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22" r:id="rId4"/>
    <p:sldMasterId id="2147483724" r:id="rId5"/>
  </p:sldMasterIdLst>
  <p:notesMasterIdLst>
    <p:notesMasterId r:id="rId9"/>
  </p:notesMasterIdLst>
  <p:handoutMasterIdLst>
    <p:handoutMasterId r:id="rId10"/>
  </p:handoutMasterIdLst>
  <p:sldIdLst>
    <p:sldId id="446" r:id="rId6"/>
    <p:sldId id="418" r:id="rId7"/>
    <p:sldId id="455" r:id="rId8"/>
  </p:sldIdLst>
  <p:sldSz cx="9144000" cy="5143500" type="screen16x9"/>
  <p:notesSz cx="7010400" cy="9296400"/>
  <p:defaultTextStyle>
    <a:defPPr>
      <a:defRPr lang="en-US"/>
    </a:defPPr>
    <a:lvl1pPr marL="0" algn="l" defTabSz="685800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1pPr>
    <a:lvl2pPr marL="342900" algn="l" defTabSz="685800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2pPr>
    <a:lvl3pPr marL="685800" algn="l" defTabSz="685800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3pPr>
    <a:lvl4pPr marL="1028700" algn="l" defTabSz="685800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4pPr>
    <a:lvl5pPr marL="1371600" algn="l" defTabSz="685800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5pPr>
    <a:lvl6pPr marL="1714500" algn="l" defTabSz="685800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6pPr>
    <a:lvl7pPr marL="2057400" algn="l" defTabSz="685800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7pPr>
    <a:lvl8pPr marL="2400300" algn="l" defTabSz="685800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8pPr>
    <a:lvl9pPr marL="2743200" algn="l" defTabSz="685800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740" userDrawn="1">
          <p15:clr>
            <a:srgbClr val="A4A3A4"/>
          </p15:clr>
        </p15:guide>
        <p15:guide id="2" pos="384" userDrawn="1">
          <p15:clr>
            <a:srgbClr val="A4A3A4"/>
          </p15:clr>
        </p15:guide>
        <p15:guide id="3" orient="horz" pos="2580" userDrawn="1">
          <p15:clr>
            <a:srgbClr val="A4A3A4"/>
          </p15:clr>
        </p15:guide>
        <p15:guide id="4" pos="4855">
          <p15:clr>
            <a:srgbClr val="A4A3A4"/>
          </p15:clr>
        </p15:guide>
        <p15:guide id="5" orient="horz" pos="2966">
          <p15:clr>
            <a:srgbClr val="A4A3A4"/>
          </p15:clr>
        </p15:guide>
        <p15:guide id="6" pos="100">
          <p15:clr>
            <a:srgbClr val="A4A3A4"/>
          </p15:clr>
        </p15:guide>
        <p15:guide id="7" pos="5754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7" name="Douglas Castor" initials="DC" lastIdx="14" clrIdx="6">
    <p:extLst>
      <p:ext uri="{19B8F6BF-5375-455C-9EA6-DF929625EA0E}">
        <p15:presenceInfo xmlns:p15="http://schemas.microsoft.com/office/powerpoint/2012/main" userId="S-1-5-21-1844237615-1580818891-725345543-4150" providerId="AD"/>
      </p:ext>
    </p:extLst>
  </p:cmAuthor>
  <p:cmAuthor id="1" name="Trossen, Dirk" initials="DOT" lastIdx="5" clrIdx="0"/>
  <p:cmAuthor id="8" name="Dirk Trossen" initials="DT" lastIdx="5" clrIdx="7">
    <p:extLst>
      <p:ext uri="{19B8F6BF-5375-455C-9EA6-DF929625EA0E}">
        <p15:presenceInfo xmlns:p15="http://schemas.microsoft.com/office/powerpoint/2012/main" userId="379ee40ab400c601" providerId="Windows Live"/>
      </p:ext>
    </p:extLst>
  </p:cmAuthor>
  <p:cmAuthor id="2" name="Reznik, Alex" initials="RA" lastIdx="1" clrIdx="1"/>
  <p:cmAuthor id="9" name="Dirk Trossen" initials="DT [2]" lastIdx="1" clrIdx="8">
    <p:extLst>
      <p:ext uri="{19B8F6BF-5375-455C-9EA6-DF929625EA0E}">
        <p15:presenceInfo xmlns:p15="http://schemas.microsoft.com/office/powerpoint/2012/main" userId="S-1-5-21-1844237615-1580818891-725345543-27149" providerId="AD"/>
      </p:ext>
    </p:extLst>
  </p:cmAuthor>
  <p:cmAuthor id="3" name="Rick Taylor" initials="" lastIdx="30" clrIdx="2"/>
  <p:cmAuthor id="10" name="Debbie Lewis" initials="DL" lastIdx="1" clrIdx="9">
    <p:extLst>
      <p:ext uri="{19B8F6BF-5375-455C-9EA6-DF929625EA0E}">
        <p15:presenceInfo xmlns:p15="http://schemas.microsoft.com/office/powerpoint/2012/main" userId="S-1-5-21-1844237615-1580818891-725345543-39468" providerId="AD"/>
      </p:ext>
    </p:extLst>
  </p:cmAuthor>
  <p:cmAuthor id="4" name="C S" initials="CS" lastIdx="5" clrIdx="3"/>
  <p:cmAuthor id="11" name="Rick Taylor" initials="RT" lastIdx="23" clrIdx="10">
    <p:extLst>
      <p:ext uri="{19B8F6BF-5375-455C-9EA6-DF929625EA0E}">
        <p15:presenceInfo xmlns:p15="http://schemas.microsoft.com/office/powerpoint/2012/main" userId="S::rtaylor@allaroundcreative.com::1dbb6e0e-a982-4b27-9fb6-af6651ae874c" providerId="AD"/>
      </p:ext>
    </p:extLst>
  </p:cmAuthor>
  <p:cmAuthor id="5" name="Microsoft Office User" initials="Office" lastIdx="2" clrIdx="4"/>
  <p:cmAuthor id="12" name="Carly King" initials="CK" lastIdx="1" clrIdx="11">
    <p:extLst>
      <p:ext uri="{19B8F6BF-5375-455C-9EA6-DF929625EA0E}">
        <p15:presenceInfo xmlns:p15="http://schemas.microsoft.com/office/powerpoint/2012/main" userId="S::cking@allaroundcreative.com::114bc07b-8751-4256-b06f-de7c823cff00" providerId="AD"/>
      </p:ext>
    </p:extLst>
  </p:cmAuthor>
  <p:cmAuthor id="6" name="Amy Romanofsky Schneider" initials="ARS" lastIdx="1" clrIdx="5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useTimings="0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CB1476"/>
    <a:srgbClr val="009E8E"/>
    <a:srgbClr val="8A318E"/>
    <a:srgbClr val="8B1069"/>
    <a:srgbClr val="39B54A"/>
    <a:srgbClr val="00ADEE"/>
    <a:srgbClr val="602A7A"/>
    <a:srgbClr val="1BA79A"/>
    <a:srgbClr val="53ABDD"/>
    <a:srgbClr val="F36C21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7398" autoAdjust="0"/>
    <p:restoredTop sz="94150" autoAdjust="0"/>
  </p:normalViewPr>
  <p:slideViewPr>
    <p:cSldViewPr snapToGrid="0">
      <p:cViewPr>
        <p:scale>
          <a:sx n="125" d="100"/>
          <a:sy n="125" d="100"/>
        </p:scale>
        <p:origin x="605" y="-528"/>
      </p:cViewPr>
      <p:guideLst>
        <p:guide orient="horz" pos="1740"/>
        <p:guide pos="384"/>
        <p:guide orient="horz" pos="2580"/>
        <p:guide pos="4855"/>
        <p:guide orient="horz" pos="2966"/>
        <p:guide pos="100"/>
        <p:guide pos="5754"/>
      </p:guideLst>
    </p:cSldViewPr>
  </p:slideViewPr>
  <p:notesTextViewPr>
    <p:cViewPr>
      <p:scale>
        <a:sx n="3" d="2"/>
        <a:sy n="3" d="2"/>
      </p:scale>
      <p:origin x="0" y="0"/>
    </p:cViewPr>
  </p:notesTextViewPr>
  <p:sorterViewPr>
    <p:cViewPr>
      <p:scale>
        <a:sx n="7" d="5"/>
        <a:sy n="7" d="5"/>
      </p:scale>
      <p:origin x="0" y="0"/>
    </p:cViewPr>
  </p:sorterViewPr>
  <p:notesViewPr>
    <p:cSldViewPr snapToGrid="0">
      <p:cViewPr varScale="1">
        <p:scale>
          <a:sx n="80" d="100"/>
          <a:sy n="80" d="100"/>
        </p:scale>
        <p:origin x="3918" y="102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3.xml"/><Relationship Id="rId13" Type="http://schemas.openxmlformats.org/officeDocument/2006/relationships/viewProps" Target="viewProps.xml"/><Relationship Id="rId3" Type="http://schemas.openxmlformats.org/officeDocument/2006/relationships/customXml" Target="../customXml/item3.xml"/><Relationship Id="rId7" Type="http://schemas.openxmlformats.org/officeDocument/2006/relationships/slide" Target="slides/slide2.xml"/><Relationship Id="rId12" Type="http://schemas.openxmlformats.org/officeDocument/2006/relationships/presProps" Target="presProps.xml"/><Relationship Id="rId2" Type="http://schemas.openxmlformats.org/officeDocument/2006/relationships/customXml" Target="../customXml/item2.xml"/><Relationship Id="rId1" Type="http://schemas.openxmlformats.org/officeDocument/2006/relationships/customXml" Target="../customXml/item1.xml"/><Relationship Id="rId6" Type="http://schemas.openxmlformats.org/officeDocument/2006/relationships/slide" Target="slides/slide1.xml"/><Relationship Id="rId11" Type="http://schemas.openxmlformats.org/officeDocument/2006/relationships/commentAuthors" Target="commentAuthors.xml"/><Relationship Id="rId5" Type="http://schemas.openxmlformats.org/officeDocument/2006/relationships/slideMaster" Target="slideMasters/slideMaster2.xml"/><Relationship Id="rId15" Type="http://schemas.openxmlformats.org/officeDocument/2006/relationships/tableStyles" Target="tableStyles.xml"/><Relationship Id="rId10" Type="http://schemas.openxmlformats.org/officeDocument/2006/relationships/handoutMaster" Target="handoutMasters/handoutMaster1.xml"/><Relationship Id="rId4" Type="http://schemas.openxmlformats.org/officeDocument/2006/relationships/slideMaster" Target="slideMasters/slideMaster1.xml"/><Relationship Id="rId9" Type="http://schemas.openxmlformats.org/officeDocument/2006/relationships/notesMaster" Target="notesMasters/notesMaster1.xml"/><Relationship Id="rId14" Type="http://schemas.openxmlformats.org/officeDocument/2006/relationships/theme" Target="theme/theme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37840" cy="466434"/>
          </a:xfrm>
          <a:prstGeom prst="rect">
            <a:avLst/>
          </a:prstGeom>
        </p:spPr>
        <p:txBody>
          <a:bodyPr vert="horz" lIns="93177" tIns="46589" rIns="93177" bIns="46589" rtlCol="0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970938" y="0"/>
            <a:ext cx="3037840" cy="466434"/>
          </a:xfrm>
          <a:prstGeom prst="rect">
            <a:avLst/>
          </a:prstGeom>
        </p:spPr>
        <p:txBody>
          <a:bodyPr vert="horz" lIns="93177" tIns="46589" rIns="93177" bIns="46589" rtlCol="0"/>
          <a:lstStyle>
            <a:lvl1pPr algn="r">
              <a:defRPr sz="1200"/>
            </a:lvl1pPr>
          </a:lstStyle>
          <a:p>
            <a:fld id="{39DFF081-92E3-477B-BD37-04B81F8D9373}" type="datetimeFigureOut">
              <a:rPr lang="en-US" smtClean="0"/>
              <a:t>7/5/2019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829967"/>
            <a:ext cx="3037840" cy="466433"/>
          </a:xfrm>
          <a:prstGeom prst="rect">
            <a:avLst/>
          </a:prstGeom>
        </p:spPr>
        <p:txBody>
          <a:bodyPr vert="horz" lIns="93177" tIns="46589" rIns="93177" bIns="46589" rtlCol="0" anchor="b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970938" y="8829967"/>
            <a:ext cx="3037840" cy="466433"/>
          </a:xfrm>
          <a:prstGeom prst="rect">
            <a:avLst/>
          </a:prstGeom>
        </p:spPr>
        <p:txBody>
          <a:bodyPr vert="horz" lIns="93177" tIns="46589" rIns="93177" bIns="46589" rtlCol="0" anchor="b"/>
          <a:lstStyle>
            <a:lvl1pPr algn="r">
              <a:defRPr sz="1200"/>
            </a:lvl1pPr>
          </a:lstStyle>
          <a:p>
            <a:fld id="{DAF78B7E-270E-4651-8DFA-2C5747660B92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98451527"/>
      </p:ext>
    </p:extLst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37840" cy="466434"/>
          </a:xfrm>
          <a:prstGeom prst="rect">
            <a:avLst/>
          </a:prstGeom>
        </p:spPr>
        <p:txBody>
          <a:bodyPr vert="horz" lIns="93177" tIns="46589" rIns="93177" bIns="46589" rtlCol="0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970938" y="0"/>
            <a:ext cx="3037840" cy="466434"/>
          </a:xfrm>
          <a:prstGeom prst="rect">
            <a:avLst/>
          </a:prstGeom>
        </p:spPr>
        <p:txBody>
          <a:bodyPr vert="horz" lIns="93177" tIns="46589" rIns="93177" bIns="46589" rtlCol="0"/>
          <a:lstStyle>
            <a:lvl1pPr algn="r">
              <a:defRPr sz="1200"/>
            </a:lvl1pPr>
          </a:lstStyle>
          <a:p>
            <a:fld id="{27FCC5F8-1736-4C8C-A2DB-AFEE24BD8B72}" type="datetimeFigureOut">
              <a:rPr lang="en-US" smtClean="0"/>
              <a:t>7/5/2019</a:t>
            </a:fld>
            <a:endParaRPr lang="en-US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717550" y="1162050"/>
            <a:ext cx="5575300" cy="31369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3177" tIns="46589" rIns="93177" bIns="46589" rtlCol="0" anchor="ctr"/>
          <a:lstStyle/>
          <a:p>
            <a:endParaRPr lang="en-US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701040" y="4473892"/>
            <a:ext cx="5608320" cy="3660458"/>
          </a:xfrm>
          <a:prstGeom prst="rect">
            <a:avLst/>
          </a:prstGeom>
        </p:spPr>
        <p:txBody>
          <a:bodyPr vert="horz" lIns="93177" tIns="46589" rIns="93177" bIns="46589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829967"/>
            <a:ext cx="3037840" cy="466433"/>
          </a:xfrm>
          <a:prstGeom prst="rect">
            <a:avLst/>
          </a:prstGeom>
        </p:spPr>
        <p:txBody>
          <a:bodyPr vert="horz" lIns="93177" tIns="46589" rIns="93177" bIns="46589" rtlCol="0" anchor="b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970938" y="8829967"/>
            <a:ext cx="3037840" cy="466433"/>
          </a:xfrm>
          <a:prstGeom prst="rect">
            <a:avLst/>
          </a:prstGeom>
        </p:spPr>
        <p:txBody>
          <a:bodyPr vert="horz" lIns="93177" tIns="46589" rIns="93177" bIns="46589" rtlCol="0" anchor="b"/>
          <a:lstStyle>
            <a:lvl1pPr algn="r">
              <a:defRPr sz="1200"/>
            </a:lvl1pPr>
          </a:lstStyle>
          <a:p>
            <a:fld id="{31731FCA-9349-4209-B95B-D7D7A34BE60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10392050"/>
      </p:ext>
    </p:extLst>
  </p:cSld>
  <p:clrMap bg1="lt1" tx1="dk1" bg2="lt2" tx2="dk2" accent1="accent1" accent2="accent2" accent3="accent3" accent4="accent4" accent5="accent5" accent6="accent6" hlink="hlink" folHlink="folHlink"/>
  <p:hf hdr="0" ftr="0" dt="0"/>
  <p:notesStyle>
    <a:lvl1pPr marL="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1pPr>
    <a:lvl2pPr marL="3429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2pPr>
    <a:lvl3pPr marL="6858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3pPr>
    <a:lvl4pPr marL="10287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4pPr>
    <a:lvl5pPr marL="13716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5pPr>
    <a:lvl6pPr marL="17145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6pPr>
    <a:lvl7pPr marL="20574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7pPr>
    <a:lvl8pPr marL="24003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8pPr>
    <a:lvl9pPr marL="27432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1731FCA-9349-4209-B95B-D7D7A34BE60F}" type="slidenum">
              <a:rPr lang="en-US" smtClean="0"/>
              <a:t>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061464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1731FCA-9349-4209-B95B-D7D7A34BE60F}" type="slidenum">
              <a:rPr lang="en-US" smtClean="0"/>
              <a:t>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2606587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emf"/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jpe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4.emf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9.jp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4.emf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10.jpe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4.emf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11.jp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4.emf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Master" Target="../slideMasters/slideMaster2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image" Target="../media/image15.jpeg"/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image" Target="../media/image15.jpeg"/><Relationship Id="rId1" Type="http://schemas.openxmlformats.org/officeDocument/2006/relationships/slideMaster" Target="../slideMasters/slideMaster2.xml"/><Relationship Id="rId4" Type="http://schemas.openxmlformats.org/officeDocument/2006/relationships/image" Target="../media/image18.jpeg"/></Relationships>
</file>

<file path=ppt/slideLayouts/_rels/slideLayout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19.jpg"/><Relationship Id="rId1" Type="http://schemas.openxmlformats.org/officeDocument/2006/relationships/slideMaster" Target="../slideMasters/slideMaster2.xml"/><Relationship Id="rId4" Type="http://schemas.openxmlformats.org/officeDocument/2006/relationships/image" Target="../media/image4.emf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>
            <a:extLst>
              <a:ext uri="{FF2B5EF4-FFF2-40B4-BE49-F238E27FC236}">
                <a16:creationId xmlns:a16="http://schemas.microsoft.com/office/drawing/2014/main" id="{004959C4-AAE3-1749-A57F-EE770AA9C2CF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286" y="1286"/>
            <a:ext cx="9139427" cy="5140927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93F6DBE2-D835-AE44-9A74-335C89B830D5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640717" y="4519409"/>
            <a:ext cx="2110070" cy="235074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5C56060D-3355-4A4B-A84E-2220A3BA782B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r="34925"/>
          <a:stretch/>
        </p:blipFill>
        <p:spPr>
          <a:xfrm>
            <a:off x="493296" y="435304"/>
            <a:ext cx="4791306" cy="1295303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19532469-38CE-9444-81E2-03132B5C5DC1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8138257" y="435304"/>
            <a:ext cx="512447" cy="504321"/>
          </a:xfrm>
          <a:prstGeom prst="rect">
            <a:avLst/>
          </a:prstGeom>
        </p:spPr>
      </p:pic>
      <p:sp>
        <p:nvSpPr>
          <p:cNvPr id="6" name="Footer Placeholder 3">
            <a:extLst>
              <a:ext uri="{FF2B5EF4-FFF2-40B4-BE49-F238E27FC236}">
                <a16:creationId xmlns:a16="http://schemas.microsoft.com/office/drawing/2014/main" id="{029231E1-DA29-3040-942B-519AE96B5607}"/>
              </a:ext>
            </a:extLst>
          </p:cNvPr>
          <p:cNvSpPr txBox="1">
            <a:spLocks/>
          </p:cNvSpPr>
          <p:nvPr userDrawn="1"/>
        </p:nvSpPr>
        <p:spPr>
          <a:xfrm>
            <a:off x="408214" y="4767263"/>
            <a:ext cx="2250511" cy="273844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750" dirty="0">
                <a:solidFill>
                  <a:schemeClr val="bg1"/>
                </a:solidFill>
                <a:latin typeface="Century Gothic" panose="020B0502020202020204" pitchFamily="34" charset="0"/>
              </a:rPr>
              <a:t>© 2019 InterDigital, Inc. All Rights Reserved.</a:t>
            </a:r>
          </a:p>
        </p:txBody>
      </p:sp>
    </p:spTree>
    <p:extLst>
      <p:ext uri="{BB962C8B-B14F-4D97-AF65-F5344CB8AC3E}">
        <p14:creationId xmlns:p14="http://schemas.microsoft.com/office/powerpoint/2010/main" val="1275901760"/>
      </p:ext>
    </p:extLst>
  </p:cSld>
  <p:clrMapOvr>
    <a:masterClrMapping/>
  </p:clrMapOvr>
  <p:transition spd="slow">
    <p:push dir="u"/>
  </p:transition>
  <p:hf hdr="0" dt="0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Section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3B1297F2-F370-6244-A6CB-CD3252A872DF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" y="-1"/>
            <a:ext cx="9144000" cy="5143501"/>
          </a:xfrm>
          <a:prstGeom prst="rect">
            <a:avLst/>
          </a:prstGeom>
        </p:spPr>
      </p:pic>
      <p:sp>
        <p:nvSpPr>
          <p:cNvPr id="16" name="Title 1"/>
          <p:cNvSpPr>
            <a:spLocks noGrp="1"/>
          </p:cNvSpPr>
          <p:nvPr>
            <p:ph type="title"/>
          </p:nvPr>
        </p:nvSpPr>
        <p:spPr>
          <a:xfrm>
            <a:off x="511205" y="0"/>
            <a:ext cx="4440710" cy="4699000"/>
          </a:xfrm>
          <a:prstGeom prst="rect">
            <a:avLst/>
          </a:prstGeom>
        </p:spPr>
        <p:txBody>
          <a:bodyPr lIns="68580" tIns="342900" rIns="68580" bIns="342900" anchor="ctr"/>
          <a:lstStyle>
            <a:lvl1pPr marL="0">
              <a:spcBef>
                <a:spcPts val="75"/>
              </a:spcBef>
              <a:defRPr sz="4000" b="1" i="0">
                <a:solidFill>
                  <a:schemeClr val="bg1"/>
                </a:solidFill>
                <a:latin typeface="Century Gothic" panose="020B0502020202020204" pitchFamily="34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3CD6DE91-F162-E74F-8194-CD250237F9F6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710802" y="1907244"/>
            <a:ext cx="1081196" cy="1081196"/>
          </a:xfrm>
          <a:prstGeom prst="rect">
            <a:avLst/>
          </a:prstGeom>
        </p:spPr>
      </p:pic>
      <p:sp>
        <p:nvSpPr>
          <p:cNvPr id="6" name="Footer Placeholder 3">
            <a:extLst>
              <a:ext uri="{FF2B5EF4-FFF2-40B4-BE49-F238E27FC236}">
                <a16:creationId xmlns:a16="http://schemas.microsoft.com/office/drawing/2014/main" id="{49D5F40E-E9A1-7647-AE22-EE6287D9D704}"/>
              </a:ext>
            </a:extLst>
          </p:cNvPr>
          <p:cNvSpPr txBox="1">
            <a:spLocks/>
          </p:cNvSpPr>
          <p:nvPr userDrawn="1"/>
        </p:nvSpPr>
        <p:spPr>
          <a:xfrm>
            <a:off x="408214" y="4767263"/>
            <a:ext cx="2250511" cy="273844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750" dirty="0">
                <a:solidFill>
                  <a:schemeClr val="bg1"/>
                </a:solidFill>
                <a:latin typeface="Century Gothic" panose="020B0502020202020204" pitchFamily="34" charset="0"/>
              </a:rPr>
              <a:t>© 2019 InterDigital, Inc. All Rights Reserved.</a:t>
            </a: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233E183D-3E63-5347-98C0-88952A472545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423624" y="4858439"/>
            <a:ext cx="1206095" cy="1343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55555685"/>
      </p:ext>
    </p:extLst>
  </p:cSld>
  <p:clrMapOvr>
    <a:masterClrMapping/>
  </p:clrMapOvr>
  <p:transition spd="slow">
    <p:push dir="u"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Section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>
            <a:extLst>
              <a:ext uri="{FF2B5EF4-FFF2-40B4-BE49-F238E27FC236}">
                <a16:creationId xmlns:a16="http://schemas.microsoft.com/office/drawing/2014/main" id="{F5D0649C-EF14-1C4B-93B7-823E64913680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6" name="Title 1"/>
          <p:cNvSpPr>
            <a:spLocks noGrp="1"/>
          </p:cNvSpPr>
          <p:nvPr>
            <p:ph type="title"/>
          </p:nvPr>
        </p:nvSpPr>
        <p:spPr>
          <a:xfrm>
            <a:off x="511205" y="0"/>
            <a:ext cx="4440710" cy="4699000"/>
          </a:xfrm>
          <a:prstGeom prst="rect">
            <a:avLst/>
          </a:prstGeom>
        </p:spPr>
        <p:txBody>
          <a:bodyPr lIns="68580" tIns="342900" rIns="68580" bIns="342900" anchor="ctr"/>
          <a:lstStyle>
            <a:lvl1pPr marL="0">
              <a:spcBef>
                <a:spcPts val="75"/>
              </a:spcBef>
              <a:defRPr sz="4000" b="1" i="0">
                <a:solidFill>
                  <a:schemeClr val="bg1"/>
                </a:solidFill>
                <a:latin typeface="Century Gothic" panose="020B0502020202020204" pitchFamily="34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3CD6DE91-F162-E74F-8194-CD250237F9F6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710802" y="1907244"/>
            <a:ext cx="1081196" cy="1081196"/>
          </a:xfrm>
          <a:prstGeom prst="rect">
            <a:avLst/>
          </a:prstGeom>
        </p:spPr>
      </p:pic>
      <p:sp>
        <p:nvSpPr>
          <p:cNvPr id="6" name="Footer Placeholder 3">
            <a:extLst>
              <a:ext uri="{FF2B5EF4-FFF2-40B4-BE49-F238E27FC236}">
                <a16:creationId xmlns:a16="http://schemas.microsoft.com/office/drawing/2014/main" id="{49D5F40E-E9A1-7647-AE22-EE6287D9D704}"/>
              </a:ext>
            </a:extLst>
          </p:cNvPr>
          <p:cNvSpPr txBox="1">
            <a:spLocks/>
          </p:cNvSpPr>
          <p:nvPr userDrawn="1"/>
        </p:nvSpPr>
        <p:spPr>
          <a:xfrm>
            <a:off x="408214" y="4767263"/>
            <a:ext cx="2250511" cy="273844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750" dirty="0">
                <a:solidFill>
                  <a:schemeClr val="bg1"/>
                </a:solidFill>
                <a:latin typeface="Century Gothic" panose="020B0502020202020204" pitchFamily="34" charset="0"/>
              </a:rPr>
              <a:t>© 2019 InterDigital, Inc. All Rights Reserved.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521C33A2-5416-FC4D-BE17-E95C65D3E2A0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423624" y="4858439"/>
            <a:ext cx="1206095" cy="1343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78206375"/>
      </p:ext>
    </p:extLst>
  </p:cSld>
  <p:clrMapOvr>
    <a:masterClrMapping/>
  </p:clrMapOvr>
  <p:transition spd="slow">
    <p:push dir="u"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Section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FB39028C-2B32-5A46-92CE-4387E097C82F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-1"/>
            <a:ext cx="9144000" cy="5143501"/>
          </a:xfrm>
          <a:prstGeom prst="rect">
            <a:avLst/>
          </a:prstGeom>
        </p:spPr>
      </p:pic>
      <p:sp>
        <p:nvSpPr>
          <p:cNvPr id="16" name="Title 1"/>
          <p:cNvSpPr>
            <a:spLocks noGrp="1"/>
          </p:cNvSpPr>
          <p:nvPr>
            <p:ph type="title"/>
          </p:nvPr>
        </p:nvSpPr>
        <p:spPr>
          <a:xfrm>
            <a:off x="511205" y="0"/>
            <a:ext cx="4440710" cy="4699000"/>
          </a:xfrm>
          <a:prstGeom prst="rect">
            <a:avLst/>
          </a:prstGeom>
        </p:spPr>
        <p:txBody>
          <a:bodyPr lIns="68580" tIns="342900" rIns="68580" bIns="342900" anchor="ctr"/>
          <a:lstStyle>
            <a:lvl1pPr marL="0">
              <a:spcBef>
                <a:spcPts val="75"/>
              </a:spcBef>
              <a:defRPr sz="4000" b="1" i="0">
                <a:solidFill>
                  <a:schemeClr val="bg1"/>
                </a:solidFill>
                <a:latin typeface="Century Gothic" panose="020B0502020202020204" pitchFamily="34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3CD6DE91-F162-E74F-8194-CD250237F9F6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710802" y="1907244"/>
            <a:ext cx="1081196" cy="1081196"/>
          </a:xfrm>
          <a:prstGeom prst="rect">
            <a:avLst/>
          </a:prstGeom>
        </p:spPr>
      </p:pic>
      <p:sp>
        <p:nvSpPr>
          <p:cNvPr id="6" name="Footer Placeholder 3">
            <a:extLst>
              <a:ext uri="{FF2B5EF4-FFF2-40B4-BE49-F238E27FC236}">
                <a16:creationId xmlns:a16="http://schemas.microsoft.com/office/drawing/2014/main" id="{49D5F40E-E9A1-7647-AE22-EE6287D9D704}"/>
              </a:ext>
            </a:extLst>
          </p:cNvPr>
          <p:cNvSpPr txBox="1">
            <a:spLocks/>
          </p:cNvSpPr>
          <p:nvPr userDrawn="1"/>
        </p:nvSpPr>
        <p:spPr>
          <a:xfrm>
            <a:off x="408214" y="4767263"/>
            <a:ext cx="2250511" cy="273844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750" dirty="0">
                <a:solidFill>
                  <a:schemeClr val="bg1"/>
                </a:solidFill>
                <a:latin typeface="Century Gothic" panose="020B0502020202020204" pitchFamily="34" charset="0"/>
              </a:rPr>
              <a:t>© 2019 InterDigital, Inc. All Rights Reserved.</a:t>
            </a: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E6EEC578-BF44-034D-9B38-C8922FED2112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423624" y="4858439"/>
            <a:ext cx="1206095" cy="134366"/>
          </a:xfrm>
          <a:prstGeom prst="rect">
            <a:avLst/>
          </a:prstGeom>
        </p:spPr>
      </p:pic>
    </p:spTree>
  </p:cSld>
  <p:clrMapOvr>
    <a:masterClrMapping/>
  </p:clrMapOvr>
  <p:transition spd="slow">
    <p:push dir="u"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Section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>
            <a:extLst>
              <a:ext uri="{FF2B5EF4-FFF2-40B4-BE49-F238E27FC236}">
                <a16:creationId xmlns:a16="http://schemas.microsoft.com/office/drawing/2014/main" id="{3A4A26A7-BC89-4349-82F5-2387BF0E857B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-2"/>
            <a:ext cx="9144000" cy="5143500"/>
          </a:xfrm>
          <a:prstGeom prst="rect">
            <a:avLst/>
          </a:prstGeom>
        </p:spPr>
      </p:pic>
      <p:sp>
        <p:nvSpPr>
          <p:cNvPr id="16" name="Title 1"/>
          <p:cNvSpPr>
            <a:spLocks noGrp="1"/>
          </p:cNvSpPr>
          <p:nvPr>
            <p:ph type="title"/>
          </p:nvPr>
        </p:nvSpPr>
        <p:spPr>
          <a:xfrm>
            <a:off x="511205" y="0"/>
            <a:ext cx="4440710" cy="4699000"/>
          </a:xfrm>
          <a:prstGeom prst="rect">
            <a:avLst/>
          </a:prstGeom>
        </p:spPr>
        <p:txBody>
          <a:bodyPr lIns="68580" tIns="342900" rIns="68580" bIns="342900" anchor="ctr"/>
          <a:lstStyle>
            <a:lvl1pPr marL="0">
              <a:spcBef>
                <a:spcPts val="75"/>
              </a:spcBef>
              <a:defRPr sz="4000" b="1" i="0">
                <a:solidFill>
                  <a:schemeClr val="bg1"/>
                </a:solidFill>
                <a:latin typeface="Century Gothic" panose="020B0502020202020204" pitchFamily="34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3CD6DE91-F162-E74F-8194-CD250237F9F6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710802" y="1907244"/>
            <a:ext cx="1081196" cy="1081196"/>
          </a:xfrm>
          <a:prstGeom prst="rect">
            <a:avLst/>
          </a:prstGeom>
        </p:spPr>
      </p:pic>
      <p:sp>
        <p:nvSpPr>
          <p:cNvPr id="6" name="Footer Placeholder 3">
            <a:extLst>
              <a:ext uri="{FF2B5EF4-FFF2-40B4-BE49-F238E27FC236}">
                <a16:creationId xmlns:a16="http://schemas.microsoft.com/office/drawing/2014/main" id="{49D5F40E-E9A1-7647-AE22-EE6287D9D704}"/>
              </a:ext>
            </a:extLst>
          </p:cNvPr>
          <p:cNvSpPr txBox="1">
            <a:spLocks/>
          </p:cNvSpPr>
          <p:nvPr userDrawn="1"/>
        </p:nvSpPr>
        <p:spPr>
          <a:xfrm>
            <a:off x="408214" y="4767263"/>
            <a:ext cx="2250511" cy="273844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750" dirty="0">
                <a:solidFill>
                  <a:schemeClr val="bg1"/>
                </a:solidFill>
                <a:latin typeface="Century Gothic" panose="020B0502020202020204" pitchFamily="34" charset="0"/>
              </a:rPr>
              <a:t>© 2019 InterDigital, Inc. All Rights Reserved.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AC7FA7A5-874D-894D-ACFC-CF75C66F480E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423624" y="4858439"/>
            <a:ext cx="1206095" cy="1343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06559882"/>
      </p:ext>
    </p:extLst>
  </p:cSld>
  <p:clrMapOvr>
    <a:masterClrMapping/>
  </p:clrMapOvr>
  <p:transition spd="slow">
    <p:push dir="u"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block - with ba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05979"/>
            <a:ext cx="8229600" cy="631786"/>
          </a:xfrm>
          <a:prstGeom prst="rect">
            <a:avLst/>
          </a:prstGeom>
        </p:spPr>
        <p:txBody>
          <a:bodyPr vert="horz" lIns="68580" tIns="34290" rIns="68580" bIns="34290"/>
          <a:lstStyle>
            <a:lvl1pPr algn="ctr">
              <a:defRPr sz="2800" b="1" i="0">
                <a:latin typeface="Century Gothic" panose="020B0502020202020204" pitchFamily="34" charset="0"/>
                <a:cs typeface="Calibri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quarter" idx="13"/>
          </p:nvPr>
        </p:nvSpPr>
        <p:spPr>
          <a:xfrm>
            <a:off x="453629" y="929574"/>
            <a:ext cx="8245078" cy="3529317"/>
          </a:xfrm>
          <a:prstGeom prst="rect">
            <a:avLst/>
          </a:prstGeom>
        </p:spPr>
        <p:txBody>
          <a:bodyPr vert="horz" lIns="68580" tIns="34290" rIns="68580" bIns="34290"/>
          <a:lstStyle>
            <a:lvl1pPr>
              <a:buClr>
                <a:srgbClr val="00ADEE"/>
              </a:buClr>
              <a:defRPr sz="1800" b="0" i="0">
                <a:latin typeface="Century Gothic" panose="020B0502020202020204" pitchFamily="34" charset="0"/>
              </a:defRPr>
            </a:lvl1pPr>
            <a:lvl2pPr>
              <a:buClr>
                <a:srgbClr val="00ADEE"/>
              </a:buClr>
              <a:defRPr sz="1600" b="0" i="0">
                <a:latin typeface="Century Gothic" panose="020B0502020202020204" pitchFamily="34" charset="0"/>
              </a:defRPr>
            </a:lvl2pPr>
            <a:lvl3pPr>
              <a:buClr>
                <a:srgbClr val="00ADEE"/>
              </a:buClr>
              <a:defRPr sz="1400" b="0" i="0">
                <a:latin typeface="Century Gothic" panose="020B0502020202020204" pitchFamily="34" charset="0"/>
              </a:defRPr>
            </a:lvl3pPr>
            <a:lvl4pPr>
              <a:buClr>
                <a:srgbClr val="00ADEE"/>
              </a:buClr>
              <a:defRPr sz="1200" b="0" i="0">
                <a:latin typeface="Century Gothic" panose="020B0502020202020204" pitchFamily="34" charset="0"/>
              </a:defRPr>
            </a:lvl4pPr>
            <a:lvl5pPr>
              <a:buClr>
                <a:srgbClr val="00ADEE"/>
              </a:buClr>
              <a:defRPr sz="1000" b="0" i="0">
                <a:latin typeface="Century Gothic" panose="020B0502020202020204" pitchFamily="34" charset="0"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8" name="Footer Placeholder 4">
            <a:extLst>
              <a:ext uri="{FF2B5EF4-FFF2-40B4-BE49-F238E27FC236}">
                <a16:creationId xmlns:a16="http://schemas.microsoft.com/office/drawing/2014/main" id="{F444F596-16DC-0A40-ACB0-60B82AC70540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3124200" y="4788701"/>
            <a:ext cx="2895600" cy="273844"/>
          </a:xfrm>
          <a:prstGeom prst="rect">
            <a:avLst/>
          </a:prstGeom>
        </p:spPr>
        <p:txBody>
          <a:bodyPr vert="horz" lIns="68580" tIns="34290" rIns="68580" bIns="34290" rtlCol="0" anchor="ctr"/>
          <a:lstStyle>
            <a:lvl1pPr marL="0" marR="0" indent="0" algn="ctr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700" b="0" i="0">
                <a:solidFill>
                  <a:srgbClr val="FFFFFF"/>
                </a:solidFill>
                <a:latin typeface="Century Gothic" panose="020B0502020202020204" pitchFamily="34" charset="0"/>
                <a:cs typeface="Calibri Light"/>
              </a:defRPr>
            </a:lvl1pPr>
          </a:lstStyle>
          <a:p>
            <a:r>
              <a:rPr lang="en-US" dirty="0"/>
              <a:t>© 2019 InterDigital, Inc. All Rights Reserved.</a:t>
            </a:r>
          </a:p>
        </p:txBody>
      </p:sp>
      <p:sp>
        <p:nvSpPr>
          <p:cNvPr id="9" name="Slide Number Placeholder 5">
            <a:extLst>
              <a:ext uri="{FF2B5EF4-FFF2-40B4-BE49-F238E27FC236}">
                <a16:creationId xmlns:a16="http://schemas.microsoft.com/office/drawing/2014/main" id="{4947564A-AC6E-054D-8107-DF54D696695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412693" y="4788701"/>
            <a:ext cx="2057400" cy="273844"/>
          </a:xfrm>
          <a:prstGeom prst="rect">
            <a:avLst/>
          </a:prstGeom>
        </p:spPr>
        <p:txBody>
          <a:bodyPr vert="horz" lIns="68580" tIns="34290" rIns="68580" bIns="34290" rtlCol="0" anchor="ctr"/>
          <a:lstStyle>
            <a:lvl1pPr algn="l">
              <a:defRPr sz="800">
                <a:solidFill>
                  <a:srgbClr val="FFFFFF"/>
                </a:solidFill>
                <a:latin typeface="Century Gothic" panose="020B0502020202020204" pitchFamily="34" charset="0"/>
              </a:defRPr>
            </a:lvl1pPr>
          </a:lstStyle>
          <a:p>
            <a:fld id="{5D9E6825-6159-436F-97B7-849D691F43BE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  <p:transition spd="slow">
    <p:push dir="u"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D0B64450-DC88-6C40-B354-116F583DDC93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/>
              <a:t>© 2019 InterDigital, Inc. All Rights Reserved.</a:t>
            </a:r>
            <a:endParaRPr lang="en-US" dirty="0"/>
          </a:p>
        </p:txBody>
      </p:sp>
      <p:sp>
        <p:nvSpPr>
          <p:cNvPr id="5" name="Slide Number Placeholder 5">
            <a:extLst>
              <a:ext uri="{FF2B5EF4-FFF2-40B4-BE49-F238E27FC236}">
                <a16:creationId xmlns:a16="http://schemas.microsoft.com/office/drawing/2014/main" id="{30325604-9A44-0547-8DB3-A9D372862E9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412693" y="4788701"/>
            <a:ext cx="2057400" cy="273844"/>
          </a:xfrm>
          <a:prstGeom prst="rect">
            <a:avLst/>
          </a:prstGeom>
        </p:spPr>
        <p:txBody>
          <a:bodyPr vert="horz" lIns="68580" tIns="34290" rIns="68580" bIns="34290" rtlCol="0" anchor="ctr"/>
          <a:lstStyle>
            <a:lvl1pPr algn="l">
              <a:defRPr sz="800">
                <a:solidFill>
                  <a:srgbClr val="FFFFFF"/>
                </a:solidFill>
                <a:latin typeface="Century Gothic" panose="020B0502020202020204" pitchFamily="34" charset="0"/>
              </a:defRPr>
            </a:lvl1pPr>
          </a:lstStyle>
          <a:p>
            <a:fld id="{5D9E6825-6159-436F-97B7-849D691F43BE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18397334"/>
      </p:ext>
    </p:extLst>
  </p:cSld>
  <p:clrMapOvr>
    <a:masterClrMapping/>
  </p:clrMapOvr>
  <p:transition spd="slow">
    <p:push dir="u"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 userDrawn="1"/>
        </p:nvSpPr>
        <p:spPr>
          <a:xfrm>
            <a:off x="6115693" y="-1"/>
            <a:ext cx="3028308" cy="4707563"/>
          </a:xfrm>
          <a:prstGeom prst="rect">
            <a:avLst/>
          </a:prstGeom>
          <a:solidFill>
            <a:srgbClr val="8A318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 dirty="0"/>
          </a:p>
        </p:txBody>
      </p:sp>
      <p:sp>
        <p:nvSpPr>
          <p:cNvPr id="11" name="Text Placeholder 2"/>
          <p:cNvSpPr>
            <a:spLocks noGrp="1"/>
          </p:cNvSpPr>
          <p:nvPr>
            <p:ph type="body" idx="17"/>
          </p:nvPr>
        </p:nvSpPr>
        <p:spPr>
          <a:xfrm>
            <a:off x="6395212" y="189715"/>
            <a:ext cx="2485317" cy="916702"/>
          </a:xfrm>
          <a:prstGeom prst="rect">
            <a:avLst/>
          </a:prstGeom>
        </p:spPr>
        <p:txBody>
          <a:bodyPr lIns="68580" tIns="34290" rIns="68580" bIns="34290" anchor="b"/>
          <a:lstStyle>
            <a:lvl1pPr marL="0" indent="0">
              <a:buNone/>
              <a:defRPr sz="2100" b="1" i="0">
                <a:solidFill>
                  <a:schemeClr val="bg1"/>
                </a:solidFill>
                <a:latin typeface="Century Gothic" panose="020B0502020202020204" pitchFamily="34" charset="0"/>
              </a:defRPr>
            </a:lvl1pPr>
            <a:lvl2pPr marL="342892" indent="0">
              <a:buNone/>
              <a:defRPr sz="1500" b="1"/>
            </a:lvl2pPr>
            <a:lvl3pPr marL="685783" indent="0">
              <a:buNone/>
              <a:defRPr sz="1400" b="1"/>
            </a:lvl3pPr>
            <a:lvl4pPr marL="1028675" indent="0">
              <a:buNone/>
              <a:defRPr sz="1200" b="1"/>
            </a:lvl4pPr>
            <a:lvl5pPr marL="1371566" indent="0">
              <a:buNone/>
              <a:defRPr sz="1200" b="1"/>
            </a:lvl5pPr>
            <a:lvl6pPr marL="1714457" indent="0">
              <a:buNone/>
              <a:defRPr sz="1200" b="1"/>
            </a:lvl6pPr>
            <a:lvl7pPr marL="2057348" indent="0">
              <a:buNone/>
              <a:defRPr sz="1200" b="1"/>
            </a:lvl7pPr>
            <a:lvl8pPr marL="2400240" indent="0">
              <a:buNone/>
              <a:defRPr sz="1200" b="1"/>
            </a:lvl8pPr>
            <a:lvl9pPr marL="2743132" indent="0">
              <a:buNone/>
              <a:defRPr sz="1200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12" name="Content Placeholder 3"/>
          <p:cNvSpPr>
            <a:spLocks noGrp="1"/>
          </p:cNvSpPr>
          <p:nvPr>
            <p:ph sz="half" idx="18"/>
          </p:nvPr>
        </p:nvSpPr>
        <p:spPr>
          <a:xfrm>
            <a:off x="6395212" y="1296133"/>
            <a:ext cx="2485317" cy="3411429"/>
          </a:xfrm>
          <a:prstGeom prst="rect">
            <a:avLst/>
          </a:prstGeom>
        </p:spPr>
        <p:txBody>
          <a:bodyPr lIns="68580" tIns="34290" rIns="68580" bIns="34290"/>
          <a:lstStyle>
            <a:lvl1pPr>
              <a:defRPr sz="1400" b="0" i="0">
                <a:solidFill>
                  <a:schemeClr val="bg1"/>
                </a:solidFill>
                <a:latin typeface="Century Gothic" panose="020B0502020202020204" pitchFamily="34" charset="0"/>
              </a:defRPr>
            </a:lvl1pPr>
            <a:lvl2pPr>
              <a:defRPr sz="1200" b="0" i="0">
                <a:solidFill>
                  <a:schemeClr val="bg1"/>
                </a:solidFill>
                <a:latin typeface="Century Gothic" panose="020B0502020202020204" pitchFamily="34" charset="0"/>
              </a:defRPr>
            </a:lvl2pPr>
            <a:lvl3pPr>
              <a:defRPr sz="1200" b="0" i="0">
                <a:solidFill>
                  <a:schemeClr val="bg1"/>
                </a:solidFill>
                <a:latin typeface="Century Gothic" panose="020B0502020202020204" pitchFamily="34" charset="0"/>
              </a:defRPr>
            </a:lvl3pPr>
            <a:lvl4pPr>
              <a:defRPr sz="1200" b="0" i="0">
                <a:solidFill>
                  <a:schemeClr val="bg1"/>
                </a:solidFill>
                <a:latin typeface="Century Gothic" panose="020B0502020202020204" pitchFamily="34" charset="0"/>
              </a:defRPr>
            </a:lvl4pPr>
            <a:lvl5pPr>
              <a:defRPr sz="1200" b="0" i="0">
                <a:solidFill>
                  <a:schemeClr val="bg1"/>
                </a:solidFill>
                <a:latin typeface="Century Gothic" panose="020B0502020202020204" pitchFamily="34" charset="0"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4" name="Title 1"/>
          <p:cNvSpPr>
            <a:spLocks noGrp="1"/>
          </p:cNvSpPr>
          <p:nvPr>
            <p:ph type="title"/>
          </p:nvPr>
        </p:nvSpPr>
        <p:spPr>
          <a:xfrm>
            <a:off x="457200" y="205980"/>
            <a:ext cx="5232400" cy="631786"/>
          </a:xfrm>
          <a:prstGeom prst="rect">
            <a:avLst/>
          </a:prstGeom>
        </p:spPr>
        <p:txBody>
          <a:bodyPr vert="horz" lIns="68580" tIns="34290" rIns="68580" bIns="34290"/>
          <a:lstStyle>
            <a:lvl1pPr>
              <a:defRPr sz="2800" b="1" i="0">
                <a:latin typeface="Century Gothic" panose="020B0502020202020204" pitchFamily="34" charset="0"/>
                <a:cs typeface="Calibri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15" name="Content Placeholder 3"/>
          <p:cNvSpPr>
            <a:spLocks noGrp="1"/>
          </p:cNvSpPr>
          <p:nvPr>
            <p:ph sz="quarter" idx="13"/>
          </p:nvPr>
        </p:nvSpPr>
        <p:spPr>
          <a:xfrm>
            <a:off x="453630" y="1336578"/>
            <a:ext cx="5235971" cy="3051936"/>
          </a:xfrm>
          <a:prstGeom prst="rect">
            <a:avLst/>
          </a:prstGeom>
        </p:spPr>
        <p:txBody>
          <a:bodyPr vert="horz" lIns="68580" tIns="34290" rIns="68580" bIns="34290"/>
          <a:lstStyle>
            <a:lvl1pPr marL="0" indent="0" algn="ctr">
              <a:buNone/>
              <a:defRPr b="0" i="0">
                <a:latin typeface="Century Gothic" panose="020B0502020202020204" pitchFamily="34" charset="0"/>
              </a:defRPr>
            </a:lvl1pPr>
            <a:lvl2pPr marL="342900" indent="0" algn="ctr">
              <a:buNone/>
              <a:defRPr/>
            </a:lvl2pPr>
            <a:lvl3pPr marL="685800" indent="0" algn="ctr">
              <a:buNone/>
              <a:defRPr/>
            </a:lvl3pPr>
            <a:lvl4pPr marL="1028700" indent="0" algn="ctr">
              <a:buNone/>
              <a:defRPr/>
            </a:lvl4pPr>
            <a:lvl5pPr marL="1371600" indent="0" algn="ctr">
              <a:buNone/>
              <a:defRPr/>
            </a:lvl5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9" name="Footer Placeholder 4">
            <a:extLst>
              <a:ext uri="{FF2B5EF4-FFF2-40B4-BE49-F238E27FC236}">
                <a16:creationId xmlns:a16="http://schemas.microsoft.com/office/drawing/2014/main" id="{F811DCA5-8260-8A4E-AABA-E241EBE995B8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3124200" y="4788701"/>
            <a:ext cx="2895600" cy="273844"/>
          </a:xfrm>
          <a:prstGeom prst="rect">
            <a:avLst/>
          </a:prstGeom>
        </p:spPr>
        <p:txBody>
          <a:bodyPr vert="horz" lIns="68580" tIns="34290" rIns="68580" bIns="34290" rtlCol="0" anchor="ctr"/>
          <a:lstStyle>
            <a:lvl1pPr marL="0" marR="0" indent="0" algn="ctr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700" b="0" i="0">
                <a:solidFill>
                  <a:srgbClr val="FFFFFF"/>
                </a:solidFill>
                <a:latin typeface="Century Gothic" panose="020B0502020202020204" pitchFamily="34" charset="0"/>
                <a:cs typeface="Calibri Light"/>
              </a:defRPr>
            </a:lvl1pPr>
          </a:lstStyle>
          <a:p>
            <a:r>
              <a:rPr lang="en-US" dirty="0"/>
              <a:t>© 2019 InterDigital, Inc. All Rights Reserved.</a:t>
            </a:r>
          </a:p>
        </p:txBody>
      </p:sp>
      <p:sp>
        <p:nvSpPr>
          <p:cNvPr id="10" name="Slide Number Placeholder 5">
            <a:extLst>
              <a:ext uri="{FF2B5EF4-FFF2-40B4-BE49-F238E27FC236}">
                <a16:creationId xmlns:a16="http://schemas.microsoft.com/office/drawing/2014/main" id="{9B47B27C-66AB-E442-A8CF-785CDF13458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412693" y="4788701"/>
            <a:ext cx="2057400" cy="273844"/>
          </a:xfrm>
          <a:prstGeom prst="rect">
            <a:avLst/>
          </a:prstGeom>
        </p:spPr>
        <p:txBody>
          <a:bodyPr vert="horz" lIns="68580" tIns="34290" rIns="68580" bIns="34290" rtlCol="0" anchor="ctr"/>
          <a:lstStyle>
            <a:lvl1pPr algn="l">
              <a:defRPr sz="800">
                <a:solidFill>
                  <a:srgbClr val="FFFFFF"/>
                </a:solidFill>
                <a:latin typeface="Century Gothic" panose="020B0502020202020204" pitchFamily="34" charset="0"/>
              </a:defRPr>
            </a:lvl1pPr>
          </a:lstStyle>
          <a:p>
            <a:fld id="{5D9E6825-6159-436F-97B7-849D691F43BE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81690365"/>
      </p:ext>
    </p:extLst>
  </p:cSld>
  <p:clrMapOvr>
    <a:masterClrMapping/>
  </p:clrMapOvr>
  <p:transition spd="slow">
    <p:push dir="u"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 userDrawn="1"/>
        </p:nvSpPr>
        <p:spPr>
          <a:xfrm>
            <a:off x="6115693" y="-1"/>
            <a:ext cx="3028308" cy="4707563"/>
          </a:xfrm>
          <a:prstGeom prst="rect">
            <a:avLst/>
          </a:prstGeom>
          <a:solidFill>
            <a:srgbClr val="CB147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14" name="Title 1"/>
          <p:cNvSpPr>
            <a:spLocks noGrp="1"/>
          </p:cNvSpPr>
          <p:nvPr>
            <p:ph type="title"/>
          </p:nvPr>
        </p:nvSpPr>
        <p:spPr>
          <a:xfrm>
            <a:off x="457200" y="205980"/>
            <a:ext cx="5232400" cy="631786"/>
          </a:xfrm>
          <a:prstGeom prst="rect">
            <a:avLst/>
          </a:prstGeom>
        </p:spPr>
        <p:txBody>
          <a:bodyPr vert="horz" lIns="68580" tIns="34290" rIns="68580" bIns="34290"/>
          <a:lstStyle>
            <a:lvl1pPr>
              <a:defRPr sz="2800" b="1" i="0">
                <a:latin typeface="Century Gothic" panose="020B0502020202020204" pitchFamily="34" charset="0"/>
                <a:cs typeface="Calibri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15" name="Content Placeholder 3"/>
          <p:cNvSpPr>
            <a:spLocks noGrp="1"/>
          </p:cNvSpPr>
          <p:nvPr>
            <p:ph sz="quarter" idx="13"/>
          </p:nvPr>
        </p:nvSpPr>
        <p:spPr>
          <a:xfrm>
            <a:off x="453630" y="1336578"/>
            <a:ext cx="5235971" cy="3051936"/>
          </a:xfrm>
          <a:prstGeom prst="rect">
            <a:avLst/>
          </a:prstGeom>
        </p:spPr>
        <p:txBody>
          <a:bodyPr vert="horz" lIns="68580" tIns="34290" rIns="68580" bIns="34290"/>
          <a:lstStyle>
            <a:lvl1pPr marL="0" indent="0" algn="ctr">
              <a:buNone/>
              <a:defRPr b="0" i="0">
                <a:latin typeface="Century Gothic" panose="020B0502020202020204" pitchFamily="34" charset="0"/>
              </a:defRPr>
            </a:lvl1pPr>
            <a:lvl2pPr marL="342900" indent="0" algn="ctr">
              <a:buNone/>
              <a:defRPr/>
            </a:lvl2pPr>
            <a:lvl3pPr marL="685800" indent="0" algn="ctr">
              <a:buNone/>
              <a:defRPr/>
            </a:lvl3pPr>
            <a:lvl4pPr marL="1028700" indent="0" algn="ctr">
              <a:buNone/>
              <a:defRPr/>
            </a:lvl4pPr>
            <a:lvl5pPr marL="1371600" indent="0" algn="ctr">
              <a:buNone/>
              <a:defRPr/>
            </a:lvl5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9" name="Footer Placeholder 4">
            <a:extLst>
              <a:ext uri="{FF2B5EF4-FFF2-40B4-BE49-F238E27FC236}">
                <a16:creationId xmlns:a16="http://schemas.microsoft.com/office/drawing/2014/main" id="{B3157B1F-3F23-B047-AB84-828206DE02FB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3124200" y="4788701"/>
            <a:ext cx="2895600" cy="273844"/>
          </a:xfrm>
          <a:prstGeom prst="rect">
            <a:avLst/>
          </a:prstGeom>
        </p:spPr>
        <p:txBody>
          <a:bodyPr vert="horz" lIns="68580" tIns="34290" rIns="68580" bIns="34290" rtlCol="0" anchor="ctr"/>
          <a:lstStyle>
            <a:lvl1pPr marL="0" marR="0" indent="0" algn="ctr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700" b="0" i="0">
                <a:solidFill>
                  <a:srgbClr val="FFFFFF"/>
                </a:solidFill>
                <a:latin typeface="Century Gothic" panose="020B0502020202020204" pitchFamily="34" charset="0"/>
                <a:cs typeface="Calibri Light"/>
              </a:defRPr>
            </a:lvl1pPr>
          </a:lstStyle>
          <a:p>
            <a:r>
              <a:rPr lang="en-US" dirty="0"/>
              <a:t>© 2019 InterDigital, Inc. All Rights Reserved.</a:t>
            </a:r>
          </a:p>
        </p:txBody>
      </p:sp>
      <p:sp>
        <p:nvSpPr>
          <p:cNvPr id="10" name="Slide Number Placeholder 5">
            <a:extLst>
              <a:ext uri="{FF2B5EF4-FFF2-40B4-BE49-F238E27FC236}">
                <a16:creationId xmlns:a16="http://schemas.microsoft.com/office/drawing/2014/main" id="{CF200294-78B0-7642-A480-506BC961080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412693" y="4788701"/>
            <a:ext cx="2057400" cy="273844"/>
          </a:xfrm>
          <a:prstGeom prst="rect">
            <a:avLst/>
          </a:prstGeom>
        </p:spPr>
        <p:txBody>
          <a:bodyPr vert="horz" lIns="68580" tIns="34290" rIns="68580" bIns="34290" rtlCol="0" anchor="ctr"/>
          <a:lstStyle>
            <a:lvl1pPr algn="l">
              <a:defRPr sz="800">
                <a:solidFill>
                  <a:srgbClr val="FFFFFF"/>
                </a:solidFill>
                <a:latin typeface="Century Gothic" panose="020B0502020202020204" pitchFamily="34" charset="0"/>
              </a:defRPr>
            </a:lvl1pPr>
          </a:lstStyle>
          <a:p>
            <a:fld id="{5D9E6825-6159-436F-97B7-849D691F43BE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7" name="Text Placeholder 2">
            <a:extLst>
              <a:ext uri="{FF2B5EF4-FFF2-40B4-BE49-F238E27FC236}">
                <a16:creationId xmlns:a16="http://schemas.microsoft.com/office/drawing/2014/main" id="{A4A74057-E2E1-E242-BB9B-B3A6C6AC04A6}"/>
              </a:ext>
            </a:extLst>
          </p:cNvPr>
          <p:cNvSpPr>
            <a:spLocks noGrp="1"/>
          </p:cNvSpPr>
          <p:nvPr>
            <p:ph type="body" idx="17"/>
          </p:nvPr>
        </p:nvSpPr>
        <p:spPr>
          <a:xfrm>
            <a:off x="6395212" y="189715"/>
            <a:ext cx="2485317" cy="916702"/>
          </a:xfrm>
          <a:prstGeom prst="rect">
            <a:avLst/>
          </a:prstGeom>
        </p:spPr>
        <p:txBody>
          <a:bodyPr lIns="68580" tIns="34290" rIns="68580" bIns="34290" anchor="b"/>
          <a:lstStyle>
            <a:lvl1pPr marL="0" indent="0">
              <a:buNone/>
              <a:defRPr sz="2100" b="1" i="0">
                <a:solidFill>
                  <a:schemeClr val="bg1"/>
                </a:solidFill>
                <a:latin typeface="Century Gothic" panose="020B0502020202020204" pitchFamily="34" charset="0"/>
              </a:defRPr>
            </a:lvl1pPr>
            <a:lvl2pPr marL="342892" indent="0">
              <a:buNone/>
              <a:defRPr sz="1500" b="1"/>
            </a:lvl2pPr>
            <a:lvl3pPr marL="685783" indent="0">
              <a:buNone/>
              <a:defRPr sz="1400" b="1"/>
            </a:lvl3pPr>
            <a:lvl4pPr marL="1028675" indent="0">
              <a:buNone/>
              <a:defRPr sz="1200" b="1"/>
            </a:lvl4pPr>
            <a:lvl5pPr marL="1371566" indent="0">
              <a:buNone/>
              <a:defRPr sz="1200" b="1"/>
            </a:lvl5pPr>
            <a:lvl6pPr marL="1714457" indent="0">
              <a:buNone/>
              <a:defRPr sz="1200" b="1"/>
            </a:lvl6pPr>
            <a:lvl7pPr marL="2057348" indent="0">
              <a:buNone/>
              <a:defRPr sz="1200" b="1"/>
            </a:lvl7pPr>
            <a:lvl8pPr marL="2400240" indent="0">
              <a:buNone/>
              <a:defRPr sz="1200" b="1"/>
            </a:lvl8pPr>
            <a:lvl9pPr marL="2743132" indent="0">
              <a:buNone/>
              <a:defRPr sz="1200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18" name="Content Placeholder 3">
            <a:extLst>
              <a:ext uri="{FF2B5EF4-FFF2-40B4-BE49-F238E27FC236}">
                <a16:creationId xmlns:a16="http://schemas.microsoft.com/office/drawing/2014/main" id="{13D14583-8E8A-544A-BAF9-AE238D933E78}"/>
              </a:ext>
            </a:extLst>
          </p:cNvPr>
          <p:cNvSpPr>
            <a:spLocks noGrp="1"/>
          </p:cNvSpPr>
          <p:nvPr>
            <p:ph sz="half" idx="18"/>
          </p:nvPr>
        </p:nvSpPr>
        <p:spPr>
          <a:xfrm>
            <a:off x="6395212" y="1296133"/>
            <a:ext cx="2485317" cy="3411429"/>
          </a:xfrm>
          <a:prstGeom prst="rect">
            <a:avLst/>
          </a:prstGeom>
        </p:spPr>
        <p:txBody>
          <a:bodyPr lIns="68580" tIns="34290" rIns="68580" bIns="34290"/>
          <a:lstStyle>
            <a:lvl1pPr>
              <a:defRPr sz="1400" b="0" i="0">
                <a:solidFill>
                  <a:schemeClr val="bg1"/>
                </a:solidFill>
                <a:latin typeface="Century Gothic" panose="020B0502020202020204" pitchFamily="34" charset="0"/>
              </a:defRPr>
            </a:lvl1pPr>
            <a:lvl2pPr>
              <a:defRPr sz="1200" b="0" i="0">
                <a:solidFill>
                  <a:schemeClr val="bg1"/>
                </a:solidFill>
                <a:latin typeface="Century Gothic" panose="020B0502020202020204" pitchFamily="34" charset="0"/>
              </a:defRPr>
            </a:lvl2pPr>
            <a:lvl3pPr>
              <a:defRPr sz="1200" b="0" i="0">
                <a:solidFill>
                  <a:schemeClr val="bg1"/>
                </a:solidFill>
                <a:latin typeface="Century Gothic" panose="020B0502020202020204" pitchFamily="34" charset="0"/>
              </a:defRPr>
            </a:lvl3pPr>
            <a:lvl4pPr>
              <a:defRPr sz="1200" b="0" i="0">
                <a:solidFill>
                  <a:schemeClr val="bg1"/>
                </a:solidFill>
                <a:latin typeface="Century Gothic" panose="020B0502020202020204" pitchFamily="34" charset="0"/>
              </a:defRPr>
            </a:lvl4pPr>
            <a:lvl5pPr>
              <a:defRPr sz="1200" b="0" i="0">
                <a:solidFill>
                  <a:schemeClr val="bg1"/>
                </a:solidFill>
                <a:latin typeface="Century Gothic" panose="020B0502020202020204" pitchFamily="34" charset="0"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2328586497"/>
      </p:ext>
    </p:extLst>
  </p:cSld>
  <p:clrMapOvr>
    <a:masterClrMapping/>
  </p:clrMapOvr>
  <p:transition spd="slow">
    <p:push dir="u"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A8F314E9-C26C-DD4E-B073-699C99672D20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/>
              <a:t>© 2019 InterDigital, Inc. All Rights Reserved.</a:t>
            </a:r>
            <a:endParaRPr lang="en-US" dirty="0"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FA95D3EE-22BF-E341-9015-EE9BD9E3E89D}"/>
              </a:ext>
            </a:extLst>
          </p:cNvPr>
          <p:cNvSpPr/>
          <p:nvPr userDrawn="1"/>
        </p:nvSpPr>
        <p:spPr>
          <a:xfrm>
            <a:off x="7794" y="1176905"/>
            <a:ext cx="4858601" cy="3520560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>
                <a:lumMod val="9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b="1" dirty="0">
              <a:latin typeface="Century Gothic" panose="020B0502020202020204" pitchFamily="34" charset="0"/>
            </a:endParaRPr>
          </a:p>
        </p:txBody>
      </p:sp>
      <p:sp>
        <p:nvSpPr>
          <p:cNvPr id="6" name="Title 1">
            <a:extLst>
              <a:ext uri="{FF2B5EF4-FFF2-40B4-BE49-F238E27FC236}">
                <a16:creationId xmlns:a16="http://schemas.microsoft.com/office/drawing/2014/main" id="{3322D6AD-8E19-464E-A767-842CCBD9B3E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205979"/>
            <a:ext cx="8229600" cy="631786"/>
          </a:xfrm>
          <a:prstGeom prst="rect">
            <a:avLst/>
          </a:prstGeom>
        </p:spPr>
        <p:txBody>
          <a:bodyPr vert="horz" lIns="68580" tIns="34290" rIns="68580" bIns="34290"/>
          <a:lstStyle>
            <a:lvl1pPr algn="ctr">
              <a:defRPr sz="2800" b="1" i="0">
                <a:latin typeface="Century Gothic" panose="020B0502020202020204" pitchFamily="34" charset="0"/>
                <a:cs typeface="Calibri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7" name="Content Placeholder 3">
            <a:extLst>
              <a:ext uri="{FF2B5EF4-FFF2-40B4-BE49-F238E27FC236}">
                <a16:creationId xmlns:a16="http://schemas.microsoft.com/office/drawing/2014/main" id="{5ECB2F51-57B2-2849-AFF8-8113F1F13E5F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198448" y="1333612"/>
            <a:ext cx="4373552" cy="3363853"/>
          </a:xfrm>
          <a:prstGeom prst="rect">
            <a:avLst/>
          </a:prstGeom>
        </p:spPr>
        <p:txBody>
          <a:bodyPr vert="horz" lIns="68580" tIns="34290" rIns="68580" bIns="34290"/>
          <a:lstStyle>
            <a:lvl1pPr>
              <a:buClr>
                <a:srgbClr val="00ADEE"/>
              </a:buClr>
              <a:defRPr sz="1800" b="0" i="0">
                <a:latin typeface="Century Gothic" panose="020B0502020202020204" pitchFamily="34" charset="0"/>
              </a:defRPr>
            </a:lvl1pPr>
            <a:lvl2pPr>
              <a:buClr>
                <a:srgbClr val="00ADEE"/>
              </a:buClr>
              <a:defRPr sz="1600" b="0" i="0">
                <a:latin typeface="Century Gothic" panose="020B0502020202020204" pitchFamily="34" charset="0"/>
              </a:defRPr>
            </a:lvl2pPr>
            <a:lvl3pPr>
              <a:buClr>
                <a:srgbClr val="00ADEE"/>
              </a:buClr>
              <a:defRPr sz="1400" b="0" i="0">
                <a:latin typeface="Century Gothic" panose="020B0502020202020204" pitchFamily="34" charset="0"/>
              </a:defRPr>
            </a:lvl3pPr>
            <a:lvl4pPr>
              <a:buClr>
                <a:srgbClr val="00ADEE"/>
              </a:buClr>
              <a:defRPr sz="1200" b="0" i="0">
                <a:latin typeface="Century Gothic" panose="020B0502020202020204" pitchFamily="34" charset="0"/>
              </a:defRPr>
            </a:lvl4pPr>
            <a:lvl5pPr>
              <a:buClr>
                <a:srgbClr val="00ADEE"/>
              </a:buClr>
              <a:defRPr sz="1000" b="0" i="0">
                <a:latin typeface="Century Gothic" panose="020B0502020202020204" pitchFamily="34" charset="0"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07E01619-763C-3949-8E61-A3E7F8699EA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412693" y="4788701"/>
            <a:ext cx="2057400" cy="273844"/>
          </a:xfrm>
          <a:prstGeom prst="rect">
            <a:avLst/>
          </a:prstGeom>
        </p:spPr>
        <p:txBody>
          <a:bodyPr vert="horz" lIns="68580" tIns="34290" rIns="68580" bIns="34290" rtlCol="0" anchor="ctr"/>
          <a:lstStyle>
            <a:lvl1pPr algn="l">
              <a:defRPr sz="800">
                <a:solidFill>
                  <a:srgbClr val="FFFFFF"/>
                </a:solidFill>
                <a:latin typeface="Century Gothic" panose="020B0502020202020204" pitchFamily="34" charset="0"/>
              </a:defRPr>
            </a:lvl1pPr>
          </a:lstStyle>
          <a:p>
            <a:fld id="{5D9E6825-6159-436F-97B7-849D691F43BE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67193693"/>
      </p:ext>
    </p:extLst>
  </p:cSld>
  <p:clrMapOvr>
    <a:masterClrMapping/>
  </p:clrMapOvr>
  <p:transition spd="slow">
    <p:push dir="u"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577A9E39-A764-3848-B1FC-CDA934294C75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/>
              <a:t>© 2019 InterDigital, Inc. All Rights Reserved.</a:t>
            </a:r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C5350DFD-4A6E-B64F-A6AD-9F1B78225FCF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5D9E6825-6159-436F-97B7-849D691F43BE}" type="slidenum">
              <a:rPr lang="en-US" smtClean="0"/>
              <a:pPr/>
              <a:t>‹#›</a:t>
            </a:fld>
            <a:endParaRPr lang="en-US" dirty="0"/>
          </a:p>
        </p:txBody>
      </p:sp>
      <p:pic>
        <p:nvPicPr>
          <p:cNvPr id="5" name="Content Placeholder 6">
            <a:extLst>
              <a:ext uri="{FF2B5EF4-FFF2-40B4-BE49-F238E27FC236}">
                <a16:creationId xmlns:a16="http://schemas.microsoft.com/office/drawing/2014/main" id="{BBA5BA15-D622-1B46-8EAD-61A4A7CA6F30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-3628" y="-5798"/>
            <a:ext cx="3136295" cy="4713544"/>
          </a:xfrm>
          <a:prstGeom prst="rect">
            <a:avLst/>
          </a:prstGeom>
          <a:ln>
            <a:noFill/>
          </a:ln>
        </p:spPr>
      </p:pic>
      <p:sp>
        <p:nvSpPr>
          <p:cNvPr id="14" name="Title 1">
            <a:extLst>
              <a:ext uri="{FF2B5EF4-FFF2-40B4-BE49-F238E27FC236}">
                <a16:creationId xmlns:a16="http://schemas.microsoft.com/office/drawing/2014/main" id="{D44CBA21-1756-0046-B0CC-3CD5B2F5AE6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502404" y="205980"/>
            <a:ext cx="5232400" cy="631786"/>
          </a:xfrm>
          <a:prstGeom prst="rect">
            <a:avLst/>
          </a:prstGeom>
        </p:spPr>
        <p:txBody>
          <a:bodyPr vert="horz" lIns="68580" tIns="34290" rIns="68580" bIns="34290"/>
          <a:lstStyle>
            <a:lvl1pPr>
              <a:defRPr sz="2800" b="1" i="0">
                <a:latin typeface="Century Gothic" panose="020B0502020202020204" pitchFamily="34" charset="0"/>
                <a:cs typeface="Calibri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15" name="Content Placeholder 3">
            <a:extLst>
              <a:ext uri="{FF2B5EF4-FFF2-40B4-BE49-F238E27FC236}">
                <a16:creationId xmlns:a16="http://schemas.microsoft.com/office/drawing/2014/main" id="{F876F24A-1289-664A-9B3A-03D9773360CA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3498834" y="929575"/>
            <a:ext cx="5235971" cy="3529317"/>
          </a:xfrm>
          <a:prstGeom prst="rect">
            <a:avLst/>
          </a:prstGeom>
        </p:spPr>
        <p:txBody>
          <a:bodyPr vert="horz" lIns="68580" tIns="34290" rIns="68580" bIns="34290"/>
          <a:lstStyle>
            <a:lvl1pPr marL="0" indent="0" algn="ctr">
              <a:buNone/>
              <a:defRPr b="0" i="0">
                <a:latin typeface="Century Gothic" panose="020B0502020202020204" pitchFamily="34" charset="0"/>
              </a:defRPr>
            </a:lvl1pPr>
            <a:lvl2pPr marL="342900" indent="0" algn="ctr">
              <a:buNone/>
              <a:defRPr/>
            </a:lvl2pPr>
            <a:lvl3pPr marL="685800" indent="0" algn="ctr">
              <a:buNone/>
              <a:defRPr/>
            </a:lvl3pPr>
            <a:lvl4pPr marL="1028700" indent="0" algn="ctr">
              <a:buNone/>
              <a:defRPr/>
            </a:lvl4pPr>
            <a:lvl5pPr marL="1371600" indent="0" algn="ctr">
              <a:buNone/>
              <a:defRPr/>
            </a:lvl5pPr>
          </a:lstStyle>
          <a:p>
            <a:pPr lvl="0"/>
            <a:r>
              <a:rPr lang="en-US" dirty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8973549"/>
      </p:ext>
    </p:extLst>
  </p:cSld>
  <p:clrMapOvr>
    <a:masterClrMapping/>
  </p:clrMapOvr>
  <p:transition spd="slow">
    <p:push dir="u"/>
  </p:transition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577A9E39-A764-3848-B1FC-CDA934294C75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/>
              <a:t>© 2019 InterDigital, Inc. All Rights Reserved.</a:t>
            </a:r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C5350DFD-4A6E-B64F-A6AD-9F1B78225FCF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5D9E6825-6159-436F-97B7-849D691F43BE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4" name="Title 1">
            <a:extLst>
              <a:ext uri="{FF2B5EF4-FFF2-40B4-BE49-F238E27FC236}">
                <a16:creationId xmlns:a16="http://schemas.microsoft.com/office/drawing/2014/main" id="{D44CBA21-1756-0046-B0CC-3CD5B2F5AE6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502404" y="205980"/>
            <a:ext cx="5232400" cy="631786"/>
          </a:xfrm>
          <a:prstGeom prst="rect">
            <a:avLst/>
          </a:prstGeom>
        </p:spPr>
        <p:txBody>
          <a:bodyPr vert="horz" lIns="68580" tIns="34290" rIns="68580" bIns="34290"/>
          <a:lstStyle>
            <a:lvl1pPr>
              <a:defRPr sz="2800" b="1" i="0">
                <a:latin typeface="Century Gothic" panose="020B0502020202020204" pitchFamily="34" charset="0"/>
                <a:cs typeface="Calibri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15" name="Content Placeholder 3">
            <a:extLst>
              <a:ext uri="{FF2B5EF4-FFF2-40B4-BE49-F238E27FC236}">
                <a16:creationId xmlns:a16="http://schemas.microsoft.com/office/drawing/2014/main" id="{F876F24A-1289-664A-9B3A-03D9773360CA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3498834" y="929575"/>
            <a:ext cx="5235971" cy="3529317"/>
          </a:xfrm>
          <a:prstGeom prst="rect">
            <a:avLst/>
          </a:prstGeom>
        </p:spPr>
        <p:txBody>
          <a:bodyPr vert="horz" lIns="68580" tIns="34290" rIns="68580" bIns="34290"/>
          <a:lstStyle>
            <a:lvl1pPr marL="0" indent="0" algn="ctr">
              <a:buNone/>
              <a:defRPr b="0" i="0">
                <a:latin typeface="Century Gothic" panose="020B0502020202020204" pitchFamily="34" charset="0"/>
              </a:defRPr>
            </a:lvl1pPr>
            <a:lvl2pPr marL="342900" indent="0" algn="ctr">
              <a:buNone/>
              <a:defRPr/>
            </a:lvl2pPr>
            <a:lvl3pPr marL="685800" indent="0" algn="ctr">
              <a:buNone/>
              <a:defRPr/>
            </a:lvl3pPr>
            <a:lvl4pPr marL="1028700" indent="0" algn="ctr">
              <a:buNone/>
              <a:defRPr/>
            </a:lvl4pPr>
            <a:lvl5pPr marL="1371600" indent="0" algn="ctr">
              <a:buNone/>
              <a:defRPr/>
            </a:lvl5pPr>
          </a:lstStyle>
          <a:p>
            <a:pPr lvl="0"/>
            <a:r>
              <a:rPr lang="en-US" dirty="0"/>
              <a:t>Click to edit Master text styles</a:t>
            </a: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30C1FDC4-2B7B-AD41-B385-65502FB42BBC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0"/>
            <a:ext cx="3132667" cy="47085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68466671"/>
      </p:ext>
    </p:extLst>
  </p:cSld>
  <p:clrMapOvr>
    <a:masterClrMapping/>
  </p:clrMapOvr>
  <p:transition spd="slow">
    <p:push dir="u"/>
  </p:transition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577A9E39-A764-3848-B1FC-CDA934294C75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/>
              <a:t>© 2019 InterDigital, Inc. All Rights Reserved.</a:t>
            </a:r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C5350DFD-4A6E-B64F-A6AD-9F1B78225FCF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5D9E6825-6159-436F-97B7-849D691F43BE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4" name="Title 1">
            <a:extLst>
              <a:ext uri="{FF2B5EF4-FFF2-40B4-BE49-F238E27FC236}">
                <a16:creationId xmlns:a16="http://schemas.microsoft.com/office/drawing/2014/main" id="{D44CBA21-1756-0046-B0CC-3CD5B2F5AE6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502404" y="205980"/>
            <a:ext cx="5232400" cy="631786"/>
          </a:xfrm>
          <a:prstGeom prst="rect">
            <a:avLst/>
          </a:prstGeom>
        </p:spPr>
        <p:txBody>
          <a:bodyPr vert="horz" lIns="68580" tIns="34290" rIns="68580" bIns="34290"/>
          <a:lstStyle>
            <a:lvl1pPr>
              <a:defRPr sz="2800" b="1" i="0">
                <a:latin typeface="Century Gothic" panose="020B0502020202020204" pitchFamily="34" charset="0"/>
                <a:cs typeface="Calibri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15" name="Content Placeholder 3">
            <a:extLst>
              <a:ext uri="{FF2B5EF4-FFF2-40B4-BE49-F238E27FC236}">
                <a16:creationId xmlns:a16="http://schemas.microsoft.com/office/drawing/2014/main" id="{F876F24A-1289-664A-9B3A-03D9773360CA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3498834" y="929575"/>
            <a:ext cx="5235971" cy="3529317"/>
          </a:xfrm>
          <a:prstGeom prst="rect">
            <a:avLst/>
          </a:prstGeom>
        </p:spPr>
        <p:txBody>
          <a:bodyPr vert="horz" lIns="68580" tIns="34290" rIns="68580" bIns="34290"/>
          <a:lstStyle>
            <a:lvl1pPr marL="0" indent="0" algn="ctr">
              <a:buNone/>
              <a:defRPr b="0" i="0">
                <a:latin typeface="Century Gothic" panose="020B0502020202020204" pitchFamily="34" charset="0"/>
              </a:defRPr>
            </a:lvl1pPr>
            <a:lvl2pPr marL="342900" indent="0" algn="ctr">
              <a:buNone/>
              <a:defRPr/>
            </a:lvl2pPr>
            <a:lvl3pPr marL="685800" indent="0" algn="ctr">
              <a:buNone/>
              <a:defRPr/>
            </a:lvl3pPr>
            <a:lvl4pPr marL="1028700" indent="0" algn="ctr">
              <a:buNone/>
              <a:defRPr/>
            </a:lvl4pPr>
            <a:lvl5pPr marL="1371600" indent="0" algn="ctr">
              <a:buNone/>
              <a:defRPr/>
            </a:lvl5pPr>
          </a:lstStyle>
          <a:p>
            <a:pPr lvl="0"/>
            <a:r>
              <a:rPr lang="en-US" dirty="0"/>
              <a:t>Click to edit Master text styles</a:t>
            </a:r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C86D9BC1-2F3D-0F47-9C28-82CE9AACC43A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0"/>
            <a:ext cx="3124200" cy="4708525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12B52A29-4BA6-A043-869F-C6499BEF13EC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0"/>
            <a:ext cx="3124200" cy="47085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09305691"/>
      </p:ext>
    </p:extLst>
  </p:cSld>
  <p:clrMapOvr>
    <a:masterClrMapping/>
  </p:clrMapOvr>
  <p:transition spd="slow">
    <p:push dir="u"/>
  </p:transition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577A9E39-A764-3848-B1FC-CDA934294C75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/>
              <a:t>© 2019 InterDigital, Inc. All Rights Reserved.</a:t>
            </a:r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C5350DFD-4A6E-B64F-A6AD-9F1B78225FCF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5D9E6825-6159-436F-97B7-849D691F43BE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4" name="Title 1">
            <a:extLst>
              <a:ext uri="{FF2B5EF4-FFF2-40B4-BE49-F238E27FC236}">
                <a16:creationId xmlns:a16="http://schemas.microsoft.com/office/drawing/2014/main" id="{D44CBA21-1756-0046-B0CC-3CD5B2F5AE6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502404" y="205980"/>
            <a:ext cx="5232400" cy="631786"/>
          </a:xfrm>
          <a:prstGeom prst="rect">
            <a:avLst/>
          </a:prstGeom>
        </p:spPr>
        <p:txBody>
          <a:bodyPr vert="horz" lIns="68580" tIns="34290" rIns="68580" bIns="34290"/>
          <a:lstStyle>
            <a:lvl1pPr>
              <a:defRPr sz="2800" b="1" i="0">
                <a:latin typeface="Century Gothic" panose="020B0502020202020204" pitchFamily="34" charset="0"/>
                <a:cs typeface="Calibri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15" name="Content Placeholder 3">
            <a:extLst>
              <a:ext uri="{FF2B5EF4-FFF2-40B4-BE49-F238E27FC236}">
                <a16:creationId xmlns:a16="http://schemas.microsoft.com/office/drawing/2014/main" id="{F876F24A-1289-664A-9B3A-03D9773360CA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3498834" y="929575"/>
            <a:ext cx="5235971" cy="3529317"/>
          </a:xfrm>
          <a:prstGeom prst="rect">
            <a:avLst/>
          </a:prstGeom>
        </p:spPr>
        <p:txBody>
          <a:bodyPr vert="horz" lIns="68580" tIns="34290" rIns="68580" bIns="34290"/>
          <a:lstStyle>
            <a:lvl1pPr marL="0" indent="0" algn="ctr">
              <a:buNone/>
              <a:defRPr b="0" i="0">
                <a:latin typeface="Century Gothic" panose="020B0502020202020204" pitchFamily="34" charset="0"/>
              </a:defRPr>
            </a:lvl1pPr>
            <a:lvl2pPr marL="342900" indent="0" algn="ctr">
              <a:buNone/>
              <a:defRPr/>
            </a:lvl2pPr>
            <a:lvl3pPr marL="685800" indent="0" algn="ctr">
              <a:buNone/>
              <a:defRPr/>
            </a:lvl3pPr>
            <a:lvl4pPr marL="1028700" indent="0" algn="ctr">
              <a:buNone/>
              <a:defRPr/>
            </a:lvl4pPr>
            <a:lvl5pPr marL="1371600" indent="0" algn="ctr">
              <a:buNone/>
              <a:defRPr/>
            </a:lvl5pPr>
          </a:lstStyle>
          <a:p>
            <a:pPr lvl="0"/>
            <a:r>
              <a:rPr lang="en-US" dirty="0"/>
              <a:t>Click to edit Master text styles</a:t>
            </a:r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C86D9BC1-2F3D-0F47-9C28-82CE9AACC43A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0"/>
            <a:ext cx="3124200" cy="47085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48712031"/>
      </p:ext>
    </p:extLst>
  </p:cSld>
  <p:clrMapOvr>
    <a:masterClrMapping/>
  </p:clrMapOvr>
  <p:transition spd="slow">
    <p:push dir="u"/>
  </p:transition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577A9E39-A764-3848-B1FC-CDA934294C75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/>
              <a:t>© 2019 InterDigital, Inc. All Rights Reserved.</a:t>
            </a:r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C5350DFD-4A6E-B64F-A6AD-9F1B78225FCF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5D9E6825-6159-436F-97B7-849D691F43BE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4" name="Title 1">
            <a:extLst>
              <a:ext uri="{FF2B5EF4-FFF2-40B4-BE49-F238E27FC236}">
                <a16:creationId xmlns:a16="http://schemas.microsoft.com/office/drawing/2014/main" id="{D44CBA21-1756-0046-B0CC-3CD5B2F5AE6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502404" y="205980"/>
            <a:ext cx="5232400" cy="631786"/>
          </a:xfrm>
          <a:prstGeom prst="rect">
            <a:avLst/>
          </a:prstGeom>
        </p:spPr>
        <p:txBody>
          <a:bodyPr vert="horz" lIns="68580" tIns="34290" rIns="68580" bIns="34290"/>
          <a:lstStyle>
            <a:lvl1pPr>
              <a:defRPr sz="2800" b="1" i="0">
                <a:latin typeface="Century Gothic" panose="020B0502020202020204" pitchFamily="34" charset="0"/>
                <a:cs typeface="Calibri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15" name="Content Placeholder 3">
            <a:extLst>
              <a:ext uri="{FF2B5EF4-FFF2-40B4-BE49-F238E27FC236}">
                <a16:creationId xmlns:a16="http://schemas.microsoft.com/office/drawing/2014/main" id="{F876F24A-1289-664A-9B3A-03D9773360CA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3498834" y="929575"/>
            <a:ext cx="5235971" cy="3529317"/>
          </a:xfrm>
          <a:prstGeom prst="rect">
            <a:avLst/>
          </a:prstGeom>
        </p:spPr>
        <p:txBody>
          <a:bodyPr vert="horz" lIns="68580" tIns="34290" rIns="68580" bIns="34290"/>
          <a:lstStyle>
            <a:lvl1pPr marL="0" indent="0" algn="ctr">
              <a:buNone/>
              <a:defRPr b="0" i="0">
                <a:latin typeface="Century Gothic" panose="020B0502020202020204" pitchFamily="34" charset="0"/>
              </a:defRPr>
            </a:lvl1pPr>
            <a:lvl2pPr marL="342900" indent="0" algn="ctr">
              <a:buNone/>
              <a:defRPr/>
            </a:lvl2pPr>
            <a:lvl3pPr marL="685800" indent="0" algn="ctr">
              <a:buNone/>
              <a:defRPr/>
            </a:lvl3pPr>
            <a:lvl4pPr marL="1028700" indent="0" algn="ctr">
              <a:buNone/>
              <a:defRPr/>
            </a:lvl4pPr>
            <a:lvl5pPr marL="1371600" indent="0" algn="ctr">
              <a:buNone/>
              <a:defRPr/>
            </a:lvl5pPr>
          </a:lstStyle>
          <a:p>
            <a:pPr lvl="0"/>
            <a:r>
              <a:rPr lang="en-US" dirty="0"/>
              <a:t>Click to edit Master text styles</a:t>
            </a:r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C86D9BC1-2F3D-0F47-9C28-82CE9AACC43A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0"/>
            <a:ext cx="3124200" cy="4708525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12B52A29-4BA6-A043-869F-C6499BEF13EC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0"/>
            <a:ext cx="3124200" cy="4708525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D443701C-AA9D-194C-AB91-B6C5C5D62A63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0"/>
            <a:ext cx="3124200" cy="47085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79560891"/>
      </p:ext>
    </p:extLst>
  </p:cSld>
  <p:clrMapOvr>
    <a:masterClrMapping/>
  </p:clrMapOvr>
  <p:transition spd="slow">
    <p:push dir="u"/>
  </p:transition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hank You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577A9E39-A764-3848-B1FC-CDA934294C75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/>
              <a:t>© 2019 InterDigital, Inc. All Rights Reserved.</a:t>
            </a:r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C5350DFD-4A6E-B64F-A6AD-9F1B78225FCF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5D9E6825-6159-436F-97B7-849D691F43BE}" type="slidenum">
              <a:rPr lang="en-US" smtClean="0"/>
              <a:pPr/>
              <a:t>‹#›</a:t>
            </a:fld>
            <a:endParaRPr lang="en-US" dirty="0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33B72DF6-4DC5-9449-A280-8D30CFCCAFB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itle 1">
            <a:extLst>
              <a:ext uri="{FF2B5EF4-FFF2-40B4-BE49-F238E27FC236}">
                <a16:creationId xmlns:a16="http://schemas.microsoft.com/office/drawing/2014/main" id="{7C17A0EB-39C1-8244-9BAD-FAF233AFE2E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08149" y="0"/>
            <a:ext cx="4440710" cy="4699000"/>
          </a:xfrm>
          <a:prstGeom prst="rect">
            <a:avLst/>
          </a:prstGeom>
        </p:spPr>
        <p:txBody>
          <a:bodyPr lIns="68580" tIns="342900" rIns="68580" bIns="342900" anchor="ctr"/>
          <a:lstStyle>
            <a:lvl1pPr marL="0">
              <a:spcBef>
                <a:spcPts val="75"/>
              </a:spcBef>
              <a:defRPr sz="4000" b="1" i="0">
                <a:solidFill>
                  <a:schemeClr val="bg1"/>
                </a:solidFill>
                <a:latin typeface="Century Gothic" panose="020B0502020202020204" pitchFamily="34" charset="0"/>
              </a:defRPr>
            </a:lvl1pPr>
          </a:lstStyle>
          <a:p>
            <a:r>
              <a:rPr lang="en-US" dirty="0"/>
              <a:t>Thank you</a:t>
            </a:r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9781FDD7-C8EC-1C4C-BDD5-C597D020878B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710802" y="1907244"/>
            <a:ext cx="1081196" cy="1081196"/>
          </a:xfrm>
          <a:prstGeom prst="rect">
            <a:avLst/>
          </a:prstGeom>
        </p:spPr>
      </p:pic>
      <p:sp>
        <p:nvSpPr>
          <p:cNvPr id="12" name="Footer Placeholder 3">
            <a:extLst>
              <a:ext uri="{FF2B5EF4-FFF2-40B4-BE49-F238E27FC236}">
                <a16:creationId xmlns:a16="http://schemas.microsoft.com/office/drawing/2014/main" id="{20F4E089-4E0E-694F-95D4-90289C1AACF4}"/>
              </a:ext>
            </a:extLst>
          </p:cNvPr>
          <p:cNvSpPr txBox="1">
            <a:spLocks/>
          </p:cNvSpPr>
          <p:nvPr userDrawn="1"/>
        </p:nvSpPr>
        <p:spPr>
          <a:xfrm>
            <a:off x="408214" y="4767263"/>
            <a:ext cx="2250511" cy="273844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750" dirty="0">
                <a:solidFill>
                  <a:schemeClr val="bg1"/>
                </a:solidFill>
                <a:latin typeface="Century Gothic" panose="020B0502020202020204" pitchFamily="34" charset="0"/>
              </a:rPr>
              <a:t>© 2019 InterDigital, Inc. All Rights Reserved.</a:t>
            </a:r>
          </a:p>
        </p:txBody>
      </p:sp>
      <p:pic>
        <p:nvPicPr>
          <p:cNvPr id="13" name="Picture 12">
            <a:extLst>
              <a:ext uri="{FF2B5EF4-FFF2-40B4-BE49-F238E27FC236}">
                <a16:creationId xmlns:a16="http://schemas.microsoft.com/office/drawing/2014/main" id="{DE874268-AB95-C640-8587-04A3D7C54534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423624" y="4858439"/>
            <a:ext cx="1206095" cy="1343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73050717"/>
      </p:ext>
    </p:extLst>
  </p:cSld>
  <p:clrMapOvr>
    <a:masterClrMapping/>
  </p:clrMapOvr>
  <p:transition spd="slow">
    <p:push dir="u"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image" Target="../media/image2.png"/><Relationship Id="rId3" Type="http://schemas.openxmlformats.org/officeDocument/2006/relationships/slideLayout" Target="../slideLayouts/slideLayout3.xml"/><Relationship Id="rId7" Type="http://schemas.openxmlformats.org/officeDocument/2006/relationships/image" Target="../media/image1.png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3.xml"/><Relationship Id="rId13" Type="http://schemas.openxmlformats.org/officeDocument/2006/relationships/image" Target="../media/image12.png"/><Relationship Id="rId3" Type="http://schemas.openxmlformats.org/officeDocument/2006/relationships/slideLayout" Target="../slideLayouts/slideLayout8.xml"/><Relationship Id="rId7" Type="http://schemas.openxmlformats.org/officeDocument/2006/relationships/slideLayout" Target="../slideLayouts/slideLayout12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7.xml"/><Relationship Id="rId1" Type="http://schemas.openxmlformats.org/officeDocument/2006/relationships/slideLayout" Target="../slideLayouts/slideLayout6.xml"/><Relationship Id="rId6" Type="http://schemas.openxmlformats.org/officeDocument/2006/relationships/slideLayout" Target="../slideLayouts/slideLayout11.xml"/><Relationship Id="rId11" Type="http://schemas.openxmlformats.org/officeDocument/2006/relationships/slideLayout" Target="../slideLayouts/slideLayout16.xml"/><Relationship Id="rId5" Type="http://schemas.openxmlformats.org/officeDocument/2006/relationships/slideLayout" Target="../slideLayouts/slideLayout10.xml"/><Relationship Id="rId10" Type="http://schemas.openxmlformats.org/officeDocument/2006/relationships/slideLayout" Target="../slideLayouts/slideLayout15.xml"/><Relationship Id="rId4" Type="http://schemas.openxmlformats.org/officeDocument/2006/relationships/slideLayout" Target="../slideLayouts/slideLayout9.xml"/><Relationship Id="rId9" Type="http://schemas.openxmlformats.org/officeDocument/2006/relationships/slideLayout" Target="../slideLayouts/slideLayout14.xml"/><Relationship Id="rId14" Type="http://schemas.openxmlformats.org/officeDocument/2006/relationships/image" Target="../media/image4.emf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oter Placeholder 1"/>
          <p:cNvSpPr>
            <a:spLocks noGrp="1"/>
          </p:cNvSpPr>
          <p:nvPr>
            <p:ph type="ftr" sz="quarter" idx="3"/>
          </p:nvPr>
        </p:nvSpPr>
        <p:spPr>
          <a:xfrm>
            <a:off x="3028950" y="4767263"/>
            <a:ext cx="3086100" cy="27463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© 2017 </a:t>
            </a:r>
            <a:r>
              <a:rPr lang="en-US" dirty="0" err="1"/>
              <a:t>InterDigital</a:t>
            </a:r>
            <a:r>
              <a:rPr lang="en-US" dirty="0"/>
              <a:t>, Inc. All Rights Reserved.</a:t>
            </a:r>
          </a:p>
        </p:txBody>
      </p:sp>
      <p:sp>
        <p:nvSpPr>
          <p:cNvPr id="3" name="Footer Placeholder 4">
            <a:extLst>
              <a:ext uri="{FF2B5EF4-FFF2-40B4-BE49-F238E27FC236}">
                <a16:creationId xmlns:a16="http://schemas.microsoft.com/office/drawing/2014/main" id="{C1B51E55-70C7-2E44-A787-EA63EB5F8C7B}"/>
              </a:ext>
            </a:extLst>
          </p:cNvPr>
          <p:cNvSpPr txBox="1">
            <a:spLocks/>
          </p:cNvSpPr>
          <p:nvPr userDrawn="1"/>
        </p:nvSpPr>
        <p:spPr>
          <a:xfrm>
            <a:off x="3124200" y="4767263"/>
            <a:ext cx="2895600" cy="273844"/>
          </a:xfrm>
          <a:prstGeom prst="rect">
            <a:avLst/>
          </a:prstGeom>
        </p:spPr>
        <p:txBody>
          <a:bodyPr vert="horz" lIns="68580" tIns="34290" rIns="68580" bIns="34290" rtlCol="0" anchor="ctr"/>
          <a:lstStyle>
            <a:defPPr>
              <a:defRPr lang="en-US"/>
            </a:defPPr>
            <a:lvl1pPr marL="0" marR="0" indent="0" algn="ctr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800" b="0" i="0" kern="1200">
                <a:solidFill>
                  <a:srgbClr val="FFFFFF"/>
                </a:solidFill>
                <a:latin typeface="Calibri Light"/>
                <a:ea typeface="+mn-ea"/>
                <a:cs typeface="Calibri Light"/>
              </a:defRPr>
            </a:lvl1pPr>
            <a:lvl2pPr marL="342900" algn="l" defTabSz="685800" rtl="0" eaLnBrk="1" latinLnBrk="0" hangingPunct="1"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algn="l" defTabSz="685800" rtl="0" eaLnBrk="1" latinLnBrk="0" hangingPunct="1"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algn="l" defTabSz="685800" rtl="0" eaLnBrk="1" latinLnBrk="0" hangingPunct="1"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algn="l" defTabSz="685800" rtl="0" eaLnBrk="1" latinLnBrk="0" hangingPunct="1"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algn="l" defTabSz="685800" rtl="0" eaLnBrk="1" latinLnBrk="0" hangingPunct="1"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algn="l" defTabSz="685800" rtl="0" eaLnBrk="1" latinLnBrk="0" hangingPunct="1"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algn="l" defTabSz="685800" rtl="0" eaLnBrk="1" latinLnBrk="0" hangingPunct="1"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algn="l" defTabSz="685800" rtl="0" eaLnBrk="1" latinLnBrk="0" hangingPunct="1"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/>
              <a:t>© 2018 InterDigital, Inc. All Rights Reserved.</a:t>
            </a:r>
            <a:endParaRPr lang="en-US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1CC291E1-A019-944C-BAD9-2F5BCAB6B4B3}"/>
              </a:ext>
            </a:extLst>
          </p:cNvPr>
          <p:cNvPicPr>
            <a:picLocks noChangeAspect="1"/>
          </p:cNvPicPr>
          <p:nvPr userDrawn="1"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22326" y="650618"/>
            <a:ext cx="5322772" cy="3308155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C1E0CC9E-34A6-144A-B54E-3F656DA2D426}"/>
              </a:ext>
            </a:extLst>
          </p:cNvPr>
          <p:cNvPicPr>
            <a:picLocks noChangeAspect="1"/>
          </p:cNvPicPr>
          <p:nvPr userDrawn="1"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10651" y="334562"/>
            <a:ext cx="793198" cy="79319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1559336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56" r:id="rId1"/>
    <p:sldLayoutId id="2147483769" r:id="rId2"/>
    <p:sldLayoutId id="2147483771" r:id="rId3"/>
    <p:sldLayoutId id="2147483726" r:id="rId4"/>
    <p:sldLayoutId id="2147483770" r:id="rId5"/>
  </p:sldLayoutIdLst>
  <p:transition spd="slow">
    <p:push dir="u"/>
  </p:transition>
  <p:hf hdr="0" dt="0"/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199BD5D6-9C29-E648-92BF-B67EA33AC6C3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1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t="12022" b="-1"/>
          <a:stretch/>
        </p:blipFill>
        <p:spPr>
          <a:xfrm>
            <a:off x="0" y="4707746"/>
            <a:ext cx="9144000" cy="435753"/>
          </a:xfrm>
          <a:prstGeom prst="rect">
            <a:avLst/>
          </a:prstGeom>
        </p:spPr>
      </p:pic>
      <p:sp>
        <p:nvSpPr>
          <p:cNvPr id="8" name="Footer Placeholder 4">
            <a:extLst>
              <a:ext uri="{FF2B5EF4-FFF2-40B4-BE49-F238E27FC236}">
                <a16:creationId xmlns:a16="http://schemas.microsoft.com/office/drawing/2014/main" id="{BC4BDE07-0924-AB4F-87A4-BAA7AA9C0B35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3124200" y="4788701"/>
            <a:ext cx="2895600" cy="273844"/>
          </a:xfrm>
          <a:prstGeom prst="rect">
            <a:avLst/>
          </a:prstGeom>
        </p:spPr>
        <p:txBody>
          <a:bodyPr vert="horz" lIns="68580" tIns="34290" rIns="68580" bIns="34290" rtlCol="0" anchor="ctr"/>
          <a:lstStyle>
            <a:lvl1pPr marL="0" marR="0" indent="0" algn="ctr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700" b="0" i="0">
                <a:solidFill>
                  <a:srgbClr val="FFFFFF"/>
                </a:solidFill>
                <a:latin typeface="Century Gothic" panose="020B0502020202020204" pitchFamily="34" charset="0"/>
                <a:cs typeface="Calibri Light"/>
              </a:defRPr>
            </a:lvl1pPr>
          </a:lstStyle>
          <a:p>
            <a:r>
              <a:rPr lang="en-US" dirty="0"/>
              <a:t>© 2019 InterDigital, Inc. All Rights Reserved.</a:t>
            </a:r>
          </a:p>
        </p:txBody>
      </p:sp>
      <p:sp>
        <p:nvSpPr>
          <p:cNvPr id="9" name="Slide Number Placeholder 5">
            <a:extLst>
              <a:ext uri="{FF2B5EF4-FFF2-40B4-BE49-F238E27FC236}">
                <a16:creationId xmlns:a16="http://schemas.microsoft.com/office/drawing/2014/main" id="{2655101E-BCB8-B140-A75E-E60685DFC85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412693" y="4788701"/>
            <a:ext cx="2057400" cy="273844"/>
          </a:xfrm>
          <a:prstGeom prst="rect">
            <a:avLst/>
          </a:prstGeom>
        </p:spPr>
        <p:txBody>
          <a:bodyPr vert="horz" lIns="68580" tIns="34290" rIns="68580" bIns="34290" rtlCol="0" anchor="ctr"/>
          <a:lstStyle>
            <a:lvl1pPr algn="l">
              <a:defRPr sz="800">
                <a:solidFill>
                  <a:srgbClr val="FFFFFF"/>
                </a:solidFill>
                <a:latin typeface="Century Gothic" panose="020B0502020202020204" pitchFamily="34" charset="0"/>
              </a:defRPr>
            </a:lvl1pPr>
          </a:lstStyle>
          <a:p>
            <a:fld id="{5D9E6825-6159-436F-97B7-849D691F43BE}" type="slidenum">
              <a:rPr lang="en-US" smtClean="0"/>
              <a:pPr/>
              <a:t>‹#›</a:t>
            </a:fld>
            <a:endParaRPr lang="en-US" dirty="0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276C929E-A213-E043-8ADB-DD3A483246FF}"/>
              </a:ext>
            </a:extLst>
          </p:cNvPr>
          <p:cNvPicPr>
            <a:picLocks noChangeAspect="1"/>
          </p:cNvPicPr>
          <p:nvPr userDrawn="1"/>
        </p:nvPicPr>
        <p:blipFill>
          <a:blip r:embed="rId1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423624" y="4858439"/>
            <a:ext cx="1206095" cy="1343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622241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25" r:id="rId1"/>
    <p:sldLayoutId id="2147483773" r:id="rId2"/>
    <p:sldLayoutId id="2147483758" r:id="rId3"/>
    <p:sldLayoutId id="2147483762" r:id="rId4"/>
    <p:sldLayoutId id="2147483759" r:id="rId5"/>
    <p:sldLayoutId id="2147483757" r:id="rId6"/>
    <p:sldLayoutId id="2147483766" r:id="rId7"/>
    <p:sldLayoutId id="2147483775" r:id="rId8"/>
    <p:sldLayoutId id="2147483774" r:id="rId9"/>
    <p:sldLayoutId id="2147483776" r:id="rId10"/>
    <p:sldLayoutId id="2147483768" r:id="rId11"/>
  </p:sldLayoutIdLst>
  <p:transition spd="slow">
    <p:push dir="u"/>
  </p:transition>
  <p:hf hdr="0" dt="0"/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6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>
            <a:extLst>
              <a:ext uri="{FF2B5EF4-FFF2-40B4-BE49-F238E27FC236}">
                <a16:creationId xmlns:a16="http://schemas.microsoft.com/office/drawing/2014/main" id="{5B10AB9C-81B7-D941-8463-C315272D2E79}"/>
              </a:ext>
            </a:extLst>
          </p:cNvPr>
          <p:cNvSpPr txBox="1">
            <a:spLocks/>
          </p:cNvSpPr>
          <p:nvPr/>
        </p:nvSpPr>
        <p:spPr>
          <a:xfrm>
            <a:off x="242047" y="483823"/>
            <a:ext cx="8606118" cy="2870200"/>
          </a:xfrm>
          <a:prstGeom prst="rect">
            <a:avLst/>
          </a:prstGeom>
        </p:spPr>
        <p:txBody>
          <a:bodyPr lIns="68580" tIns="342900" rIns="68580" bIns="342900" anchor="ctr"/>
          <a:lstStyle>
            <a:lvl1pPr marL="0" algn="l" defTabSz="685800" rtl="0" eaLnBrk="1" latinLnBrk="0" hangingPunct="1">
              <a:lnSpc>
                <a:spcPct val="90000"/>
              </a:lnSpc>
              <a:spcBef>
                <a:spcPts val="75"/>
              </a:spcBef>
              <a:buNone/>
              <a:defRPr sz="4400" b="1" kern="1200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3600" dirty="0"/>
              <a:t>CE4-related: encoder simplification of local illumination compensation</a:t>
            </a:r>
            <a:endParaRPr lang="en-US" sz="4000" b="0" dirty="0"/>
          </a:p>
        </p:txBody>
      </p:sp>
    </p:spTree>
    <p:extLst>
      <p:ext uri="{BB962C8B-B14F-4D97-AF65-F5344CB8AC3E}">
        <p14:creationId xmlns:p14="http://schemas.microsoft.com/office/powerpoint/2010/main" val="489138459"/>
      </p:ext>
    </p:extLst>
  </p:cSld>
  <p:clrMapOvr>
    <a:masterClrMapping/>
  </p:clrMapOvr>
  <p:transition spd="slow">
    <p:push dir="u"/>
  </p:transition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>
            <a:extLst>
              <a:ext uri="{FF2B5EF4-FFF2-40B4-BE49-F238E27FC236}">
                <a16:creationId xmlns:a16="http://schemas.microsoft.com/office/drawing/2014/main" id="{0C1F775D-E51D-4889-96EB-E768176AB41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85247" y="226504"/>
            <a:ext cx="8573506" cy="388423"/>
          </a:xfrm>
        </p:spPr>
        <p:txBody>
          <a:bodyPr/>
          <a:lstStyle/>
          <a:p>
            <a:pPr>
              <a:lnSpc>
                <a:spcPct val="110000"/>
              </a:lnSpc>
            </a:pPr>
            <a:r>
              <a:rPr lang="en-US" sz="2000" dirty="0">
                <a:latin typeface="Century Gothic" panose="020B0502020202020204" pitchFamily="34" charset="0"/>
              </a:rPr>
              <a:t>JVET-O0470	         </a:t>
            </a:r>
            <a:r>
              <a:rPr lang="en-US" sz="2000" dirty="0"/>
              <a:t>CE4-related: encoder simplification of LIC</a:t>
            </a:r>
            <a:endParaRPr lang="en-US" sz="2000" b="0" dirty="0">
              <a:solidFill>
                <a:srgbClr val="00ADEE"/>
              </a:solidFill>
              <a:latin typeface="Century Gothic" panose="020B0502020202020204" pitchFamily="34" charset="0"/>
            </a:endParaRPr>
          </a:p>
        </p:txBody>
      </p:sp>
      <p:sp>
        <p:nvSpPr>
          <p:cNvPr id="114" name="Content Placeholder 2">
            <a:extLst>
              <a:ext uri="{FF2B5EF4-FFF2-40B4-BE49-F238E27FC236}">
                <a16:creationId xmlns:a16="http://schemas.microsoft.com/office/drawing/2014/main" id="{7DEF0A04-C481-7C41-98EC-337BCF3BD05C}"/>
              </a:ext>
            </a:extLst>
          </p:cNvPr>
          <p:cNvSpPr txBox="1">
            <a:spLocks/>
          </p:cNvSpPr>
          <p:nvPr/>
        </p:nvSpPr>
        <p:spPr>
          <a:xfrm>
            <a:off x="505622" y="928687"/>
            <a:ext cx="8193083" cy="3407073"/>
          </a:xfrm>
          <a:prstGeom prst="rect">
            <a:avLst/>
          </a:prstGeom>
        </p:spPr>
        <p:txBody>
          <a:bodyPr>
            <a:noAutofit/>
          </a:bodyPr>
          <a:lstStyle>
            <a:lvl1pPr marL="171450" indent="-171450" algn="l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143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8572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2001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430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8859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100000"/>
              </a:lnSpc>
              <a:buClr>
                <a:srgbClr val="00ADEE"/>
              </a:buClr>
              <a:buNone/>
            </a:pPr>
            <a:r>
              <a:rPr lang="en-GB" sz="2200" b="1" dirty="0">
                <a:latin typeface="Century Gothic" panose="020B0502020202020204" pitchFamily="34" charset="0"/>
              </a:rPr>
              <a:t>Proposal</a:t>
            </a:r>
          </a:p>
          <a:p>
            <a:pPr>
              <a:lnSpc>
                <a:spcPct val="100000"/>
              </a:lnSpc>
              <a:buClr>
                <a:srgbClr val="00ADEE"/>
              </a:buClr>
            </a:pPr>
            <a:r>
              <a:rPr lang="en-US" sz="2300" dirty="0">
                <a:latin typeface="Century Gothic" panose="020B0502020202020204" pitchFamily="34" charset="0"/>
              </a:rPr>
              <a:t>Test1: modification of Motion Search</a:t>
            </a:r>
          </a:p>
          <a:p>
            <a:pPr lvl="1">
              <a:lnSpc>
                <a:spcPct val="100000"/>
              </a:lnSpc>
              <a:buClr>
                <a:srgbClr val="00ADEE"/>
              </a:buClr>
            </a:pPr>
            <a:r>
              <a:rPr lang="en-US" sz="2000" dirty="0">
                <a:latin typeface="Century Gothic" panose="020B0502020202020204" pitchFamily="34" charset="0"/>
              </a:rPr>
              <a:t>Store </a:t>
            </a:r>
            <a:r>
              <a:rPr lang="en-US" sz="2000" dirty="0" err="1">
                <a:latin typeface="Century Gothic" panose="020B0502020202020204" pitchFamily="34" charset="0"/>
              </a:rPr>
              <a:t>uni</a:t>
            </a:r>
            <a:r>
              <a:rPr lang="en-US" sz="2000" dirty="0">
                <a:latin typeface="Century Gothic" panose="020B0502020202020204" pitchFamily="34" charset="0"/>
              </a:rPr>
              <a:t>-directional vectors during LIC-OFF motion search</a:t>
            </a:r>
          </a:p>
          <a:p>
            <a:pPr lvl="1">
              <a:lnSpc>
                <a:spcPct val="100000"/>
              </a:lnSpc>
              <a:buClr>
                <a:srgbClr val="00ADEE"/>
              </a:buClr>
            </a:pPr>
            <a:r>
              <a:rPr lang="en-US" sz="2000" dirty="0">
                <a:latin typeface="Century Gothic" panose="020B0502020202020204" pitchFamily="34" charset="0"/>
              </a:rPr>
              <a:t>Test LIC-ON with unidirectional LIC-OFF vectors</a:t>
            </a:r>
          </a:p>
          <a:p>
            <a:pPr>
              <a:lnSpc>
                <a:spcPct val="100000"/>
              </a:lnSpc>
              <a:buClr>
                <a:srgbClr val="00ADEE"/>
              </a:buClr>
            </a:pPr>
            <a:r>
              <a:rPr lang="en-US" sz="2300" dirty="0">
                <a:latin typeface="Century Gothic" panose="020B0502020202020204" pitchFamily="34" charset="0"/>
              </a:rPr>
              <a:t>Simplification of encoder design: remove specific LIC motion search</a:t>
            </a:r>
          </a:p>
          <a:p>
            <a:pPr>
              <a:lnSpc>
                <a:spcPct val="100000"/>
              </a:lnSpc>
              <a:buClr>
                <a:srgbClr val="00ADEE"/>
              </a:buClr>
            </a:pPr>
            <a:r>
              <a:rPr lang="en-US" sz="2300" dirty="0">
                <a:latin typeface="Century Gothic" panose="020B0502020202020204" pitchFamily="34" charset="0"/>
              </a:rPr>
              <a:t>Test2: add LIC motion search (MRSAD) in same loop as LIC-OFF search</a:t>
            </a:r>
          </a:p>
        </p:txBody>
      </p:sp>
      <p:sp>
        <p:nvSpPr>
          <p:cNvPr id="13" name="Footer Placeholder 4">
            <a:extLst>
              <a:ext uri="{FF2B5EF4-FFF2-40B4-BE49-F238E27FC236}">
                <a16:creationId xmlns:a16="http://schemas.microsoft.com/office/drawing/2014/main" id="{BCD31882-0746-B24D-88D0-82A0ED43A0B9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3124200" y="4788701"/>
            <a:ext cx="2895600" cy="273844"/>
          </a:xfrm>
          <a:prstGeom prst="rect">
            <a:avLst/>
          </a:prstGeom>
        </p:spPr>
        <p:txBody>
          <a:bodyPr vert="horz" lIns="68580" tIns="34290" rIns="68580" bIns="34290" rtlCol="0" anchor="ctr"/>
          <a:lstStyle>
            <a:lvl1pPr marL="0" marR="0" indent="0" algn="ctr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700" b="0" i="0">
                <a:solidFill>
                  <a:srgbClr val="FFFFFF"/>
                </a:solidFill>
                <a:latin typeface="Century Gothic" panose="020B0502020202020204" pitchFamily="34" charset="0"/>
                <a:cs typeface="Calibri Light"/>
              </a:defRPr>
            </a:lvl1pPr>
          </a:lstStyle>
          <a:p>
            <a:r>
              <a:rPr lang="en-US" dirty="0"/>
              <a:t>© 2019 InterDigital, Inc. All Rights Reserved.</a:t>
            </a:r>
          </a:p>
        </p:txBody>
      </p:sp>
      <p:sp>
        <p:nvSpPr>
          <p:cNvPr id="14" name="Slide Number Placeholder 5">
            <a:extLst>
              <a:ext uri="{FF2B5EF4-FFF2-40B4-BE49-F238E27FC236}">
                <a16:creationId xmlns:a16="http://schemas.microsoft.com/office/drawing/2014/main" id="{0F1030B8-66CA-074E-BCE7-8ADD4641F24C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412693" y="4788701"/>
            <a:ext cx="2057400" cy="273844"/>
          </a:xfrm>
          <a:prstGeom prst="rect">
            <a:avLst/>
          </a:prstGeom>
        </p:spPr>
        <p:txBody>
          <a:bodyPr vert="horz" lIns="68580" tIns="34290" rIns="68580" bIns="34290" rtlCol="0" anchor="ctr"/>
          <a:lstStyle>
            <a:lvl1pPr algn="l">
              <a:defRPr sz="800">
                <a:solidFill>
                  <a:srgbClr val="FFFFFF"/>
                </a:solidFill>
                <a:latin typeface="Century Gothic" panose="020B0502020202020204" pitchFamily="34" charset="0"/>
              </a:defRPr>
            </a:lvl1pPr>
          </a:lstStyle>
          <a:p>
            <a:fld id="{5D9E6825-6159-436F-97B7-849D691F43BE}" type="slidenum">
              <a:rPr lang="en-US" smtClean="0"/>
              <a:pPr/>
              <a:t>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88621001"/>
      </p:ext>
    </p:extLst>
  </p:cSld>
  <p:clrMapOvr>
    <a:masterClrMapping/>
  </p:clrMapOvr>
  <p:transition spd="slow">
    <p:push dir="u"/>
  </p:transition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>
            <a:extLst>
              <a:ext uri="{FF2B5EF4-FFF2-40B4-BE49-F238E27FC236}">
                <a16:creationId xmlns:a16="http://schemas.microsoft.com/office/drawing/2014/main" id="{0C1F775D-E51D-4889-96EB-E768176AB41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85247" y="226504"/>
            <a:ext cx="8573506" cy="388423"/>
          </a:xfrm>
        </p:spPr>
        <p:txBody>
          <a:bodyPr/>
          <a:lstStyle/>
          <a:p>
            <a:pPr>
              <a:lnSpc>
                <a:spcPct val="110000"/>
              </a:lnSpc>
            </a:pPr>
            <a:r>
              <a:rPr lang="en-US" sz="2000" dirty="0"/>
              <a:t>JVET-O0470	         CE4-related: encoder simplification of LIC</a:t>
            </a:r>
            <a:endParaRPr lang="en-US" sz="2000" b="0" dirty="0">
              <a:solidFill>
                <a:srgbClr val="00ADEE"/>
              </a:solidFill>
              <a:latin typeface="Century Gothic" panose="020B0502020202020204" pitchFamily="34" charset="0"/>
            </a:endParaRPr>
          </a:p>
        </p:txBody>
      </p:sp>
      <p:sp>
        <p:nvSpPr>
          <p:cNvPr id="114" name="Content Placeholder 2">
            <a:extLst>
              <a:ext uri="{FF2B5EF4-FFF2-40B4-BE49-F238E27FC236}">
                <a16:creationId xmlns:a16="http://schemas.microsoft.com/office/drawing/2014/main" id="{7DEF0A04-C481-7C41-98EC-337BCF3BD05C}"/>
              </a:ext>
            </a:extLst>
          </p:cNvPr>
          <p:cNvSpPr txBox="1">
            <a:spLocks/>
          </p:cNvSpPr>
          <p:nvPr/>
        </p:nvSpPr>
        <p:spPr>
          <a:xfrm>
            <a:off x="505622" y="928687"/>
            <a:ext cx="8193083" cy="3407073"/>
          </a:xfrm>
          <a:prstGeom prst="rect">
            <a:avLst/>
          </a:prstGeom>
        </p:spPr>
        <p:txBody>
          <a:bodyPr>
            <a:noAutofit/>
          </a:bodyPr>
          <a:lstStyle>
            <a:lvl1pPr marL="171450" indent="-171450" algn="l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143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8572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2001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430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8859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100000"/>
              </a:lnSpc>
              <a:buClr>
                <a:srgbClr val="00ADEE"/>
              </a:buClr>
              <a:buNone/>
            </a:pPr>
            <a:r>
              <a:rPr lang="en-GB" sz="2200" b="1" dirty="0">
                <a:latin typeface="Century Gothic" panose="020B0502020202020204" pitchFamily="34" charset="0"/>
              </a:rPr>
              <a:t>Advantages</a:t>
            </a:r>
          </a:p>
          <a:p>
            <a:pPr lvl="1">
              <a:lnSpc>
                <a:spcPct val="100000"/>
              </a:lnSpc>
              <a:buClr>
                <a:srgbClr val="00ADEE"/>
              </a:buClr>
            </a:pPr>
            <a:r>
              <a:rPr lang="en-US" sz="2000" dirty="0">
                <a:latin typeface="Century Gothic" panose="020B0502020202020204" pitchFamily="34" charset="0"/>
              </a:rPr>
              <a:t>Simplification of encoder design: LIC loops are removed</a:t>
            </a:r>
          </a:p>
          <a:p>
            <a:pPr lvl="1">
              <a:lnSpc>
                <a:spcPct val="100000"/>
              </a:lnSpc>
              <a:buClr>
                <a:srgbClr val="00ADEE"/>
              </a:buClr>
            </a:pPr>
            <a:r>
              <a:rPr lang="en-US" sz="2000" dirty="0">
                <a:latin typeface="Century Gothic" panose="020B0502020202020204" pitchFamily="34" charset="0"/>
              </a:rPr>
              <a:t>Performance of LIC (CE4-3.2) are improved.</a:t>
            </a:r>
          </a:p>
          <a:p>
            <a:pPr lvl="1">
              <a:lnSpc>
                <a:spcPct val="100000"/>
              </a:lnSpc>
              <a:buClr>
                <a:srgbClr val="00ADEE"/>
              </a:buClr>
            </a:pPr>
            <a:r>
              <a:rPr lang="en-US" sz="2000" dirty="0">
                <a:latin typeface="Century Gothic" panose="020B0502020202020204" pitchFamily="34" charset="0"/>
              </a:rPr>
              <a:t>Compatible with any LIC implementation (test of CE4-3)</a:t>
            </a:r>
            <a:endParaRPr lang="en-GB" sz="1400" dirty="0">
              <a:latin typeface="Century Gothic" panose="020B0502020202020204" pitchFamily="34" charset="0"/>
            </a:endParaRPr>
          </a:p>
        </p:txBody>
      </p:sp>
      <p:sp>
        <p:nvSpPr>
          <p:cNvPr id="13" name="Footer Placeholder 4">
            <a:extLst>
              <a:ext uri="{FF2B5EF4-FFF2-40B4-BE49-F238E27FC236}">
                <a16:creationId xmlns:a16="http://schemas.microsoft.com/office/drawing/2014/main" id="{BCD31882-0746-B24D-88D0-82A0ED43A0B9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3124200" y="4788701"/>
            <a:ext cx="2895600" cy="273844"/>
          </a:xfrm>
          <a:prstGeom prst="rect">
            <a:avLst/>
          </a:prstGeom>
        </p:spPr>
        <p:txBody>
          <a:bodyPr vert="horz" lIns="68580" tIns="34290" rIns="68580" bIns="34290" rtlCol="0" anchor="ctr"/>
          <a:lstStyle>
            <a:lvl1pPr marL="0" marR="0" indent="0" algn="ctr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700" b="0" i="0">
                <a:solidFill>
                  <a:srgbClr val="FFFFFF"/>
                </a:solidFill>
                <a:latin typeface="Century Gothic" panose="020B0502020202020204" pitchFamily="34" charset="0"/>
                <a:cs typeface="Calibri Light"/>
              </a:defRPr>
            </a:lvl1pPr>
          </a:lstStyle>
          <a:p>
            <a:r>
              <a:rPr lang="en-US" dirty="0"/>
              <a:t>© 2019 InterDigital, Inc. All Rights Reserved.</a:t>
            </a:r>
          </a:p>
        </p:txBody>
      </p:sp>
      <p:sp>
        <p:nvSpPr>
          <p:cNvPr id="14" name="Slide Number Placeholder 5">
            <a:extLst>
              <a:ext uri="{FF2B5EF4-FFF2-40B4-BE49-F238E27FC236}">
                <a16:creationId xmlns:a16="http://schemas.microsoft.com/office/drawing/2014/main" id="{0F1030B8-66CA-074E-BCE7-8ADD4641F24C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412693" y="4788701"/>
            <a:ext cx="2057400" cy="273844"/>
          </a:xfrm>
          <a:prstGeom prst="rect">
            <a:avLst/>
          </a:prstGeom>
        </p:spPr>
        <p:txBody>
          <a:bodyPr vert="horz" lIns="68580" tIns="34290" rIns="68580" bIns="34290" rtlCol="0" anchor="ctr"/>
          <a:lstStyle>
            <a:lvl1pPr algn="l">
              <a:defRPr sz="800">
                <a:solidFill>
                  <a:srgbClr val="FFFFFF"/>
                </a:solidFill>
                <a:latin typeface="Century Gothic" panose="020B0502020202020204" pitchFamily="34" charset="0"/>
              </a:defRPr>
            </a:lvl1pPr>
          </a:lstStyle>
          <a:p>
            <a:fld id="{5D9E6825-6159-436F-97B7-849D691F43BE}" type="slidenum">
              <a:rPr lang="en-US" smtClean="0"/>
              <a:pPr/>
              <a:t>3</a:t>
            </a:fld>
            <a:endParaRPr lang="en-US" dirty="0"/>
          </a:p>
        </p:txBody>
      </p:sp>
      <p:graphicFrame>
        <p:nvGraphicFramePr>
          <p:cNvPr id="2" name="Table 1">
            <a:extLst>
              <a:ext uri="{FF2B5EF4-FFF2-40B4-BE49-F238E27FC236}">
                <a16:creationId xmlns:a16="http://schemas.microsoft.com/office/drawing/2014/main" id="{44F03B9B-5715-44EC-B1B9-119FBDE5519F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799066385"/>
              </p:ext>
            </p:extLst>
          </p:nvPr>
        </p:nvGraphicFramePr>
        <p:xfrm>
          <a:off x="879185" y="2632223"/>
          <a:ext cx="3526559" cy="1730248"/>
        </p:xfrm>
        <a:graphic>
          <a:graphicData uri="http://schemas.openxmlformats.org/drawingml/2006/table">
            <a:tbl>
              <a:tblPr/>
              <a:tblGrid>
                <a:gridCol w="830374">
                  <a:extLst>
                    <a:ext uri="{9D8B030D-6E8A-4147-A177-3AD203B41FA5}">
                      <a16:colId xmlns:a16="http://schemas.microsoft.com/office/drawing/2014/main" val="3909392600"/>
                    </a:ext>
                  </a:extLst>
                </a:gridCol>
                <a:gridCol w="539237">
                  <a:extLst>
                    <a:ext uri="{9D8B030D-6E8A-4147-A177-3AD203B41FA5}">
                      <a16:colId xmlns:a16="http://schemas.microsoft.com/office/drawing/2014/main" val="880708045"/>
                    </a:ext>
                  </a:extLst>
                </a:gridCol>
                <a:gridCol w="539237">
                  <a:extLst>
                    <a:ext uri="{9D8B030D-6E8A-4147-A177-3AD203B41FA5}">
                      <a16:colId xmlns:a16="http://schemas.microsoft.com/office/drawing/2014/main" val="880008542"/>
                    </a:ext>
                  </a:extLst>
                </a:gridCol>
                <a:gridCol w="539237">
                  <a:extLst>
                    <a:ext uri="{9D8B030D-6E8A-4147-A177-3AD203B41FA5}">
                      <a16:colId xmlns:a16="http://schemas.microsoft.com/office/drawing/2014/main" val="2315989931"/>
                    </a:ext>
                  </a:extLst>
                </a:gridCol>
                <a:gridCol w="539237">
                  <a:extLst>
                    <a:ext uri="{9D8B030D-6E8A-4147-A177-3AD203B41FA5}">
                      <a16:colId xmlns:a16="http://schemas.microsoft.com/office/drawing/2014/main" val="4116684149"/>
                    </a:ext>
                  </a:extLst>
                </a:gridCol>
                <a:gridCol w="539237">
                  <a:extLst>
                    <a:ext uri="{9D8B030D-6E8A-4147-A177-3AD203B41FA5}">
                      <a16:colId xmlns:a16="http://schemas.microsoft.com/office/drawing/2014/main" val="1214317846"/>
                    </a:ext>
                  </a:extLst>
                </a:gridCol>
              </a:tblGrid>
              <a:tr h="336903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Test 1</a:t>
                      </a:r>
                    </a:p>
                  </a:txBody>
                  <a:tcPr marL="7622" marR="7622" marT="7622" marB="0" anchor="ctr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gridSpan="5">
                  <a:txBody>
                    <a:bodyPr/>
                    <a:lstStyle/>
                    <a:p>
                      <a:pPr algn="ctr" fontAlgn="ctr"/>
                      <a:r>
                        <a:rPr lang="en-US" sz="7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Random access Main10</a:t>
                      </a:r>
                    </a:p>
                  </a:txBody>
                  <a:tcPr marL="7622" marR="7622" marT="7622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algn="ctr" fontAlgn="ctr"/>
                      <a:endParaRPr 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2" marR="7622" marT="7622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algn="ctr" fontAlgn="ctr"/>
                      <a:endParaRPr lang="en-US" sz="7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7622" marR="7622" marT="7622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algn="ctr" fontAlgn="ctr"/>
                      <a:endParaRPr 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2" marR="7622" marT="7622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algn="ctr" fontAlgn="ctr"/>
                      <a:endParaRPr 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2" marR="7622" marT="7622" marB="0" anchor="ctr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803582194"/>
                  </a:ext>
                </a:extLst>
              </a:tr>
              <a:tr h="227143">
                <a:tc>
                  <a:txBody>
                    <a:bodyPr/>
                    <a:lstStyle/>
                    <a:p>
                      <a:pPr algn="ctr" fontAlgn="ctr"/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7622" marR="7622" marT="7622" marB="0" anchor="ctr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gridSpan="5">
                  <a:txBody>
                    <a:bodyPr/>
                    <a:lstStyle/>
                    <a:p>
                      <a:pPr algn="ctr" fontAlgn="ctr"/>
                      <a:r>
                        <a:rPr lang="en-US" sz="7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Over VTM-5.0</a:t>
                      </a:r>
                    </a:p>
                  </a:txBody>
                  <a:tcPr marL="7622" marR="7622" marT="7622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pPr algn="ctr" fontAlgn="ctr"/>
                      <a:endParaRPr lang="en-US" sz="7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7622" marR="7622" marT="7622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pPr algn="ctr" fontAlgn="ctr"/>
                      <a:endParaRPr lang="en-US" sz="7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7622" marR="7622" marT="7622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pPr algn="ctr" fontAlgn="ctr"/>
                      <a:endParaRPr lang="en-US" sz="7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7622" marR="7622" marT="7622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pPr algn="ctr" fontAlgn="ctr"/>
                      <a:endParaRPr lang="en-US" sz="7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7622" marR="7622" marT="7622" marB="0" anchor="ctr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654285332"/>
                  </a:ext>
                </a:extLst>
              </a:tr>
              <a:tr h="129578">
                <a:tc>
                  <a:txBody>
                    <a:bodyPr/>
                    <a:lstStyle/>
                    <a:p>
                      <a:pPr algn="ctr" fontAlgn="ctr"/>
                      <a:endParaRPr lang="en-US" sz="7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7622" marR="7622" marT="7622" marB="0" anchor="ctr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Y</a:t>
                      </a:r>
                    </a:p>
                  </a:txBody>
                  <a:tcPr marL="7622" marR="7622" marT="7622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U</a:t>
                      </a:r>
                    </a:p>
                  </a:txBody>
                  <a:tcPr marL="7622" marR="7622" marT="762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V</a:t>
                      </a:r>
                    </a:p>
                  </a:txBody>
                  <a:tcPr marL="7622" marR="7622" marT="7622" marB="0" anchor="ctr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EncT</a:t>
                      </a:r>
                    </a:p>
                  </a:txBody>
                  <a:tcPr marL="7622" marR="7622" marT="762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DecT</a:t>
                      </a:r>
                    </a:p>
                  </a:txBody>
                  <a:tcPr marL="7622" marR="7622" marT="7622" marB="0" anchor="ctr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209392334"/>
                  </a:ext>
                </a:extLst>
              </a:tr>
              <a:tr h="129578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Class A1</a:t>
                      </a:r>
                    </a:p>
                  </a:txBody>
                  <a:tcPr marL="7622" marR="7622" marT="7622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-0.24%</a:t>
                      </a: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-0.35%</a:t>
                      </a:r>
                    </a:p>
                  </a:txBody>
                  <a:tcPr marL="7620" marR="7620" marT="762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-0.21%</a:t>
                      </a:r>
                    </a:p>
                  </a:txBody>
                  <a:tcPr marL="7620" marR="7620" marT="7620" marB="0" anchor="ctr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104%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100%</a:t>
                      </a:r>
                    </a:p>
                  </a:txBody>
                  <a:tcPr marL="7620" marR="7620" marT="7620" marB="0" anchor="ctr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320930780"/>
                  </a:ext>
                </a:extLst>
              </a:tr>
              <a:tr h="129578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Class A2</a:t>
                      </a:r>
                    </a:p>
                  </a:txBody>
                  <a:tcPr marL="7622" marR="7622" marT="7622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-0.17%</a:t>
                      </a: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-0.32%</a:t>
                      </a:r>
                    </a:p>
                  </a:txBody>
                  <a:tcPr marL="7620" marR="7620" marT="762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-0.27%</a:t>
                      </a:r>
                    </a:p>
                  </a:txBody>
                  <a:tcPr marL="7620" marR="7620" marT="7620" marB="0" anchor="ctr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105%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102%</a:t>
                      </a:r>
                    </a:p>
                  </a:txBody>
                  <a:tcPr marL="7620" marR="7620" marT="7620" marB="0" anchor="ctr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711221253"/>
                  </a:ext>
                </a:extLst>
              </a:tr>
              <a:tr h="129578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Class B</a:t>
                      </a:r>
                    </a:p>
                  </a:txBody>
                  <a:tcPr marL="7622" marR="7622" marT="7622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-0.23%</a:t>
                      </a: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-0.11%</a:t>
                      </a:r>
                    </a:p>
                  </a:txBody>
                  <a:tcPr marL="7620" marR="7620" marT="762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-0.25%</a:t>
                      </a:r>
                    </a:p>
                  </a:txBody>
                  <a:tcPr marL="7620" marR="7620" marT="7620" marB="0" anchor="ctr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104%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102%</a:t>
                      </a:r>
                    </a:p>
                  </a:txBody>
                  <a:tcPr marL="7620" marR="7620" marT="7620" marB="0" anchor="ctr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528035068"/>
                  </a:ext>
                </a:extLst>
              </a:tr>
              <a:tr h="129578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Class C</a:t>
                      </a:r>
                    </a:p>
                  </a:txBody>
                  <a:tcPr marL="7622" marR="7622" marT="7622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-0.16%</a:t>
                      </a: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-0.25%</a:t>
                      </a:r>
                    </a:p>
                  </a:txBody>
                  <a:tcPr marL="7620" marR="7620" marT="762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-0.29%</a:t>
                      </a:r>
                    </a:p>
                  </a:txBody>
                  <a:tcPr marL="7620" marR="7620" marT="7620" marB="0" anchor="ctr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105%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101%</a:t>
                      </a:r>
                    </a:p>
                  </a:txBody>
                  <a:tcPr marL="7620" marR="7620" marT="7620" marB="0" anchor="ctr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906878482"/>
                  </a:ext>
                </a:extLst>
              </a:tr>
              <a:tr h="129578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Class E</a:t>
                      </a:r>
                    </a:p>
                  </a:txBody>
                  <a:tcPr marL="7622" marR="7622" marT="7622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US" sz="7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7620" marR="7620" marT="762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7620" marR="7620" marT="7620" marB="0" anchor="ctr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7620" marR="7620" marT="7620" marB="0" anchor="ctr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132171232"/>
                  </a:ext>
                </a:extLst>
              </a:tr>
              <a:tr h="129578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Overall</a:t>
                      </a:r>
                    </a:p>
                  </a:txBody>
                  <a:tcPr marL="7622" marR="7622" marT="7622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-0.20%</a:t>
                      </a: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-0.24%</a:t>
                      </a:r>
                    </a:p>
                  </a:txBody>
                  <a:tcPr marL="7620" marR="7620" marT="762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-0.26%</a:t>
                      </a:r>
                    </a:p>
                  </a:txBody>
                  <a:tcPr marL="7620" marR="7620" marT="7620" marB="0" anchor="ctr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105%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102%</a:t>
                      </a:r>
                    </a:p>
                  </a:txBody>
                  <a:tcPr marL="7620" marR="7620" marT="7620" marB="0" anchor="ctr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552404438"/>
                  </a:ext>
                </a:extLst>
              </a:tr>
              <a:tr h="129578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Class D</a:t>
                      </a:r>
                    </a:p>
                  </a:txBody>
                  <a:tcPr marL="7622" marR="7622" marT="7622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0.03%</a:t>
                      </a: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0.03%</a:t>
                      </a:r>
                    </a:p>
                  </a:txBody>
                  <a:tcPr marL="7620" marR="7620" marT="762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0.39%</a:t>
                      </a:r>
                    </a:p>
                  </a:txBody>
                  <a:tcPr marL="7620" marR="7620" marT="7620" marB="0" anchor="ctr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105%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101%</a:t>
                      </a:r>
                    </a:p>
                  </a:txBody>
                  <a:tcPr marL="7620" marR="7620" marT="7620" marB="0" anchor="ctr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502870189"/>
                  </a:ext>
                </a:extLst>
              </a:tr>
              <a:tr h="129578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Class F</a:t>
                      </a:r>
                    </a:p>
                  </a:txBody>
                  <a:tcPr marL="7622" marR="7622" marT="7622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-0.37%</a:t>
                      </a: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-0.23%</a:t>
                      </a:r>
                    </a:p>
                  </a:txBody>
                  <a:tcPr marL="7620" marR="7620" marT="762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-0.24%</a:t>
                      </a:r>
                    </a:p>
                  </a:txBody>
                  <a:tcPr marL="7620" marR="7620" marT="7620" marB="0" anchor="ctr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103%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102%</a:t>
                      </a:r>
                    </a:p>
                  </a:txBody>
                  <a:tcPr marL="7620" marR="7620" marT="7620" marB="0" anchor="ctr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078624848"/>
                  </a:ext>
                </a:extLst>
              </a:tr>
            </a:tbl>
          </a:graphicData>
        </a:graphic>
      </p:graphicFrame>
      <p:graphicFrame>
        <p:nvGraphicFramePr>
          <p:cNvPr id="3" name="Table 2">
            <a:extLst>
              <a:ext uri="{FF2B5EF4-FFF2-40B4-BE49-F238E27FC236}">
                <a16:creationId xmlns:a16="http://schemas.microsoft.com/office/drawing/2014/main" id="{8E2725B7-573D-4516-8B59-9F3802D9E68F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80280221"/>
              </p:ext>
            </p:extLst>
          </p:nvPr>
        </p:nvGraphicFramePr>
        <p:xfrm>
          <a:off x="4571489" y="2629139"/>
          <a:ext cx="3539116" cy="1736415"/>
        </p:xfrm>
        <a:graphic>
          <a:graphicData uri="http://schemas.openxmlformats.org/drawingml/2006/table">
            <a:tbl>
              <a:tblPr/>
              <a:tblGrid>
                <a:gridCol w="833331">
                  <a:extLst>
                    <a:ext uri="{9D8B030D-6E8A-4147-A177-3AD203B41FA5}">
                      <a16:colId xmlns:a16="http://schemas.microsoft.com/office/drawing/2014/main" val="2944988683"/>
                    </a:ext>
                  </a:extLst>
                </a:gridCol>
                <a:gridCol w="541157">
                  <a:extLst>
                    <a:ext uri="{9D8B030D-6E8A-4147-A177-3AD203B41FA5}">
                      <a16:colId xmlns:a16="http://schemas.microsoft.com/office/drawing/2014/main" val="1224076864"/>
                    </a:ext>
                  </a:extLst>
                </a:gridCol>
                <a:gridCol w="541157">
                  <a:extLst>
                    <a:ext uri="{9D8B030D-6E8A-4147-A177-3AD203B41FA5}">
                      <a16:colId xmlns:a16="http://schemas.microsoft.com/office/drawing/2014/main" val="3376281649"/>
                    </a:ext>
                  </a:extLst>
                </a:gridCol>
                <a:gridCol w="541157">
                  <a:extLst>
                    <a:ext uri="{9D8B030D-6E8A-4147-A177-3AD203B41FA5}">
                      <a16:colId xmlns:a16="http://schemas.microsoft.com/office/drawing/2014/main" val="1636515224"/>
                    </a:ext>
                  </a:extLst>
                </a:gridCol>
                <a:gridCol w="541157">
                  <a:extLst>
                    <a:ext uri="{9D8B030D-6E8A-4147-A177-3AD203B41FA5}">
                      <a16:colId xmlns:a16="http://schemas.microsoft.com/office/drawing/2014/main" val="28565558"/>
                    </a:ext>
                  </a:extLst>
                </a:gridCol>
                <a:gridCol w="541157">
                  <a:extLst>
                    <a:ext uri="{9D8B030D-6E8A-4147-A177-3AD203B41FA5}">
                      <a16:colId xmlns:a16="http://schemas.microsoft.com/office/drawing/2014/main" val="1737978329"/>
                    </a:ext>
                  </a:extLst>
                </a:gridCol>
              </a:tblGrid>
              <a:tr h="338103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Test 2</a:t>
                      </a:r>
                    </a:p>
                  </a:txBody>
                  <a:tcPr marL="7649" marR="7649" marT="7649" marB="0" anchor="ctr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gridSpan="5">
                  <a:txBody>
                    <a:bodyPr/>
                    <a:lstStyle/>
                    <a:p>
                      <a:pPr algn="ctr" fontAlgn="ctr"/>
                      <a:r>
                        <a:rPr lang="en-US" sz="7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Random access Main10</a:t>
                      </a:r>
                      <a:endParaRPr 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49" marR="7649" marT="7649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algn="ctr" fontAlgn="ctr"/>
                      <a:endParaRPr 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49" marR="7649" marT="7649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algn="ctr" fontAlgn="ctr"/>
                      <a:endParaRPr lang="en-US" sz="7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7649" marR="7649" marT="7649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algn="ctr" fontAlgn="ctr"/>
                      <a:endParaRPr 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49" marR="7649" marT="7649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algn="ctr" fontAlgn="ctr"/>
                      <a:endParaRPr 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49" marR="7649" marT="7649" marB="0" anchor="ctr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770943497"/>
                  </a:ext>
                </a:extLst>
              </a:tr>
              <a:tr h="227952">
                <a:tc>
                  <a:txBody>
                    <a:bodyPr/>
                    <a:lstStyle/>
                    <a:p>
                      <a:pPr algn="ctr" fontAlgn="ctr"/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7649" marR="7649" marT="7649" marB="0" anchor="ctr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gridSpan="5">
                  <a:txBody>
                    <a:bodyPr/>
                    <a:lstStyle/>
                    <a:p>
                      <a:pPr algn="ctr" fontAlgn="ctr"/>
                      <a:r>
                        <a:rPr lang="en-US" sz="7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Over VTM-5.0</a:t>
                      </a:r>
                    </a:p>
                  </a:txBody>
                  <a:tcPr marL="7649" marR="7649" marT="7649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pPr algn="ctr" fontAlgn="ctr"/>
                      <a:endParaRPr lang="en-US" sz="7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7649" marR="7649" marT="7649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pPr algn="ctr" fontAlgn="ctr"/>
                      <a:endParaRPr lang="en-US" sz="7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7649" marR="7649" marT="7649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pPr algn="ctr" fontAlgn="ctr"/>
                      <a:endParaRPr lang="en-US" sz="7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7649" marR="7649" marT="7649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pPr algn="ctr" fontAlgn="ctr"/>
                      <a:endParaRPr lang="en-US" sz="7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7649" marR="7649" marT="7649" marB="0" anchor="ctr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113972925"/>
                  </a:ext>
                </a:extLst>
              </a:tr>
              <a:tr h="130040">
                <a:tc>
                  <a:txBody>
                    <a:bodyPr/>
                    <a:lstStyle/>
                    <a:p>
                      <a:pPr algn="ctr" fontAlgn="ctr"/>
                      <a:endParaRPr lang="en-US" sz="7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7649" marR="7649" marT="7649" marB="0" anchor="ctr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Y</a:t>
                      </a:r>
                    </a:p>
                  </a:txBody>
                  <a:tcPr marL="7649" marR="7649" marT="7649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U</a:t>
                      </a:r>
                    </a:p>
                  </a:txBody>
                  <a:tcPr marL="7649" marR="7649" marT="7649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V</a:t>
                      </a:r>
                    </a:p>
                  </a:txBody>
                  <a:tcPr marL="7649" marR="7649" marT="7649" marB="0" anchor="ctr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EncT</a:t>
                      </a:r>
                    </a:p>
                  </a:txBody>
                  <a:tcPr marL="7649" marR="7649" marT="764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DecT</a:t>
                      </a:r>
                    </a:p>
                  </a:txBody>
                  <a:tcPr marL="7649" marR="7649" marT="7649" marB="0" anchor="ctr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730385750"/>
                  </a:ext>
                </a:extLst>
              </a:tr>
              <a:tr h="130040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Class A1</a:t>
                      </a:r>
                    </a:p>
                  </a:txBody>
                  <a:tcPr marL="7649" marR="7649" marT="7649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-0.51%</a:t>
                      </a: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-0.56%</a:t>
                      </a:r>
                    </a:p>
                  </a:txBody>
                  <a:tcPr marL="7620" marR="7620" marT="762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-0.38%</a:t>
                      </a:r>
                    </a:p>
                  </a:txBody>
                  <a:tcPr marL="7620" marR="7620" marT="7620" marB="0" anchor="ctr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118%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101%</a:t>
                      </a:r>
                    </a:p>
                  </a:txBody>
                  <a:tcPr marL="7620" marR="7620" marT="7620" marB="0" anchor="ctr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246257775"/>
                  </a:ext>
                </a:extLst>
              </a:tr>
              <a:tr h="130040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Class A2</a:t>
                      </a:r>
                    </a:p>
                  </a:txBody>
                  <a:tcPr marL="7649" marR="7649" marT="7649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-0.34%</a:t>
                      </a: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-0.29%</a:t>
                      </a:r>
                    </a:p>
                  </a:txBody>
                  <a:tcPr marL="7620" marR="7620" marT="762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-0.42%</a:t>
                      </a:r>
                    </a:p>
                  </a:txBody>
                  <a:tcPr marL="7620" marR="7620" marT="7620" marB="0" anchor="ctr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117%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100%</a:t>
                      </a:r>
                    </a:p>
                  </a:txBody>
                  <a:tcPr marL="7620" marR="7620" marT="7620" marB="0" anchor="ctr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229753501"/>
                  </a:ext>
                </a:extLst>
              </a:tr>
              <a:tr h="130040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Class B</a:t>
                      </a:r>
                    </a:p>
                  </a:txBody>
                  <a:tcPr marL="7649" marR="7649" marT="7649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-0.38%</a:t>
                      </a: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-0.18%</a:t>
                      </a:r>
                    </a:p>
                  </a:txBody>
                  <a:tcPr marL="7620" marR="7620" marT="762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-0.33%</a:t>
                      </a:r>
                    </a:p>
                  </a:txBody>
                  <a:tcPr marL="7620" marR="7620" marT="7620" marB="0" anchor="ctr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116%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102%</a:t>
                      </a:r>
                    </a:p>
                  </a:txBody>
                  <a:tcPr marL="7620" marR="7620" marT="7620" marB="0" anchor="ctr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779569506"/>
                  </a:ext>
                </a:extLst>
              </a:tr>
              <a:tr h="130040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Class C</a:t>
                      </a:r>
                    </a:p>
                  </a:txBody>
                  <a:tcPr marL="7649" marR="7649" marT="7649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-0.24%</a:t>
                      </a: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-0.37%</a:t>
                      </a:r>
                    </a:p>
                  </a:txBody>
                  <a:tcPr marL="7620" marR="7620" marT="762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-0.28%</a:t>
                      </a:r>
                    </a:p>
                  </a:txBody>
                  <a:tcPr marL="7620" marR="7620" marT="7620" marB="0" anchor="ctr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115%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101%</a:t>
                      </a:r>
                    </a:p>
                  </a:txBody>
                  <a:tcPr marL="7620" marR="7620" marT="7620" marB="0" anchor="ctr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275940237"/>
                  </a:ext>
                </a:extLst>
              </a:tr>
              <a:tr h="130040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Class E</a:t>
                      </a:r>
                    </a:p>
                  </a:txBody>
                  <a:tcPr marL="7649" marR="7649" marT="7649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7620" marR="7620" marT="762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7620" marR="7620" marT="7620" marB="0" anchor="ctr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7620" marR="7620" marT="7620" marB="0" anchor="ctr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209066766"/>
                  </a:ext>
                </a:extLst>
              </a:tr>
              <a:tr h="130040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Overall</a:t>
                      </a:r>
                    </a:p>
                  </a:txBody>
                  <a:tcPr marL="7649" marR="7649" marT="7649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-0.36%</a:t>
                      </a: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-0.33%</a:t>
                      </a:r>
                    </a:p>
                  </a:txBody>
                  <a:tcPr marL="7620" marR="7620" marT="762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-0.34%</a:t>
                      </a:r>
                    </a:p>
                  </a:txBody>
                  <a:tcPr marL="7620" marR="7620" marT="7620" marB="0" anchor="ctr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116%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101%</a:t>
                      </a:r>
                    </a:p>
                  </a:txBody>
                  <a:tcPr marL="7620" marR="7620" marT="7620" marB="0" anchor="ctr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51124563"/>
                  </a:ext>
                </a:extLst>
              </a:tr>
              <a:tr h="130040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Class D</a:t>
                      </a:r>
                    </a:p>
                  </a:txBody>
                  <a:tcPr marL="7649" marR="7649" marT="7649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-0.01%</a:t>
                      </a: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0.06%</a:t>
                      </a:r>
                    </a:p>
                  </a:txBody>
                  <a:tcPr marL="7620" marR="7620" marT="762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0.15%</a:t>
                      </a:r>
                    </a:p>
                  </a:txBody>
                  <a:tcPr marL="7620" marR="7620" marT="7620" marB="0" anchor="ctr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113%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101%</a:t>
                      </a:r>
                    </a:p>
                  </a:txBody>
                  <a:tcPr marL="7620" marR="7620" marT="7620" marB="0" anchor="ctr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5957647"/>
                  </a:ext>
                </a:extLst>
              </a:tr>
              <a:tr h="130040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Class F</a:t>
                      </a:r>
                    </a:p>
                  </a:txBody>
                  <a:tcPr marL="7649" marR="7649" marT="7649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-0.52%</a:t>
                      </a: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-0.35%</a:t>
                      </a:r>
                    </a:p>
                  </a:txBody>
                  <a:tcPr marL="7620" marR="7620" marT="762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-0.33%</a:t>
                      </a:r>
                    </a:p>
                  </a:txBody>
                  <a:tcPr marL="7620" marR="7620" marT="7620" marB="0" anchor="ctr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111%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101%</a:t>
                      </a:r>
                    </a:p>
                  </a:txBody>
                  <a:tcPr marL="7620" marR="7620" marT="7620" marB="0" anchor="ctr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272259747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4133642943"/>
      </p:ext>
    </p:extLst>
  </p:cSld>
  <p:clrMapOvr>
    <a:masterClrMapping/>
  </p:clrMapOvr>
  <p:transition spd="slow">
    <p:push dir="u"/>
  </p:transition>
</p:sld>
</file>

<file path=ppt/theme/theme1.xml><?xml version="1.0" encoding="utf-8"?>
<a:theme xmlns:a="http://schemas.openxmlformats.org/drawingml/2006/main" name="Intro Section Slides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1_Interior Slides - blue green bottom bar">
  <a:themeElements>
    <a:clrScheme name="Custom 2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0AEEF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/>
      <a:bodyPr wrap="square">
        <a:spAutoFit/>
      </a:bodyPr>
      <a:lstStyle>
        <a:defPPr marL="210312" indent="0" algn="l">
          <a:spcBef>
            <a:spcPts val="3750"/>
          </a:spcBef>
          <a:spcAft>
            <a:spcPts val="3750"/>
          </a:spcAft>
          <a:buNone/>
          <a:defRPr sz="1800" b="1" dirty="0" smtClean="0">
            <a:solidFill>
              <a:schemeClr val="bg1"/>
            </a:solidFill>
            <a:latin typeface="Century Gothic" panose="020B0502020202020204" pitchFamily="34" charset="0"/>
          </a:defRPr>
        </a:defPPr>
      </a:lstStyle>
    </a:spDef>
    <a:txDef>
      <a:spPr/>
      <a:bodyPr vert="horz" lIns="0" tIns="0" rIns="0" bIns="0"/>
      <a:lstStyle>
        <a:defPPr marL="0" indent="0" algn="ctr">
          <a:lnSpc>
            <a:spcPct val="100000"/>
          </a:lnSpc>
          <a:spcBef>
            <a:spcPts val="0"/>
          </a:spcBef>
          <a:spcAft>
            <a:spcPts val="300"/>
          </a:spcAft>
          <a:buNone/>
          <a:defRPr sz="1600" dirty="0" smtClean="0">
            <a:latin typeface="Century Gothic" panose="020B0502020202020204" pitchFamily="34" charset="0"/>
          </a:defRPr>
        </a:defPPr>
      </a:lstStyle>
    </a:txDef>
  </a:objectDefaults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8EA1F0248870FA44B7AF4B918A5EDC41" ma:contentTypeVersion="0" ma:contentTypeDescription="Create a new document." ma:contentTypeScope="" ma:versionID="7c9d38921d03f1de83f2a7b914472749">
  <xsd:schema xmlns:xsd="http://www.w3.org/2001/XMLSchema" xmlns:xs="http://www.w3.org/2001/XMLSchema" xmlns:p="http://schemas.microsoft.com/office/2006/metadata/properties" targetNamespace="http://schemas.microsoft.com/office/2006/metadata/properties" ma:root="true" ma:fieldsID="1b05d82d297216baf5b26c55225140df">
    <xsd:element name="properties">
      <xsd:complexType>
        <xsd:sequence>
          <xsd:element name="documentManagement">
            <xsd:complexType>
              <xsd:all/>
            </xsd:complexType>
          </xsd:element>
        </xsd:sequence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Props1.xml><?xml version="1.0" encoding="utf-8"?>
<ds:datastoreItem xmlns:ds="http://schemas.openxmlformats.org/officeDocument/2006/customXml" ds:itemID="{352CE56B-5772-4586-91BD-08352F8C4E48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  <ds:schemaRef ds:uri="http://schemas.microsoft.com/office/infopath/2007/PartnerControls"/>
  </ds:schemaRefs>
</ds:datastoreItem>
</file>

<file path=customXml/itemProps2.xml><?xml version="1.0" encoding="utf-8"?>
<ds:datastoreItem xmlns:ds="http://schemas.openxmlformats.org/officeDocument/2006/customXml" ds:itemID="{C7E80AEB-B6FD-4B07-B1A0-1191A0292009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B602BC67-704A-4474-B02F-AC0C62DC9E2D}">
  <ds:schemaRefs>
    <ds:schemaRef ds:uri="http://purl.org/dc/dcmitype/"/>
    <ds:schemaRef ds:uri="http://schemas.microsoft.com/office/infopath/2007/PartnerControls"/>
    <ds:schemaRef ds:uri="http://schemas.microsoft.com/office/2006/documentManagement/types"/>
    <ds:schemaRef ds:uri="http://purl.org/dc/elements/1.1/"/>
    <ds:schemaRef ds:uri="http://schemas.microsoft.com/office/2006/metadata/properties"/>
    <ds:schemaRef ds:uri="http://purl.org/dc/terms/"/>
    <ds:schemaRef ds:uri="http://schemas.openxmlformats.org/package/2006/metadata/core-properties"/>
    <ds:schemaRef ds:uri="http://www.w3.org/XML/1998/namespace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MWC_interdigital-template_16-9</Template>
  <TotalTime>11876</TotalTime>
  <Words>339</Words>
  <Application>Microsoft Office PowerPoint</Application>
  <PresentationFormat>On-screen Show (16:9)</PresentationFormat>
  <Paragraphs>129</Paragraphs>
  <Slides>3</Slides>
  <Notes>2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2</vt:i4>
      </vt:variant>
      <vt:variant>
        <vt:lpstr>Slide Titles</vt:lpstr>
      </vt:variant>
      <vt:variant>
        <vt:i4>3</vt:i4>
      </vt:variant>
    </vt:vector>
  </HeadingPairs>
  <TitlesOfParts>
    <vt:vector size="9" baseType="lpstr">
      <vt:lpstr>Arial</vt:lpstr>
      <vt:lpstr>Calibri</vt:lpstr>
      <vt:lpstr>Calibri Light</vt:lpstr>
      <vt:lpstr>Century Gothic</vt:lpstr>
      <vt:lpstr>Intro Section Slides</vt:lpstr>
      <vt:lpstr>1_Interior Slides - blue green bottom bar</vt:lpstr>
      <vt:lpstr>PowerPoint Presentation</vt:lpstr>
      <vt:lpstr>JVET-O0470          CE4-related: encoder simplification of LIC</vt:lpstr>
      <vt:lpstr>JVET-O0470          CE4-related: encoder simplification of LIC</vt:lpstr>
    </vt:vector>
  </TitlesOfParts>
  <Company>InterDigital Communications, LLC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Capizzi, Kelly</dc:creator>
  <cp:lastModifiedBy>Tangi Poirier</cp:lastModifiedBy>
  <cp:revision>1068</cp:revision>
  <cp:lastPrinted>2018-02-07T16:54:36Z</cp:lastPrinted>
  <dcterms:created xsi:type="dcterms:W3CDTF">2015-05-07T16:31:13Z</dcterms:created>
  <dcterms:modified xsi:type="dcterms:W3CDTF">2019-07-05T10:05:11Z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0x0101008EA1F0248870FA44B7AF4B918A5EDC41</vt:lpwstr>
  </property>
</Properties>
</file>