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removePersonalInfoOnSave="1" saveSubsetFonts="1">
  <p:sldMasterIdLst>
    <p:sldMasterId id="2147483648" r:id="rId1"/>
  </p:sldMasterIdLst>
  <p:notesMasterIdLst>
    <p:notesMasterId r:id="rId8"/>
  </p:notesMasterIdLst>
  <p:handoutMasterIdLst>
    <p:handoutMasterId r:id="rId9"/>
  </p:handoutMasterIdLst>
  <p:sldIdLst>
    <p:sldId id="1689" r:id="rId2"/>
    <p:sldId id="1898" r:id="rId3"/>
    <p:sldId id="1904" r:id="rId4"/>
    <p:sldId id="1905" r:id="rId5"/>
    <p:sldId id="1906" r:id="rId6"/>
    <p:sldId id="1895" r:id="rId7"/>
  </p:sldIdLst>
  <p:sldSz cx="9144000" cy="5143500" type="screen16x9"/>
  <p:notesSz cx="7010400" cy="9296400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3239">
          <p15:clr>
            <a:srgbClr val="A4A3A4"/>
          </p15:clr>
        </p15:guide>
        <p15:guide id="2" orient="horz" pos="429">
          <p15:clr>
            <a:srgbClr val="A4A3A4"/>
          </p15:clr>
        </p15:guide>
        <p15:guide id="3" orient="horz" pos="2879">
          <p15:clr>
            <a:srgbClr val="A4A3A4"/>
          </p15:clr>
        </p15:guide>
        <p15:guide id="4" orient="horz" pos="1629">
          <p15:clr>
            <a:srgbClr val="A4A3A4"/>
          </p15:clr>
        </p15:guide>
        <p15:guide id="5" orient="horz" pos="459">
          <p15:clr>
            <a:srgbClr val="A4A3A4"/>
          </p15:clr>
        </p15:guide>
        <p15:guide id="6" pos="5647">
          <p15:clr>
            <a:srgbClr val="A4A3A4"/>
          </p15:clr>
        </p15:guide>
        <p15:guide id="7" pos="243">
          <p15:clr>
            <a:srgbClr val="A4A3A4"/>
          </p15:clr>
        </p15:guide>
        <p15:guide id="8" pos="5253">
          <p15:clr>
            <a:srgbClr val="A4A3A4"/>
          </p15:clr>
        </p15:guide>
        <p15:guide id="9" pos="65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9">
          <p15:clr>
            <a:srgbClr val="A4A3A4"/>
          </p15:clr>
        </p15:guide>
        <p15:guide id="2" pos="2209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BE3FF"/>
    <a:srgbClr val="CCFFFF"/>
    <a:srgbClr val="66CCFF"/>
    <a:srgbClr val="6699FF"/>
    <a:srgbClr val="6F5CFE"/>
    <a:srgbClr val="1A01D1"/>
    <a:srgbClr val="81708E"/>
    <a:srgbClr val="8B816F"/>
    <a:srgbClr val="005674"/>
    <a:srgbClr val="92BC6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Style moyen 2 - Accentuation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Style moyen 2 - Accentuation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6992" autoAdjust="0"/>
    <p:restoredTop sz="96357" autoAdjust="0"/>
  </p:normalViewPr>
  <p:slideViewPr>
    <p:cSldViewPr snapToGrid="0">
      <p:cViewPr varScale="1">
        <p:scale>
          <a:sx n="167" d="100"/>
          <a:sy n="167" d="100"/>
        </p:scale>
        <p:origin x="408" y="132"/>
      </p:cViewPr>
      <p:guideLst>
        <p:guide orient="horz" pos="3239"/>
        <p:guide orient="horz" pos="429"/>
        <p:guide orient="horz" pos="2879"/>
        <p:guide orient="horz" pos="1629"/>
        <p:guide orient="horz" pos="459"/>
        <p:guide pos="5647"/>
        <p:guide pos="243"/>
        <p:guide pos="5253"/>
        <p:guide pos="651"/>
      </p:guideLst>
    </p:cSldViewPr>
  </p:slideViewPr>
  <p:outlineViewPr>
    <p:cViewPr>
      <p:scale>
        <a:sx n="33" d="100"/>
        <a:sy n="33" d="100"/>
      </p:scale>
      <p:origin x="0" y="668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55" d="100"/>
          <a:sy n="55" d="100"/>
        </p:scale>
        <p:origin x="-2832" y="-90"/>
      </p:cViewPr>
      <p:guideLst>
        <p:guide orient="horz" pos="2929"/>
        <p:guide pos="2209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wrap="square" lIns="92098" tIns="46049" rIns="92098" bIns="46049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wrap="square" lIns="92098" tIns="46049" rIns="92098" bIns="46049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D063FAEC-958A-4BCA-8242-0953B616432E}" type="datetimeFigureOut">
              <a:rPr lang="fr-FR" altLang="en-US"/>
              <a:pPr/>
              <a:t>21/03/2019</a:t>
            </a:fld>
            <a:endParaRPr lang="fr-FR" altLang="en-US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wrap="square" lIns="92098" tIns="46049" rIns="92098" bIns="46049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en-US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wrap="square" lIns="92098" tIns="46049" rIns="92098" bIns="46049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E5C0536F-B732-4CCD-BF08-53E0F77B6B5E}" type="slidenum">
              <a:rPr lang="fr-FR" altLang="en-US"/>
              <a:pPr/>
              <a:t>‹#›</a:t>
            </a:fld>
            <a:endParaRPr lang="fr-FR" altLang="en-US"/>
          </a:p>
        </p:txBody>
      </p:sp>
    </p:spTree>
    <p:extLst>
      <p:ext uri="{BB962C8B-B14F-4D97-AF65-F5344CB8AC3E}">
        <p14:creationId xmlns:p14="http://schemas.microsoft.com/office/powerpoint/2010/main" val="317229767"/>
      </p:ext>
    </p:extLst>
  </p:cSld>
  <p:clrMap bg1="lt1" tx1="dk1" bg2="lt2" tx2="dk2" accent1="accent1" accent2="accent2" accent3="accent3" accent4="accent4" accent5="accent5" accent6="accent6" hlink="hlink" folHlink="folHlink"/>
  <p:hf hd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98" tIns="46049" rIns="92098" bIns="46049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en-US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1925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98" tIns="46049" rIns="92098" bIns="46049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alt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06400" y="696913"/>
            <a:ext cx="6197600" cy="348773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2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5038" y="4416425"/>
            <a:ext cx="5140325" cy="418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98" tIns="46049" rIns="92098" bIns="4604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noProof="0"/>
              <a:t>Cliquez pour modifier les styles du texte du masque</a:t>
            </a:r>
          </a:p>
          <a:p>
            <a:pPr lvl="1"/>
            <a:r>
              <a:rPr lang="fr-FR" noProof="0"/>
              <a:t>Deuxième niveau</a:t>
            </a:r>
          </a:p>
          <a:p>
            <a:pPr lvl="2"/>
            <a:r>
              <a:rPr lang="fr-FR" noProof="0"/>
              <a:t>Troisième niveau</a:t>
            </a:r>
          </a:p>
          <a:p>
            <a:pPr lvl="3"/>
            <a:r>
              <a:rPr lang="fr-FR" noProof="0"/>
              <a:t>Quatrième niveau</a:t>
            </a:r>
          </a:p>
          <a:p>
            <a:pPr lvl="4"/>
            <a:r>
              <a:rPr lang="fr-FR" noProof="0"/>
              <a:t>Cinquième niveau</a:t>
            </a:r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1263"/>
            <a:ext cx="30384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98" tIns="46049" rIns="92098" bIns="46049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en-US"/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1925" y="8831263"/>
            <a:ext cx="30384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98" tIns="46049" rIns="92098" bIns="46049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13C9EA90-611F-4DBE-932D-C451B92F851D}" type="slidenum">
              <a:rPr lang="fr-FR" altLang="en-US"/>
              <a:pPr/>
              <a:t>‹#›</a:t>
            </a:fld>
            <a:endParaRPr lang="fr-FR" altLang="en-US"/>
          </a:p>
        </p:txBody>
      </p:sp>
    </p:spTree>
    <p:extLst>
      <p:ext uri="{BB962C8B-B14F-4D97-AF65-F5344CB8AC3E}">
        <p14:creationId xmlns:p14="http://schemas.microsoft.com/office/powerpoint/2010/main" val="2444508588"/>
      </p:ext>
    </p:extLst>
  </p:cSld>
  <p:clrMap bg1="lt1" tx1="dk1" bg2="lt2" tx2="dk2" accent1="accent1" accent2="accent2" accent3="accent3" accent4="accent4" accent5="accent5" accent6="accent6" hlink="hlink" folHlink="folHlink"/>
  <p:hf hdr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C9EA90-611F-4DBE-932D-C451B92F851D}" type="slidenum">
              <a:rPr lang="fr-FR" altLang="en-US" smtClean="0"/>
              <a:pPr/>
              <a:t>0</a:t>
            </a:fld>
            <a:endParaRPr lang="fr-FR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68710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C9EA90-611F-4DBE-932D-C451B92F851D}" type="slidenum">
              <a:rPr lang="fr-FR" altLang="en-US" smtClean="0"/>
              <a:pPr/>
              <a:t>5</a:t>
            </a:fld>
            <a:endParaRPr lang="fr-FR" altLang="en-US"/>
          </a:p>
        </p:txBody>
      </p:sp>
    </p:spTree>
    <p:extLst>
      <p:ext uri="{BB962C8B-B14F-4D97-AF65-F5344CB8AC3E}">
        <p14:creationId xmlns:p14="http://schemas.microsoft.com/office/powerpoint/2010/main" val="25071012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0" descr="C:\Documents and Settings\BEUNAS\Mes documents\1 BOULOT\OTHERS\TECHNICOLOR\IMGES\index-04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914400"/>
            <a:ext cx="9144001" cy="3659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5" name="Groupe 22"/>
          <p:cNvGrpSpPr>
            <a:grpSpLocks/>
          </p:cNvGrpSpPr>
          <p:nvPr userDrawn="1"/>
        </p:nvGrpSpPr>
        <p:grpSpPr bwMode="auto">
          <a:xfrm>
            <a:off x="0" y="0"/>
            <a:ext cx="9144000" cy="5143500"/>
            <a:chOff x="0" y="0"/>
            <a:chExt cx="9144000" cy="5143502"/>
          </a:xfrm>
        </p:grpSpPr>
        <p:sp>
          <p:nvSpPr>
            <p:cNvPr id="6" name="Rectangle 7"/>
            <p:cNvSpPr>
              <a:spLocks noChangeArrowheads="1"/>
            </p:cNvSpPr>
            <p:nvPr/>
          </p:nvSpPr>
          <p:spPr bwMode="auto">
            <a:xfrm>
              <a:off x="0" y="0"/>
              <a:ext cx="9144000" cy="141922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 altLang="en-US"/>
            </a:p>
          </p:txBody>
        </p:sp>
        <p:grpSp>
          <p:nvGrpSpPr>
            <p:cNvPr id="7" name="Groupe 21"/>
            <p:cNvGrpSpPr>
              <a:grpSpLocks/>
            </p:cNvGrpSpPr>
            <p:nvPr/>
          </p:nvGrpSpPr>
          <p:grpSpPr bwMode="auto">
            <a:xfrm>
              <a:off x="0" y="3632599"/>
              <a:ext cx="9144000" cy="1510903"/>
              <a:chOff x="0" y="3632599"/>
              <a:chExt cx="9144000" cy="1510903"/>
            </a:xfrm>
          </p:grpSpPr>
          <p:grpSp>
            <p:nvGrpSpPr>
              <p:cNvPr id="9" name="Group 9"/>
              <p:cNvGrpSpPr>
                <a:grpSpLocks/>
              </p:cNvGrpSpPr>
              <p:nvPr/>
            </p:nvGrpSpPr>
            <p:grpSpPr bwMode="auto">
              <a:xfrm>
                <a:off x="0" y="3632599"/>
                <a:ext cx="9144000" cy="1510903"/>
                <a:chOff x="0" y="3045"/>
                <a:chExt cx="5760" cy="1269"/>
              </a:xfrm>
            </p:grpSpPr>
            <p:sp>
              <p:nvSpPr>
                <p:cNvPr id="11" name="Rectangle 19"/>
                <p:cNvSpPr>
                  <a:spLocks noChangeArrowheads="1"/>
                </p:cNvSpPr>
                <p:nvPr/>
              </p:nvSpPr>
              <p:spPr bwMode="auto">
                <a:xfrm>
                  <a:off x="0" y="3119"/>
                  <a:ext cx="823" cy="1195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GB" altLang="en-US"/>
                </a:p>
              </p:txBody>
            </p:sp>
            <p:sp>
              <p:nvSpPr>
                <p:cNvPr id="12" name="Rectangle 20"/>
                <p:cNvSpPr>
                  <a:spLocks noChangeArrowheads="1"/>
                </p:cNvSpPr>
                <p:nvPr/>
              </p:nvSpPr>
              <p:spPr bwMode="auto">
                <a:xfrm>
                  <a:off x="823" y="3263"/>
                  <a:ext cx="823" cy="1051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GB" altLang="en-US"/>
                </a:p>
              </p:txBody>
            </p:sp>
            <p:sp>
              <p:nvSpPr>
                <p:cNvPr id="13" name="Rectangle 21"/>
                <p:cNvSpPr>
                  <a:spLocks noChangeArrowheads="1"/>
                </p:cNvSpPr>
                <p:nvPr/>
              </p:nvSpPr>
              <p:spPr bwMode="auto">
                <a:xfrm>
                  <a:off x="1646" y="3215"/>
                  <a:ext cx="823" cy="109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GB" altLang="en-US"/>
                </a:p>
              </p:txBody>
            </p:sp>
            <p:sp>
              <p:nvSpPr>
                <p:cNvPr id="14" name="Rectangle 22"/>
                <p:cNvSpPr>
                  <a:spLocks noChangeArrowheads="1"/>
                </p:cNvSpPr>
                <p:nvPr/>
              </p:nvSpPr>
              <p:spPr bwMode="auto">
                <a:xfrm>
                  <a:off x="2469" y="3045"/>
                  <a:ext cx="822" cy="126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GB" altLang="en-US"/>
                </a:p>
              </p:txBody>
            </p:sp>
            <p:sp>
              <p:nvSpPr>
                <p:cNvPr id="15" name="Rectangle 23"/>
                <p:cNvSpPr>
                  <a:spLocks noChangeArrowheads="1"/>
                </p:cNvSpPr>
                <p:nvPr/>
              </p:nvSpPr>
              <p:spPr bwMode="auto">
                <a:xfrm>
                  <a:off x="3291" y="3186"/>
                  <a:ext cx="823" cy="112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GB" altLang="en-US"/>
                </a:p>
              </p:txBody>
            </p:sp>
            <p:sp>
              <p:nvSpPr>
                <p:cNvPr id="16" name="Rectangle 24"/>
                <p:cNvSpPr>
                  <a:spLocks noChangeArrowheads="1"/>
                </p:cNvSpPr>
                <p:nvPr/>
              </p:nvSpPr>
              <p:spPr bwMode="auto">
                <a:xfrm>
                  <a:off x="4114" y="3297"/>
                  <a:ext cx="823" cy="1017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GB" altLang="en-US"/>
                </a:p>
              </p:txBody>
            </p:sp>
            <p:sp>
              <p:nvSpPr>
                <p:cNvPr id="17" name="Rectangle 25"/>
                <p:cNvSpPr>
                  <a:spLocks noChangeArrowheads="1"/>
                </p:cNvSpPr>
                <p:nvPr/>
              </p:nvSpPr>
              <p:spPr bwMode="auto">
                <a:xfrm>
                  <a:off x="4937" y="3111"/>
                  <a:ext cx="823" cy="1203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GB" altLang="en-US"/>
                </a:p>
              </p:txBody>
            </p:sp>
          </p:grpSp>
          <p:pic>
            <p:nvPicPr>
              <p:cNvPr id="10" name="Picture 3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7058025" y="4163422"/>
                <a:ext cx="1772424" cy="67804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8" name="Rectangle 16"/>
            <p:cNvSpPr>
              <a:spLocks noChangeArrowheads="1"/>
            </p:cNvSpPr>
            <p:nvPr/>
          </p:nvSpPr>
          <p:spPr bwMode="auto">
            <a:xfrm>
              <a:off x="0" y="1257300"/>
              <a:ext cx="9144000" cy="349250"/>
            </a:xfrm>
            <a:prstGeom prst="rect">
              <a:avLst/>
            </a:prstGeom>
            <a:solidFill>
              <a:srgbClr val="1111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 altLang="en-US"/>
            </a:p>
          </p:txBody>
        </p:sp>
      </p:grpSp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7625" y="53561"/>
            <a:ext cx="8791575" cy="857250"/>
          </a:xfrm>
        </p:spPr>
        <p:txBody>
          <a:bodyPr tIns="0" bIns="0"/>
          <a:lstStyle>
            <a:lvl1pPr algn="r">
              <a:defRPr sz="2400">
                <a:solidFill>
                  <a:srgbClr val="2A2A2A"/>
                </a:solidFill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7625" y="910811"/>
            <a:ext cx="8791575" cy="342900"/>
          </a:xfrm>
        </p:spPr>
        <p:txBody>
          <a:bodyPr tIns="0" bIns="0"/>
          <a:lstStyle>
            <a:lvl1pPr algn="r">
              <a:defRPr sz="20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en-US" noProof="0"/>
              <a:t>Click to edit Master subtitle style</a:t>
            </a:r>
            <a:endParaRPr lang="en-US" noProof="0" dirty="0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/>
          <p:cNvSpPr>
            <a:spLocks noGrp="1"/>
          </p:cNvSpPr>
          <p:nvPr>
            <p:ph type="title"/>
          </p:nvPr>
        </p:nvSpPr>
        <p:spPr>
          <a:xfrm>
            <a:off x="381000" y="57151"/>
            <a:ext cx="8597900" cy="478617"/>
          </a:xfrm>
        </p:spPr>
        <p:txBody>
          <a:bodyPr/>
          <a:lstStyle>
            <a:lvl1pPr>
              <a:defRPr sz="1800" b="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7" name="Espace réservé du contenu 2"/>
          <p:cNvSpPr>
            <a:spLocks noGrp="1"/>
          </p:cNvSpPr>
          <p:nvPr>
            <p:ph idx="1"/>
          </p:nvPr>
        </p:nvSpPr>
        <p:spPr>
          <a:xfrm>
            <a:off x="381000" y="728663"/>
            <a:ext cx="8583613" cy="3883026"/>
          </a:xfrm>
          <a:gradFill>
            <a:gsLst>
              <a:gs pos="0">
                <a:schemeClr val="bg1"/>
              </a:gs>
              <a:gs pos="74000">
                <a:schemeClr val="bg1">
                  <a:alpha val="0"/>
                </a:schemeClr>
              </a:gs>
            </a:gsLst>
            <a:lin ang="2700000" scaled="1"/>
          </a:gradFill>
          <a:ln w="6350">
            <a:gradFill flip="none" rotWithShape="1">
              <a:gsLst>
                <a:gs pos="0">
                  <a:srgbClr val="6E7F88"/>
                </a:gs>
                <a:gs pos="46000">
                  <a:schemeClr val="bg1">
                    <a:alpha val="0"/>
                  </a:schemeClr>
                </a:gs>
              </a:gsLst>
              <a:lin ang="2700000" scaled="1"/>
              <a:tileRect/>
            </a:gradFill>
          </a:ln>
          <a:effectLst>
            <a:outerShdw blurRad="190500" dist="241300" dir="12360000" sx="95000" sy="95000" rotWithShape="0">
              <a:prstClr val="black">
                <a:alpha val="1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tIns="108000" bIns="84478"/>
          <a:lstStyle>
            <a:lvl1pPr marL="0" indent="0" algn="l" rtl="0" eaLnBrk="0" fontAlgn="base" hangingPunct="0">
              <a:spcBef>
                <a:spcPct val="0"/>
              </a:spcBef>
              <a:spcAft>
                <a:spcPts val="800"/>
              </a:spcAft>
              <a:defRPr lang="fr-FR" sz="1800" b="1" kern="1200" noProof="0" dirty="0" smtClean="0">
                <a:solidFill>
                  <a:srgbClr val="2B293B"/>
                </a:solidFill>
                <a:latin typeface="+mj-lt"/>
                <a:ea typeface="+mn-ea"/>
                <a:cs typeface="Arial" pitchFamily="34" charset="0"/>
              </a:defRPr>
            </a:lvl1pPr>
            <a:lvl2pPr marL="180975" indent="-180975" algn="l" rtl="0" eaLnBrk="0" fontAlgn="base" hangingPunct="0">
              <a:spcBef>
                <a:spcPct val="0"/>
              </a:spcBef>
              <a:spcAft>
                <a:spcPts val="600"/>
              </a:spcAft>
              <a:buSzPct val="90000"/>
              <a:buFont typeface="Wingdings" pitchFamily="2" charset="2"/>
              <a:buChar char=""/>
              <a:defRPr lang="fr-FR" sz="1200" b="0" kern="1200" noProof="0" dirty="0" smtClean="0">
                <a:solidFill>
                  <a:srgbClr val="696969"/>
                </a:solidFill>
                <a:latin typeface="+mj-lt"/>
                <a:ea typeface="+mn-ea"/>
                <a:cs typeface="Arial" pitchFamily="34" charset="0"/>
              </a:defRPr>
            </a:lvl2pPr>
            <a:lvl3pPr marL="361950" indent="-180975" algn="l" rtl="0" eaLnBrk="0" fontAlgn="base" hangingPunct="0">
              <a:spcBef>
                <a:spcPct val="0"/>
              </a:spcBef>
              <a:spcAft>
                <a:spcPts val="600"/>
              </a:spcAft>
              <a:buClr>
                <a:srgbClr val="97BF15"/>
              </a:buClr>
              <a:buSzPct val="80000"/>
              <a:buFont typeface="Wingdings" pitchFamily="2" charset="2"/>
              <a:buChar char=""/>
              <a:defRPr lang="fr-FR" sz="1200" b="0" kern="1200" noProof="0" dirty="0" smtClean="0">
                <a:solidFill>
                  <a:srgbClr val="696969"/>
                </a:solidFill>
                <a:latin typeface="+mj-lt"/>
                <a:ea typeface="+mn-ea"/>
                <a:cs typeface="Arial" pitchFamily="34" charset="0"/>
              </a:defRPr>
            </a:lvl3pPr>
            <a:lvl4pPr marL="542925" indent="-180975" algn="l" rtl="0" eaLnBrk="0" fontAlgn="base" hangingPunct="0">
              <a:spcBef>
                <a:spcPct val="0"/>
              </a:spcBef>
              <a:spcAft>
                <a:spcPts val="600"/>
              </a:spcAft>
              <a:buSzPct val="70000"/>
              <a:buFont typeface="Wingdings" pitchFamily="2" charset="2"/>
              <a:buChar char=""/>
              <a:defRPr lang="fr-FR" sz="1200" b="0" kern="1200" noProof="0" dirty="0" smtClean="0">
                <a:solidFill>
                  <a:srgbClr val="696969"/>
                </a:solidFill>
                <a:latin typeface="+mj-lt"/>
                <a:ea typeface="+mn-ea"/>
                <a:cs typeface="Arial" pitchFamily="34" charset="0"/>
              </a:defRPr>
            </a:lvl4pPr>
            <a:lvl5pPr marL="714375" indent="-171450" algn="l" rtl="0" eaLnBrk="0" fontAlgn="base" hangingPunct="0">
              <a:spcBef>
                <a:spcPct val="0"/>
              </a:spcBef>
              <a:spcAft>
                <a:spcPts val="600"/>
              </a:spcAft>
              <a:buSzPct val="70000"/>
              <a:buFont typeface="Wingdings" pitchFamily="2" charset="2"/>
              <a:buChar char=""/>
              <a:defRPr lang="en-US" sz="1200" b="0" kern="1200" noProof="0" dirty="0">
                <a:solidFill>
                  <a:srgbClr val="696969"/>
                </a:solidFill>
                <a:latin typeface="+mj-lt"/>
                <a:ea typeface="+mn-ea"/>
                <a:cs typeface="Arial" pitchFamily="34" charset="0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 anchor="ctr"/>
          <a:lstStyle>
            <a:lvl1pPr>
              <a:defRPr sz="800"/>
            </a:lvl1pPr>
          </a:lstStyle>
          <a:p>
            <a:fld id="{A13A4F66-D990-42A0-AE6A-B6C60AE50930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2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/>
          <p:cNvSpPr>
            <a:spLocks noGrp="1"/>
          </p:cNvSpPr>
          <p:nvPr>
            <p:ph type="title"/>
          </p:nvPr>
        </p:nvSpPr>
        <p:spPr>
          <a:xfrm>
            <a:off x="381000" y="57151"/>
            <a:ext cx="8597900" cy="478617"/>
          </a:xfrm>
        </p:spPr>
        <p:txBody>
          <a:bodyPr/>
          <a:lstStyle>
            <a:lvl1pPr>
              <a:defRPr sz="1800" b="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7" name="Espace réservé du contenu 2"/>
          <p:cNvSpPr>
            <a:spLocks noGrp="1"/>
          </p:cNvSpPr>
          <p:nvPr>
            <p:ph idx="1"/>
          </p:nvPr>
        </p:nvSpPr>
        <p:spPr>
          <a:xfrm>
            <a:off x="381001" y="728663"/>
            <a:ext cx="4191000" cy="3883026"/>
          </a:xfrm>
          <a:gradFill>
            <a:gsLst>
              <a:gs pos="0">
                <a:schemeClr val="bg1"/>
              </a:gs>
              <a:gs pos="74000">
                <a:schemeClr val="bg1">
                  <a:alpha val="0"/>
                </a:schemeClr>
              </a:gs>
            </a:gsLst>
            <a:lin ang="2700000" scaled="1"/>
          </a:gradFill>
          <a:ln w="6350">
            <a:gradFill flip="none" rotWithShape="1">
              <a:gsLst>
                <a:gs pos="0">
                  <a:srgbClr val="6E7F88"/>
                </a:gs>
                <a:gs pos="46000">
                  <a:schemeClr val="bg1">
                    <a:alpha val="0"/>
                  </a:schemeClr>
                </a:gs>
              </a:gsLst>
              <a:lin ang="2700000" scaled="1"/>
              <a:tileRect/>
            </a:gradFill>
          </a:ln>
          <a:effectLst>
            <a:outerShdw blurRad="190500" dist="241300" dir="12360000" sx="95000" sy="95000" rotWithShape="0">
              <a:prstClr val="black">
                <a:alpha val="1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tIns="108000" bIns="84478"/>
          <a:lstStyle>
            <a:lvl1pPr marL="0" indent="0" algn="l" rtl="0" eaLnBrk="0" fontAlgn="base" hangingPunct="0">
              <a:spcBef>
                <a:spcPct val="0"/>
              </a:spcBef>
              <a:spcAft>
                <a:spcPts val="800"/>
              </a:spcAft>
              <a:defRPr lang="fr-FR" sz="1800" b="1" kern="1200" noProof="0" dirty="0" smtClean="0">
                <a:solidFill>
                  <a:srgbClr val="2B293B"/>
                </a:solidFill>
                <a:latin typeface="+mj-lt"/>
                <a:ea typeface="+mn-ea"/>
                <a:cs typeface="Arial" pitchFamily="34" charset="0"/>
              </a:defRPr>
            </a:lvl1pPr>
            <a:lvl2pPr marL="180975" indent="-180975" algn="l" rtl="0" eaLnBrk="0" fontAlgn="base" hangingPunct="0">
              <a:spcBef>
                <a:spcPct val="0"/>
              </a:spcBef>
              <a:spcAft>
                <a:spcPts val="600"/>
              </a:spcAft>
              <a:buSzPct val="90000"/>
              <a:buFont typeface="Wingdings" pitchFamily="2" charset="2"/>
              <a:buChar char=""/>
              <a:defRPr lang="fr-FR" sz="1200" b="0" kern="1200" noProof="0" dirty="0" smtClean="0">
                <a:solidFill>
                  <a:srgbClr val="696969"/>
                </a:solidFill>
                <a:latin typeface="+mj-lt"/>
                <a:ea typeface="+mn-ea"/>
                <a:cs typeface="Arial" pitchFamily="34" charset="0"/>
              </a:defRPr>
            </a:lvl2pPr>
            <a:lvl3pPr marL="361950" indent="-180975" algn="l" rtl="0" eaLnBrk="0" fontAlgn="base" hangingPunct="0">
              <a:spcBef>
                <a:spcPct val="0"/>
              </a:spcBef>
              <a:spcAft>
                <a:spcPts val="600"/>
              </a:spcAft>
              <a:buClr>
                <a:srgbClr val="97BF15"/>
              </a:buClr>
              <a:buSzPct val="80000"/>
              <a:buFont typeface="Wingdings" pitchFamily="2" charset="2"/>
              <a:buChar char=""/>
              <a:defRPr lang="fr-FR" sz="1200" b="0" kern="1200" noProof="0" dirty="0" smtClean="0">
                <a:solidFill>
                  <a:srgbClr val="696969"/>
                </a:solidFill>
                <a:latin typeface="+mj-lt"/>
                <a:ea typeface="+mn-ea"/>
                <a:cs typeface="Arial" pitchFamily="34" charset="0"/>
              </a:defRPr>
            </a:lvl3pPr>
            <a:lvl4pPr marL="542925" indent="-180975" algn="l" rtl="0" eaLnBrk="0" fontAlgn="base" hangingPunct="0">
              <a:spcBef>
                <a:spcPct val="0"/>
              </a:spcBef>
              <a:spcAft>
                <a:spcPts val="600"/>
              </a:spcAft>
              <a:buSzPct val="70000"/>
              <a:buFont typeface="Wingdings" pitchFamily="2" charset="2"/>
              <a:buChar char=""/>
              <a:defRPr lang="fr-FR" sz="1200" b="0" kern="1200" noProof="0" dirty="0" smtClean="0">
                <a:solidFill>
                  <a:srgbClr val="696969"/>
                </a:solidFill>
                <a:latin typeface="+mj-lt"/>
                <a:ea typeface="+mn-ea"/>
                <a:cs typeface="Arial" pitchFamily="34" charset="0"/>
              </a:defRPr>
            </a:lvl4pPr>
            <a:lvl5pPr marL="714375" indent="-171450" algn="l" rtl="0" eaLnBrk="0" fontAlgn="base" hangingPunct="0">
              <a:spcBef>
                <a:spcPct val="0"/>
              </a:spcBef>
              <a:spcAft>
                <a:spcPts val="600"/>
              </a:spcAft>
              <a:buSzPct val="70000"/>
              <a:buFont typeface="Wingdings" pitchFamily="2" charset="2"/>
              <a:buChar char=""/>
              <a:defRPr lang="en-US" sz="1200" b="0" kern="1200" noProof="0" dirty="0">
                <a:solidFill>
                  <a:srgbClr val="696969"/>
                </a:solidFill>
                <a:latin typeface="+mj-lt"/>
                <a:ea typeface="+mn-ea"/>
                <a:cs typeface="Arial" pitchFamily="34" charset="0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6" name="Espace réservé du contenu 2"/>
          <p:cNvSpPr>
            <a:spLocks noGrp="1"/>
          </p:cNvSpPr>
          <p:nvPr>
            <p:ph idx="11"/>
          </p:nvPr>
        </p:nvSpPr>
        <p:spPr>
          <a:xfrm>
            <a:off x="4787900" y="728663"/>
            <a:ext cx="4191000" cy="3883026"/>
          </a:xfrm>
          <a:gradFill>
            <a:gsLst>
              <a:gs pos="0">
                <a:schemeClr val="bg1"/>
              </a:gs>
              <a:gs pos="74000">
                <a:schemeClr val="bg1">
                  <a:alpha val="0"/>
                </a:schemeClr>
              </a:gs>
            </a:gsLst>
            <a:lin ang="2700000" scaled="1"/>
          </a:gradFill>
          <a:ln w="6350">
            <a:gradFill flip="none" rotWithShape="1">
              <a:gsLst>
                <a:gs pos="0">
                  <a:srgbClr val="6E7F88"/>
                </a:gs>
                <a:gs pos="46000">
                  <a:schemeClr val="bg1">
                    <a:alpha val="0"/>
                  </a:schemeClr>
                </a:gs>
              </a:gsLst>
              <a:lin ang="2700000" scaled="1"/>
              <a:tileRect/>
            </a:gradFill>
          </a:ln>
          <a:effectLst>
            <a:outerShdw blurRad="190500" dist="241300" dir="12360000" sx="95000" sy="95000" rotWithShape="0">
              <a:prstClr val="black">
                <a:alpha val="1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tIns="108000" bIns="84478"/>
          <a:lstStyle>
            <a:lvl1pPr marL="0" indent="0" algn="l" rtl="0" eaLnBrk="0" fontAlgn="base" hangingPunct="0">
              <a:spcBef>
                <a:spcPct val="0"/>
              </a:spcBef>
              <a:spcAft>
                <a:spcPts val="800"/>
              </a:spcAft>
              <a:defRPr lang="fr-FR" sz="1800" b="1" kern="1200" noProof="0" dirty="0" smtClean="0">
                <a:solidFill>
                  <a:srgbClr val="2B293B"/>
                </a:solidFill>
                <a:latin typeface="+mj-lt"/>
                <a:ea typeface="+mn-ea"/>
                <a:cs typeface="Arial" pitchFamily="34" charset="0"/>
              </a:defRPr>
            </a:lvl1pPr>
            <a:lvl2pPr marL="180975" indent="-180975" algn="l" rtl="0" eaLnBrk="0" fontAlgn="base" hangingPunct="0">
              <a:spcBef>
                <a:spcPct val="0"/>
              </a:spcBef>
              <a:spcAft>
                <a:spcPts val="600"/>
              </a:spcAft>
              <a:buSzPct val="90000"/>
              <a:buFont typeface="Wingdings" pitchFamily="2" charset="2"/>
              <a:buChar char=""/>
              <a:defRPr lang="fr-FR" sz="1200" b="0" kern="1200" noProof="0" dirty="0" smtClean="0">
                <a:solidFill>
                  <a:srgbClr val="696969"/>
                </a:solidFill>
                <a:latin typeface="+mj-lt"/>
                <a:ea typeface="+mn-ea"/>
                <a:cs typeface="Arial" pitchFamily="34" charset="0"/>
              </a:defRPr>
            </a:lvl2pPr>
            <a:lvl3pPr marL="361950" indent="-180975" algn="l" rtl="0" eaLnBrk="0" fontAlgn="base" hangingPunct="0">
              <a:spcBef>
                <a:spcPct val="0"/>
              </a:spcBef>
              <a:spcAft>
                <a:spcPts val="600"/>
              </a:spcAft>
              <a:buClr>
                <a:srgbClr val="97BF15"/>
              </a:buClr>
              <a:buSzPct val="80000"/>
              <a:buFont typeface="Wingdings" pitchFamily="2" charset="2"/>
              <a:buChar char=""/>
              <a:defRPr lang="fr-FR" sz="1200" b="0" kern="1200" noProof="0" dirty="0" smtClean="0">
                <a:solidFill>
                  <a:srgbClr val="696969"/>
                </a:solidFill>
                <a:latin typeface="+mj-lt"/>
                <a:ea typeface="+mn-ea"/>
                <a:cs typeface="Arial" pitchFamily="34" charset="0"/>
              </a:defRPr>
            </a:lvl3pPr>
            <a:lvl4pPr marL="542925" indent="-180975" algn="l" rtl="0" eaLnBrk="0" fontAlgn="base" hangingPunct="0">
              <a:spcBef>
                <a:spcPct val="0"/>
              </a:spcBef>
              <a:spcAft>
                <a:spcPts val="600"/>
              </a:spcAft>
              <a:buSzPct val="70000"/>
              <a:buFont typeface="Wingdings" pitchFamily="2" charset="2"/>
              <a:buChar char=""/>
              <a:defRPr lang="fr-FR" sz="1200" b="0" kern="1200" noProof="0" dirty="0" smtClean="0">
                <a:solidFill>
                  <a:srgbClr val="696969"/>
                </a:solidFill>
                <a:latin typeface="+mj-lt"/>
                <a:ea typeface="+mn-ea"/>
                <a:cs typeface="Arial" pitchFamily="34" charset="0"/>
              </a:defRPr>
            </a:lvl4pPr>
            <a:lvl5pPr marL="714375" indent="-171450" algn="l" rtl="0" eaLnBrk="0" fontAlgn="base" hangingPunct="0">
              <a:spcBef>
                <a:spcPct val="0"/>
              </a:spcBef>
              <a:spcAft>
                <a:spcPts val="600"/>
              </a:spcAft>
              <a:buSzPct val="70000"/>
              <a:buFont typeface="Wingdings" pitchFamily="2" charset="2"/>
              <a:buChar char=""/>
              <a:defRPr lang="en-US" sz="1200" b="0" kern="1200" noProof="0" dirty="0">
                <a:solidFill>
                  <a:srgbClr val="696969"/>
                </a:solidFill>
                <a:latin typeface="+mj-lt"/>
                <a:ea typeface="+mn-ea"/>
                <a:cs typeface="Arial" pitchFamily="34" charset="0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 anchor="ctr"/>
          <a:lstStyle>
            <a:lvl1pPr>
              <a:defRPr sz="800"/>
            </a:lvl1pPr>
          </a:lstStyle>
          <a:p>
            <a:fld id="{A26812CE-36F3-4311-832A-AC807B131704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0" descr="C:\Documents and Settings\BEUNAS\Mes documents\1 BOULOT\OTHERS\TECHNICOLOR\IMGES\index-04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63" y="914400"/>
            <a:ext cx="9148762" cy="3659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/>
          <p:nvPr userDrawn="1"/>
        </p:nvSpPr>
        <p:spPr>
          <a:xfrm>
            <a:off x="0" y="4768850"/>
            <a:ext cx="9144000" cy="3746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altLang="en-US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4" name="Rectangle 3"/>
          <p:cNvSpPr/>
          <p:nvPr userDrawn="1"/>
        </p:nvSpPr>
        <p:spPr>
          <a:xfrm>
            <a:off x="0" y="0"/>
            <a:ext cx="9144000" cy="10715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altLang="en-US">
              <a:solidFill>
                <a:srgbClr val="FFFFFF"/>
              </a:solidFill>
              <a:cs typeface="Arial" pitchFamily="34" charset="0"/>
            </a:endParaRPr>
          </a:p>
        </p:txBody>
      </p:sp>
      <p:grpSp>
        <p:nvGrpSpPr>
          <p:cNvPr id="5" name="Group 9"/>
          <p:cNvGrpSpPr>
            <a:grpSpLocks/>
          </p:cNvGrpSpPr>
          <p:nvPr userDrawn="1"/>
        </p:nvGrpSpPr>
        <p:grpSpPr bwMode="auto">
          <a:xfrm>
            <a:off x="0" y="3775075"/>
            <a:ext cx="9144000" cy="1511300"/>
            <a:chOff x="0" y="3045"/>
            <a:chExt cx="5760" cy="1269"/>
          </a:xfrm>
        </p:grpSpPr>
        <p:sp>
          <p:nvSpPr>
            <p:cNvPr id="6" name="Rectangle 10"/>
            <p:cNvSpPr>
              <a:spLocks noChangeArrowheads="1"/>
            </p:cNvSpPr>
            <p:nvPr/>
          </p:nvSpPr>
          <p:spPr bwMode="auto">
            <a:xfrm>
              <a:off x="0" y="3120"/>
              <a:ext cx="823" cy="119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 altLang="en-US"/>
            </a:p>
          </p:txBody>
        </p:sp>
        <p:sp>
          <p:nvSpPr>
            <p:cNvPr id="7" name="Rectangle 11"/>
            <p:cNvSpPr>
              <a:spLocks noChangeArrowheads="1"/>
            </p:cNvSpPr>
            <p:nvPr/>
          </p:nvSpPr>
          <p:spPr bwMode="auto">
            <a:xfrm>
              <a:off x="823" y="3264"/>
              <a:ext cx="823" cy="10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 altLang="en-US"/>
            </a:p>
          </p:txBody>
        </p:sp>
        <p:sp>
          <p:nvSpPr>
            <p:cNvPr id="8" name="Rectangle 12"/>
            <p:cNvSpPr>
              <a:spLocks noChangeArrowheads="1"/>
            </p:cNvSpPr>
            <p:nvPr/>
          </p:nvSpPr>
          <p:spPr bwMode="auto">
            <a:xfrm>
              <a:off x="1646" y="3216"/>
              <a:ext cx="823" cy="109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 altLang="en-US"/>
            </a:p>
          </p:txBody>
        </p:sp>
        <p:sp>
          <p:nvSpPr>
            <p:cNvPr id="9" name="Rectangle 13"/>
            <p:cNvSpPr>
              <a:spLocks noChangeArrowheads="1"/>
            </p:cNvSpPr>
            <p:nvPr/>
          </p:nvSpPr>
          <p:spPr bwMode="auto">
            <a:xfrm>
              <a:off x="2469" y="3045"/>
              <a:ext cx="822" cy="12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 altLang="en-US"/>
            </a:p>
          </p:txBody>
        </p:sp>
        <p:sp>
          <p:nvSpPr>
            <p:cNvPr id="10" name="Rectangle 14"/>
            <p:cNvSpPr>
              <a:spLocks noChangeArrowheads="1"/>
            </p:cNvSpPr>
            <p:nvPr/>
          </p:nvSpPr>
          <p:spPr bwMode="auto">
            <a:xfrm>
              <a:off x="3291" y="3186"/>
              <a:ext cx="823" cy="11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 altLang="en-US"/>
            </a:p>
          </p:txBody>
        </p:sp>
        <p:sp>
          <p:nvSpPr>
            <p:cNvPr id="11" name="Rectangle 15"/>
            <p:cNvSpPr>
              <a:spLocks noChangeArrowheads="1"/>
            </p:cNvSpPr>
            <p:nvPr/>
          </p:nvSpPr>
          <p:spPr bwMode="auto">
            <a:xfrm>
              <a:off x="4114" y="3297"/>
              <a:ext cx="823" cy="10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 altLang="en-US"/>
            </a:p>
          </p:txBody>
        </p:sp>
        <p:sp>
          <p:nvSpPr>
            <p:cNvPr id="12" name="Rectangle 16"/>
            <p:cNvSpPr>
              <a:spLocks noChangeArrowheads="1"/>
            </p:cNvSpPr>
            <p:nvPr/>
          </p:nvSpPr>
          <p:spPr bwMode="auto">
            <a:xfrm>
              <a:off x="4937" y="3112"/>
              <a:ext cx="823" cy="120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 altLang="en-US"/>
            </a:p>
          </p:txBody>
        </p:sp>
      </p:grpSp>
      <p:pic>
        <p:nvPicPr>
          <p:cNvPr id="13" name="Picture 3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58025" y="4164013"/>
            <a:ext cx="1771650" cy="677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Rectangle 7"/>
          <p:cNvSpPr>
            <a:spLocks noChangeArrowheads="1"/>
          </p:cNvSpPr>
          <p:nvPr userDrawn="1"/>
        </p:nvSpPr>
        <p:spPr bwMode="auto">
          <a:xfrm>
            <a:off x="0" y="762000"/>
            <a:ext cx="9144000" cy="350838"/>
          </a:xfrm>
          <a:prstGeom prst="rect">
            <a:avLst/>
          </a:prstGeom>
          <a:solidFill>
            <a:srgbClr val="11111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0" descr="C:\Documents and Settings\BEUNAS\Mes documents\1 BOULOT\OTHERS\TECHNICOLOR\IMGES\index-04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601788"/>
            <a:ext cx="91440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7"/>
          <p:cNvSpPr>
            <a:spLocks noChangeArrowheads="1"/>
          </p:cNvSpPr>
          <p:nvPr userDrawn="1"/>
        </p:nvSpPr>
        <p:spPr bwMode="auto">
          <a:xfrm>
            <a:off x="0" y="0"/>
            <a:ext cx="9144000" cy="14192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0" y="4768850"/>
            <a:ext cx="9144000" cy="3746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altLang="en-US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5" name="Rectangle 7"/>
          <p:cNvSpPr>
            <a:spLocks noChangeArrowheads="1"/>
          </p:cNvSpPr>
          <p:nvPr/>
        </p:nvSpPr>
        <p:spPr bwMode="auto">
          <a:xfrm>
            <a:off x="0" y="1257300"/>
            <a:ext cx="9144000" cy="350838"/>
          </a:xfrm>
          <a:prstGeom prst="rect">
            <a:avLst/>
          </a:prstGeom>
          <a:solidFill>
            <a:srgbClr val="11111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6" name="Rectangle 5"/>
          <p:cNvSpPr/>
          <p:nvPr userDrawn="1"/>
        </p:nvSpPr>
        <p:spPr>
          <a:xfrm>
            <a:off x="0" y="0"/>
            <a:ext cx="9144000" cy="10715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altLang="en-US">
              <a:solidFill>
                <a:srgbClr val="FFFFFF"/>
              </a:solidFill>
              <a:cs typeface="Arial" pitchFamily="34" charset="0"/>
            </a:endParaRPr>
          </a:p>
        </p:txBody>
      </p:sp>
      <p:grpSp>
        <p:nvGrpSpPr>
          <p:cNvPr id="7" name="Group 9"/>
          <p:cNvGrpSpPr>
            <a:grpSpLocks/>
          </p:cNvGrpSpPr>
          <p:nvPr userDrawn="1"/>
        </p:nvGrpSpPr>
        <p:grpSpPr bwMode="auto">
          <a:xfrm>
            <a:off x="0" y="3632200"/>
            <a:ext cx="9144000" cy="1511300"/>
            <a:chOff x="0" y="3045"/>
            <a:chExt cx="5760" cy="1269"/>
          </a:xfrm>
        </p:grpSpPr>
        <p:sp>
          <p:nvSpPr>
            <p:cNvPr id="8" name="Rectangle 10"/>
            <p:cNvSpPr>
              <a:spLocks noChangeArrowheads="1"/>
            </p:cNvSpPr>
            <p:nvPr/>
          </p:nvSpPr>
          <p:spPr bwMode="auto">
            <a:xfrm>
              <a:off x="0" y="3120"/>
              <a:ext cx="823" cy="119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 altLang="en-US"/>
            </a:p>
          </p:txBody>
        </p:sp>
        <p:sp>
          <p:nvSpPr>
            <p:cNvPr id="9" name="Rectangle 11"/>
            <p:cNvSpPr>
              <a:spLocks noChangeArrowheads="1"/>
            </p:cNvSpPr>
            <p:nvPr/>
          </p:nvSpPr>
          <p:spPr bwMode="auto">
            <a:xfrm>
              <a:off x="823" y="3264"/>
              <a:ext cx="823" cy="10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 altLang="en-US"/>
            </a:p>
          </p:txBody>
        </p:sp>
        <p:sp>
          <p:nvSpPr>
            <p:cNvPr id="10" name="Rectangle 12"/>
            <p:cNvSpPr>
              <a:spLocks noChangeArrowheads="1"/>
            </p:cNvSpPr>
            <p:nvPr/>
          </p:nvSpPr>
          <p:spPr bwMode="auto">
            <a:xfrm>
              <a:off x="1646" y="3216"/>
              <a:ext cx="823" cy="109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 altLang="en-US"/>
            </a:p>
          </p:txBody>
        </p:sp>
        <p:sp>
          <p:nvSpPr>
            <p:cNvPr id="11" name="Rectangle 13"/>
            <p:cNvSpPr>
              <a:spLocks noChangeArrowheads="1"/>
            </p:cNvSpPr>
            <p:nvPr/>
          </p:nvSpPr>
          <p:spPr bwMode="auto">
            <a:xfrm>
              <a:off x="2469" y="3045"/>
              <a:ext cx="822" cy="12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 altLang="en-US"/>
            </a:p>
          </p:txBody>
        </p:sp>
        <p:sp>
          <p:nvSpPr>
            <p:cNvPr id="12" name="Rectangle 14"/>
            <p:cNvSpPr>
              <a:spLocks noChangeArrowheads="1"/>
            </p:cNvSpPr>
            <p:nvPr/>
          </p:nvSpPr>
          <p:spPr bwMode="auto">
            <a:xfrm>
              <a:off x="3291" y="3186"/>
              <a:ext cx="823" cy="11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 altLang="en-US"/>
            </a:p>
          </p:txBody>
        </p:sp>
        <p:sp>
          <p:nvSpPr>
            <p:cNvPr id="13" name="Rectangle 15"/>
            <p:cNvSpPr>
              <a:spLocks noChangeArrowheads="1"/>
            </p:cNvSpPr>
            <p:nvPr/>
          </p:nvSpPr>
          <p:spPr bwMode="auto">
            <a:xfrm>
              <a:off x="4114" y="3297"/>
              <a:ext cx="823" cy="10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 altLang="en-US"/>
            </a:p>
          </p:txBody>
        </p:sp>
        <p:sp>
          <p:nvSpPr>
            <p:cNvPr id="14" name="Rectangle 16"/>
            <p:cNvSpPr>
              <a:spLocks noChangeArrowheads="1"/>
            </p:cNvSpPr>
            <p:nvPr/>
          </p:nvSpPr>
          <p:spPr bwMode="auto">
            <a:xfrm>
              <a:off x="4937" y="3112"/>
              <a:ext cx="823" cy="120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 altLang="en-US"/>
            </a:p>
          </p:txBody>
        </p:sp>
      </p:grpSp>
      <p:pic>
        <p:nvPicPr>
          <p:cNvPr id="15" name="Picture 3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58025" y="4164013"/>
            <a:ext cx="1771650" cy="677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0" descr="C:\Documents and Settings\BEUNAS\Mes documents\1 BOULOT\OTHERS\TECHNICOLOR\IMGES\index-04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554163"/>
            <a:ext cx="91440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7"/>
          <p:cNvSpPr>
            <a:spLocks noChangeArrowheads="1"/>
          </p:cNvSpPr>
          <p:nvPr userDrawn="1"/>
        </p:nvSpPr>
        <p:spPr bwMode="auto">
          <a:xfrm>
            <a:off x="0" y="0"/>
            <a:ext cx="9144000" cy="14192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6" name="Rectangle 5"/>
          <p:cNvSpPr/>
          <p:nvPr userDrawn="1"/>
        </p:nvSpPr>
        <p:spPr>
          <a:xfrm>
            <a:off x="0" y="4768850"/>
            <a:ext cx="9144000" cy="3746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altLang="en-US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0" y="1257300"/>
            <a:ext cx="9144000" cy="350838"/>
          </a:xfrm>
          <a:prstGeom prst="rect">
            <a:avLst/>
          </a:prstGeom>
          <a:solidFill>
            <a:srgbClr val="11111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0" y="0"/>
            <a:ext cx="9144000" cy="10715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altLang="en-US">
              <a:solidFill>
                <a:srgbClr val="FFFFFF"/>
              </a:solidFill>
              <a:cs typeface="Arial" pitchFamily="34" charset="0"/>
            </a:endParaRPr>
          </a:p>
        </p:txBody>
      </p:sp>
      <p:grpSp>
        <p:nvGrpSpPr>
          <p:cNvPr id="9" name="Group 9"/>
          <p:cNvGrpSpPr>
            <a:grpSpLocks/>
          </p:cNvGrpSpPr>
          <p:nvPr userDrawn="1"/>
        </p:nvGrpSpPr>
        <p:grpSpPr bwMode="auto">
          <a:xfrm>
            <a:off x="0" y="3632200"/>
            <a:ext cx="9144000" cy="1511300"/>
            <a:chOff x="0" y="3045"/>
            <a:chExt cx="5760" cy="1269"/>
          </a:xfrm>
        </p:grpSpPr>
        <p:sp>
          <p:nvSpPr>
            <p:cNvPr id="10" name="Rectangle 10"/>
            <p:cNvSpPr>
              <a:spLocks noChangeArrowheads="1"/>
            </p:cNvSpPr>
            <p:nvPr/>
          </p:nvSpPr>
          <p:spPr bwMode="auto">
            <a:xfrm>
              <a:off x="0" y="3120"/>
              <a:ext cx="823" cy="119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 altLang="en-US"/>
            </a:p>
          </p:txBody>
        </p:sp>
        <p:sp>
          <p:nvSpPr>
            <p:cNvPr id="11" name="Rectangle 11"/>
            <p:cNvSpPr>
              <a:spLocks noChangeArrowheads="1"/>
            </p:cNvSpPr>
            <p:nvPr/>
          </p:nvSpPr>
          <p:spPr bwMode="auto">
            <a:xfrm>
              <a:off x="823" y="3264"/>
              <a:ext cx="823" cy="10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 altLang="en-US"/>
            </a:p>
          </p:txBody>
        </p:sp>
        <p:sp>
          <p:nvSpPr>
            <p:cNvPr id="12" name="Rectangle 12"/>
            <p:cNvSpPr>
              <a:spLocks noChangeArrowheads="1"/>
            </p:cNvSpPr>
            <p:nvPr/>
          </p:nvSpPr>
          <p:spPr bwMode="auto">
            <a:xfrm>
              <a:off x="1646" y="3216"/>
              <a:ext cx="823" cy="109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 altLang="en-US"/>
            </a:p>
          </p:txBody>
        </p:sp>
        <p:sp>
          <p:nvSpPr>
            <p:cNvPr id="13" name="Rectangle 13"/>
            <p:cNvSpPr>
              <a:spLocks noChangeArrowheads="1"/>
            </p:cNvSpPr>
            <p:nvPr/>
          </p:nvSpPr>
          <p:spPr bwMode="auto">
            <a:xfrm>
              <a:off x="2469" y="3045"/>
              <a:ext cx="822" cy="12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 altLang="en-US"/>
            </a:p>
          </p:txBody>
        </p:sp>
        <p:sp>
          <p:nvSpPr>
            <p:cNvPr id="14" name="Rectangle 14"/>
            <p:cNvSpPr>
              <a:spLocks noChangeArrowheads="1"/>
            </p:cNvSpPr>
            <p:nvPr/>
          </p:nvSpPr>
          <p:spPr bwMode="auto">
            <a:xfrm>
              <a:off x="3291" y="3186"/>
              <a:ext cx="823" cy="11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 altLang="en-US"/>
            </a:p>
          </p:txBody>
        </p:sp>
        <p:sp>
          <p:nvSpPr>
            <p:cNvPr id="15" name="Rectangle 15"/>
            <p:cNvSpPr>
              <a:spLocks noChangeArrowheads="1"/>
            </p:cNvSpPr>
            <p:nvPr/>
          </p:nvSpPr>
          <p:spPr bwMode="auto">
            <a:xfrm>
              <a:off x="4114" y="3297"/>
              <a:ext cx="823" cy="10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 altLang="en-US"/>
            </a:p>
          </p:txBody>
        </p:sp>
        <p:sp>
          <p:nvSpPr>
            <p:cNvPr id="16" name="Rectangle 16"/>
            <p:cNvSpPr>
              <a:spLocks noChangeArrowheads="1"/>
            </p:cNvSpPr>
            <p:nvPr/>
          </p:nvSpPr>
          <p:spPr bwMode="auto">
            <a:xfrm>
              <a:off x="4937" y="3112"/>
              <a:ext cx="823" cy="120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 altLang="en-US"/>
            </a:p>
          </p:txBody>
        </p:sp>
      </p:grpSp>
      <p:pic>
        <p:nvPicPr>
          <p:cNvPr id="17" name="Picture 3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58025" y="4164013"/>
            <a:ext cx="1771650" cy="677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" name="Titre 38"/>
          <p:cNvSpPr>
            <a:spLocks noGrp="1"/>
          </p:cNvSpPr>
          <p:nvPr>
            <p:ph type="title"/>
          </p:nvPr>
        </p:nvSpPr>
        <p:spPr>
          <a:xfrm>
            <a:off x="328581" y="1821656"/>
            <a:ext cx="8521731" cy="857250"/>
          </a:xfrm>
        </p:spPr>
        <p:txBody>
          <a:bodyPr/>
          <a:lstStyle>
            <a:lvl1pPr algn="r">
              <a:defRPr sz="24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44" name="Espace réservé du texte 43"/>
          <p:cNvSpPr>
            <a:spLocks noGrp="1"/>
          </p:cNvSpPr>
          <p:nvPr>
            <p:ph type="body" sz="quarter" idx="11"/>
          </p:nvPr>
        </p:nvSpPr>
        <p:spPr>
          <a:xfrm>
            <a:off x="314324" y="2678918"/>
            <a:ext cx="8536309" cy="375039"/>
          </a:xfrm>
        </p:spPr>
        <p:txBody>
          <a:bodyPr/>
          <a:lstStyle>
            <a:lvl1pPr algn="r">
              <a:spcBef>
                <a:spcPts val="0"/>
              </a:spcBef>
              <a:defRPr sz="2000">
                <a:solidFill>
                  <a:schemeClr val="bg1"/>
                </a:solidFill>
                <a:latin typeface="Calibri" pitchFamily="34" charset="0"/>
              </a:defRPr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57150"/>
            <a:ext cx="8583613" cy="477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TITLE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588963"/>
            <a:ext cx="8583613" cy="3965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fr-FR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81000" y="4899025"/>
            <a:ext cx="295275" cy="11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defRPr sz="600">
                <a:solidFill>
                  <a:srgbClr val="111111"/>
                </a:solidFill>
                <a:latin typeface="Trebuchet MS" pitchFamily="34" charset="0"/>
              </a:defRPr>
            </a:lvl1pPr>
          </a:lstStyle>
          <a:p>
            <a:fld id="{8C163CC9-12F2-4942-AE42-ED71A0232BAD}" type="slidenum">
              <a:rPr lang="en-US" altLang="en-US"/>
              <a:pPr/>
              <a:t>‹#›</a:t>
            </a:fld>
            <a:endParaRPr lang="en-US" altLang="en-US"/>
          </a:p>
        </p:txBody>
      </p:sp>
      <p:pic>
        <p:nvPicPr>
          <p:cNvPr id="1029" name="Picture 3"/>
          <p:cNvPicPr>
            <a:picLocks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237538" y="4768850"/>
            <a:ext cx="738187" cy="28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Date Placeholder 11"/>
          <p:cNvSpPr>
            <a:spLocks noGrp="1"/>
          </p:cNvSpPr>
          <p:nvPr>
            <p:ph type="dt" sz="half" idx="2"/>
          </p:nvPr>
        </p:nvSpPr>
        <p:spPr>
          <a:xfrm>
            <a:off x="785813" y="4910138"/>
            <a:ext cx="601662" cy="92075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>
              <a:defRPr sz="600">
                <a:solidFill>
                  <a:srgbClr val="8F8F8F"/>
                </a:solidFill>
                <a:latin typeface="Trebuchet MS" pitchFamily="34" charset="0"/>
              </a:defRPr>
            </a:lvl1pPr>
          </a:lstStyle>
          <a:p>
            <a:fld id="{9982A2E8-F5E8-4E98-A662-BCC9EC34EB1C}" type="datetime1">
              <a:rPr lang="en-US" altLang="en-US" smtClean="0"/>
              <a:t>3/21/2019</a:t>
            </a:fld>
            <a:endParaRPr lang="en-US" altLang="en-US"/>
          </a:p>
        </p:txBody>
      </p:sp>
      <p:grpSp>
        <p:nvGrpSpPr>
          <p:cNvPr id="1031" name="Group 7"/>
          <p:cNvGrpSpPr>
            <a:grpSpLocks/>
          </p:cNvGrpSpPr>
          <p:nvPr/>
        </p:nvGrpSpPr>
        <p:grpSpPr bwMode="auto">
          <a:xfrm>
            <a:off x="-3175" y="476250"/>
            <a:ext cx="9147175" cy="180975"/>
            <a:chOff x="-3477" y="845344"/>
            <a:chExt cx="9147477" cy="180975"/>
          </a:xfrm>
        </p:grpSpPr>
        <p:sp>
          <p:nvSpPr>
            <p:cNvPr id="1032" name="Freeform 8"/>
            <p:cNvSpPr>
              <a:spLocks/>
            </p:cNvSpPr>
            <p:nvPr/>
          </p:nvSpPr>
          <p:spPr bwMode="auto">
            <a:xfrm>
              <a:off x="6475325" y="846932"/>
              <a:ext cx="2668675" cy="179387"/>
            </a:xfrm>
            <a:custGeom>
              <a:avLst/>
              <a:gdLst>
                <a:gd name="T0" fmla="*/ 2658109 w 2669381"/>
                <a:gd name="T1" fmla="*/ 43458 h 178594"/>
                <a:gd name="T2" fmla="*/ 1989436 w 2669381"/>
                <a:gd name="T3" fmla="*/ 43458 h 178594"/>
                <a:gd name="T4" fmla="*/ 1989436 w 2669381"/>
                <a:gd name="T5" fmla="*/ 191729 h 178594"/>
                <a:gd name="T6" fmla="*/ 1323129 w 2669381"/>
                <a:gd name="T7" fmla="*/ 191729 h 178594"/>
                <a:gd name="T8" fmla="*/ 1323129 w 2669381"/>
                <a:gd name="T9" fmla="*/ 107373 h 178594"/>
                <a:gd name="T10" fmla="*/ 656822 w 2669381"/>
                <a:gd name="T11" fmla="*/ 107373 h 178594"/>
                <a:gd name="T12" fmla="*/ 656822 w 2669381"/>
                <a:gd name="T13" fmla="*/ 0 h 178594"/>
                <a:gd name="T14" fmla="*/ 0 w 2669381"/>
                <a:gd name="T15" fmla="*/ 0 h 17859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669381"/>
                <a:gd name="T25" fmla="*/ 0 h 178594"/>
                <a:gd name="T26" fmla="*/ 2669381 w 2669381"/>
                <a:gd name="T27" fmla="*/ 178594 h 178594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669381" h="178594">
                  <a:moveTo>
                    <a:pt x="2669381" y="40481"/>
                  </a:moveTo>
                  <a:lnTo>
                    <a:pt x="1997869" y="40481"/>
                  </a:lnTo>
                  <a:lnTo>
                    <a:pt x="1997869" y="178594"/>
                  </a:lnTo>
                  <a:lnTo>
                    <a:pt x="1328737" y="178594"/>
                  </a:lnTo>
                  <a:lnTo>
                    <a:pt x="1328737" y="100013"/>
                  </a:lnTo>
                  <a:lnTo>
                    <a:pt x="659606" y="100013"/>
                  </a:lnTo>
                  <a:lnTo>
                    <a:pt x="659606" y="0"/>
                  </a:lnTo>
                  <a:lnTo>
                    <a:pt x="0" y="0"/>
                  </a:lnTo>
                </a:path>
              </a:pathLst>
            </a:custGeom>
            <a:noFill/>
            <a:ln w="12700">
              <a:solidFill>
                <a:srgbClr val="98A4AB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033" name="Freeform 9"/>
            <p:cNvSpPr>
              <a:spLocks/>
            </p:cNvSpPr>
            <p:nvPr/>
          </p:nvSpPr>
          <p:spPr bwMode="auto">
            <a:xfrm>
              <a:off x="-3477" y="845344"/>
              <a:ext cx="6478802" cy="163513"/>
            </a:xfrm>
            <a:custGeom>
              <a:avLst/>
              <a:gdLst>
                <a:gd name="T0" fmla="*/ 6489381 w 6478096"/>
                <a:gd name="T1" fmla="*/ 0 h 164306"/>
                <a:gd name="T2" fmla="*/ 6489381 w 6478096"/>
                <a:gd name="T3" fmla="*/ 116796 h 164306"/>
                <a:gd name="T4" fmla="*/ 5819090 w 6478096"/>
                <a:gd name="T5" fmla="*/ 116796 h 164306"/>
                <a:gd name="T6" fmla="*/ 5819090 w 6478096"/>
                <a:gd name="T7" fmla="*/ 152054 h 164306"/>
                <a:gd name="T8" fmla="*/ 5160719 w 6478096"/>
                <a:gd name="T9" fmla="*/ 152054 h 164306"/>
                <a:gd name="T10" fmla="*/ 5160719 w 6478096"/>
                <a:gd name="T11" fmla="*/ 50684 h 164306"/>
                <a:gd name="T12" fmla="*/ 0 w 6478096"/>
                <a:gd name="T13" fmla="*/ 50684 h 16430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6478096"/>
                <a:gd name="T22" fmla="*/ 0 h 164306"/>
                <a:gd name="T23" fmla="*/ 6478096 w 6478096"/>
                <a:gd name="T24" fmla="*/ 164306 h 16430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6478096" h="164306">
                  <a:moveTo>
                    <a:pt x="6478096" y="0"/>
                  </a:moveTo>
                  <a:lnTo>
                    <a:pt x="6478096" y="126206"/>
                  </a:lnTo>
                  <a:lnTo>
                    <a:pt x="5808965" y="126206"/>
                  </a:lnTo>
                  <a:lnTo>
                    <a:pt x="5808965" y="164306"/>
                  </a:lnTo>
                  <a:lnTo>
                    <a:pt x="5151740" y="164306"/>
                  </a:lnTo>
                  <a:lnTo>
                    <a:pt x="5151740" y="54769"/>
                  </a:lnTo>
                  <a:lnTo>
                    <a:pt x="0" y="54769"/>
                  </a:lnTo>
                </a:path>
              </a:pathLst>
            </a:custGeom>
            <a:noFill/>
            <a:ln w="12700">
              <a:solidFill>
                <a:srgbClr val="98A4AB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11" r:id="rId1"/>
    <p:sldLayoutId id="2147484412" r:id="rId2"/>
    <p:sldLayoutId id="2147484413" r:id="rId3"/>
    <p:sldLayoutId id="2147484414" r:id="rId4"/>
    <p:sldLayoutId id="2147484415" r:id="rId5"/>
    <p:sldLayoutId id="2147484416" r:id="rId6"/>
  </p:sldLayoutIdLst>
  <p:transition/>
  <p:hf sldNum="0" hdr="0" ftr="0"/>
  <p:txStyles>
    <p:titleStyle>
      <a:lvl1pPr algn="l" rtl="0" eaLnBrk="0" fontAlgn="base" hangingPunct="0">
        <a:spcBef>
          <a:spcPct val="0"/>
        </a:spcBef>
        <a:spcAft>
          <a:spcPct val="0"/>
        </a:spcAft>
        <a:defRPr>
          <a:solidFill>
            <a:srgbClr val="7F7F7F"/>
          </a:solidFill>
          <a:latin typeface="Trebuchet MS" pitchFamily="34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>
          <a:solidFill>
            <a:srgbClr val="7F7F7F"/>
          </a:solidFill>
          <a:latin typeface="Trebuchet MS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>
          <a:solidFill>
            <a:srgbClr val="7F7F7F"/>
          </a:solidFill>
          <a:latin typeface="Trebuchet MS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>
          <a:solidFill>
            <a:srgbClr val="7F7F7F"/>
          </a:solidFill>
          <a:latin typeface="Trebuchet MS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>
          <a:solidFill>
            <a:srgbClr val="7F7F7F"/>
          </a:solidFill>
          <a:latin typeface="Trebuchet MS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333333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333333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333333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333333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30000"/>
        </a:spcBef>
        <a:spcAft>
          <a:spcPct val="0"/>
        </a:spcAft>
        <a:defRPr sz="2200">
          <a:solidFill>
            <a:srgbClr val="7B7B7B"/>
          </a:solidFill>
          <a:latin typeface="Trebuchet MS" pitchFamily="34" charset="0"/>
          <a:ea typeface="+mn-ea"/>
          <a:cs typeface="+mn-cs"/>
        </a:defRPr>
      </a:lvl1pPr>
      <a:lvl2pPr marL="266700" indent="-266700" algn="l" rtl="0" eaLnBrk="0" fontAlgn="base" hangingPunct="0">
        <a:spcBef>
          <a:spcPct val="30000"/>
        </a:spcBef>
        <a:spcAft>
          <a:spcPct val="0"/>
        </a:spcAft>
        <a:buClr>
          <a:schemeClr val="tx1"/>
        </a:buClr>
        <a:buSzPct val="80000"/>
        <a:buFont typeface="Wingdings" pitchFamily="2" charset="2"/>
        <a:buChar char=""/>
        <a:defRPr sz="2000">
          <a:solidFill>
            <a:srgbClr val="2A2A2A"/>
          </a:solidFill>
          <a:latin typeface="Trebuchet MS" pitchFamily="34" charset="0"/>
        </a:defRPr>
      </a:lvl2pPr>
      <a:lvl3pPr marL="542925" indent="-276225" algn="l" rtl="0" eaLnBrk="0" fontAlgn="base" hangingPunct="0">
        <a:spcBef>
          <a:spcPct val="30000"/>
        </a:spcBef>
        <a:spcAft>
          <a:spcPct val="0"/>
        </a:spcAft>
        <a:buClr>
          <a:srgbClr val="858585"/>
        </a:buClr>
        <a:buSzPct val="80000"/>
        <a:buFont typeface="Wingdings" pitchFamily="2" charset="2"/>
        <a:buChar char="n"/>
        <a:defRPr>
          <a:solidFill>
            <a:srgbClr val="2A2A2A"/>
          </a:solidFill>
          <a:latin typeface="Trebuchet MS" pitchFamily="34" charset="0"/>
        </a:defRPr>
      </a:lvl3pPr>
      <a:lvl4pPr marL="809625" indent="-266700" algn="l" rtl="0" eaLnBrk="0" fontAlgn="base" hangingPunct="0">
        <a:spcBef>
          <a:spcPct val="30000"/>
        </a:spcBef>
        <a:spcAft>
          <a:spcPct val="0"/>
        </a:spcAft>
        <a:buClr>
          <a:srgbClr val="ADADAD"/>
        </a:buClr>
        <a:buSzPct val="80000"/>
        <a:buFont typeface="Wingdings" pitchFamily="2" charset="2"/>
        <a:buChar char="n"/>
        <a:defRPr sz="1600">
          <a:solidFill>
            <a:srgbClr val="2A2A2A"/>
          </a:solidFill>
          <a:latin typeface="Trebuchet MS" pitchFamily="34" charset="0"/>
        </a:defRPr>
      </a:lvl4pPr>
      <a:lvl5pPr marL="1076325" indent="-266700" algn="l" rtl="0" eaLnBrk="0" fontAlgn="base" hangingPunct="0">
        <a:spcBef>
          <a:spcPct val="30000"/>
        </a:spcBef>
        <a:spcAft>
          <a:spcPct val="0"/>
        </a:spcAft>
        <a:buClr>
          <a:srgbClr val="D6D6D6"/>
        </a:buClr>
        <a:buSzPct val="80000"/>
        <a:buFont typeface="Wingdings" pitchFamily="2" charset="2"/>
        <a:buChar char="n"/>
        <a:defRPr sz="1400">
          <a:solidFill>
            <a:srgbClr val="2A2A2A"/>
          </a:solidFill>
          <a:latin typeface="Trebuchet MS" pitchFamily="34" charset="0"/>
        </a:defRPr>
      </a:lvl5pPr>
      <a:lvl6pPr marL="2933700" indent="-285750" algn="l" rtl="0" eaLnBrk="1" fontAlgn="base" hangingPunct="1">
        <a:spcBef>
          <a:spcPct val="30000"/>
        </a:spcBef>
        <a:spcAft>
          <a:spcPct val="0"/>
        </a:spcAft>
        <a:buChar char="•"/>
        <a:defRPr sz="2000">
          <a:solidFill>
            <a:srgbClr val="333333"/>
          </a:solidFill>
          <a:latin typeface="+mn-lt"/>
        </a:defRPr>
      </a:lvl6pPr>
      <a:lvl7pPr marL="3390900" indent="-285750" algn="l" rtl="0" eaLnBrk="1" fontAlgn="base" hangingPunct="1">
        <a:spcBef>
          <a:spcPct val="30000"/>
        </a:spcBef>
        <a:spcAft>
          <a:spcPct val="0"/>
        </a:spcAft>
        <a:buChar char="•"/>
        <a:defRPr sz="2000">
          <a:solidFill>
            <a:srgbClr val="333333"/>
          </a:solidFill>
          <a:latin typeface="+mn-lt"/>
        </a:defRPr>
      </a:lvl7pPr>
      <a:lvl8pPr marL="3848100" indent="-285750" algn="l" rtl="0" eaLnBrk="1" fontAlgn="base" hangingPunct="1">
        <a:spcBef>
          <a:spcPct val="30000"/>
        </a:spcBef>
        <a:spcAft>
          <a:spcPct val="0"/>
        </a:spcAft>
        <a:buChar char="•"/>
        <a:defRPr sz="2000">
          <a:solidFill>
            <a:srgbClr val="333333"/>
          </a:solidFill>
          <a:latin typeface="+mn-lt"/>
        </a:defRPr>
      </a:lvl8pPr>
      <a:lvl9pPr marL="4305300" indent="-285750" algn="l" rtl="0" eaLnBrk="1" fontAlgn="base" hangingPunct="1">
        <a:spcBef>
          <a:spcPct val="30000"/>
        </a:spcBef>
        <a:spcAft>
          <a:spcPct val="0"/>
        </a:spcAft>
        <a:buChar char="•"/>
        <a:defRPr sz="2000">
          <a:solidFill>
            <a:srgbClr val="333333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85837" y="335117"/>
            <a:ext cx="7172326" cy="369332"/>
          </a:xfrm>
        </p:spPr>
        <p:txBody>
          <a:bodyPr>
            <a:spAutoFit/>
          </a:bodyPr>
          <a:lstStyle/>
          <a:p>
            <a:pPr algn="ctr"/>
            <a:r>
              <a:rPr lang="en-US" dirty="0"/>
              <a:t>CE4-related: Simplified coding of the MVP index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>
                <a:solidFill>
                  <a:srgbClr val="7F7F7F"/>
                </a:solidFill>
              </a:rPr>
              <a:t>JVET-N0287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08284" y="4674268"/>
            <a:ext cx="34674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dirty="0">
                <a:latin typeface="Trebuchet MS" pitchFamily="34" charset="0"/>
              </a:rPr>
              <a:t>March. 2019</a:t>
            </a:r>
          </a:p>
          <a:p>
            <a:r>
              <a:rPr lang="fr-FR" sz="900" dirty="0">
                <a:latin typeface="Trebuchet MS" pitchFamily="34" charset="0"/>
              </a:rPr>
              <a:t>F. Le </a:t>
            </a:r>
            <a:r>
              <a:rPr lang="fr-FR" sz="900" dirty="0" err="1">
                <a:latin typeface="Trebuchet MS" pitchFamily="34" charset="0"/>
              </a:rPr>
              <a:t>Léannec</a:t>
            </a:r>
            <a:r>
              <a:rPr lang="fr-FR" sz="900" dirty="0">
                <a:latin typeface="Trebuchet MS" pitchFamily="34" charset="0"/>
              </a:rPr>
              <a:t>, Y. Chen, T. Poirier, A. Robert</a:t>
            </a:r>
          </a:p>
        </p:txBody>
      </p:sp>
    </p:spTree>
    <p:extLst>
      <p:ext uri="{BB962C8B-B14F-4D97-AF65-F5344CB8AC3E}">
        <p14:creationId xmlns:p14="http://schemas.microsoft.com/office/powerpoint/2010/main" val="4036175157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53194"/>
            <a:ext cx="8678111" cy="478617"/>
          </a:xfrm>
        </p:spPr>
        <p:txBody>
          <a:bodyPr/>
          <a:lstStyle/>
          <a:p>
            <a:r>
              <a:rPr lang="fr-FR" dirty="0"/>
              <a:t>JVET-N0287</a:t>
            </a:r>
            <a:endParaRPr lang="en-US" dirty="0"/>
          </a:p>
        </p:txBody>
      </p:sp>
      <p:sp>
        <p:nvSpPr>
          <p:cNvPr id="4" name="Content Placeholder 1"/>
          <p:cNvSpPr>
            <a:spLocks noGrp="1"/>
          </p:cNvSpPr>
          <p:nvPr>
            <p:ph idx="1"/>
          </p:nvPr>
        </p:nvSpPr>
        <p:spPr>
          <a:xfrm>
            <a:off x="381000" y="873125"/>
            <a:ext cx="8583613" cy="1379297"/>
          </a:xfrm>
        </p:spPr>
        <p:txBody>
          <a:bodyPr numCol="1" anchor="ctr">
            <a:spAutoFit/>
          </a:bodyPr>
          <a:lstStyle/>
          <a:p>
            <a:pPr lvl="1"/>
            <a:r>
              <a:rPr lang="en-US" sz="1800" b="1" dirty="0"/>
              <a:t>VTM-4.0 AMVP mode</a:t>
            </a:r>
            <a:endParaRPr lang="en-US" sz="1600" dirty="0"/>
          </a:p>
          <a:p>
            <a:pPr lvl="2"/>
            <a:r>
              <a:rPr lang="en-US" sz="1400" dirty="0"/>
              <a:t>2 MV prediction candidates are considered</a:t>
            </a:r>
          </a:p>
          <a:p>
            <a:pPr lvl="2"/>
            <a:r>
              <a:rPr lang="en-US" sz="1400" dirty="0"/>
              <a:t>The MV predictors used for a CU are signaled by two flag: </a:t>
            </a:r>
            <a:r>
              <a:rPr lang="en-US" sz="1400" b="1" dirty="0"/>
              <a:t>mvp_l0_flag</a:t>
            </a:r>
            <a:r>
              <a:rPr lang="en-US" sz="1400" dirty="0"/>
              <a:t> and </a:t>
            </a:r>
            <a:r>
              <a:rPr lang="en-US" sz="1400" b="1" dirty="0"/>
              <a:t>mvp_l1_flag</a:t>
            </a:r>
          </a:p>
          <a:p>
            <a:pPr lvl="2"/>
            <a:r>
              <a:rPr lang="en-US" sz="1400" b="1" dirty="0"/>
              <a:t>mvp_l0_flag</a:t>
            </a:r>
            <a:r>
              <a:rPr lang="en-US" sz="1400" dirty="0"/>
              <a:t> and </a:t>
            </a:r>
            <a:r>
              <a:rPr lang="en-US" sz="1400" b="1" dirty="0"/>
              <a:t>mvp_l1_flag </a:t>
            </a:r>
            <a:r>
              <a:rPr lang="en-US" sz="1400" dirty="0"/>
              <a:t>are context-based coded</a:t>
            </a:r>
            <a:endParaRPr lang="en-US" sz="1600" dirty="0"/>
          </a:p>
        </p:txBody>
      </p:sp>
      <p:sp>
        <p:nvSpPr>
          <p:cNvPr id="7" name="Rectangle 24">
            <a:extLst>
              <a:ext uri="{FF2B5EF4-FFF2-40B4-BE49-F238E27FC236}">
                <a16:creationId xmlns:a16="http://schemas.microsoft.com/office/drawing/2014/main" id="{31EBB6C5-3C52-454A-9F3D-E37FE88892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2061411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344967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53194"/>
            <a:ext cx="8678111" cy="478617"/>
          </a:xfrm>
        </p:spPr>
        <p:txBody>
          <a:bodyPr/>
          <a:lstStyle/>
          <a:p>
            <a:r>
              <a:rPr lang="fr-FR" dirty="0"/>
              <a:t>JVET-N0287</a:t>
            </a:r>
            <a:endParaRPr lang="en-US" dirty="0"/>
          </a:p>
        </p:txBody>
      </p:sp>
      <p:sp>
        <p:nvSpPr>
          <p:cNvPr id="4" name="Content Placeholder 1"/>
          <p:cNvSpPr>
            <a:spLocks noGrp="1"/>
          </p:cNvSpPr>
          <p:nvPr>
            <p:ph idx="1"/>
          </p:nvPr>
        </p:nvSpPr>
        <p:spPr>
          <a:xfrm>
            <a:off x="381000" y="769409"/>
            <a:ext cx="8583613" cy="1471630"/>
          </a:xfrm>
        </p:spPr>
        <p:txBody>
          <a:bodyPr numCol="1" anchor="ctr">
            <a:spAutoFit/>
          </a:bodyPr>
          <a:lstStyle/>
          <a:p>
            <a:pPr lvl="1"/>
            <a:r>
              <a:rPr lang="en-US" sz="1800" b="1" dirty="0"/>
              <a:t>Proposed</a:t>
            </a:r>
          </a:p>
          <a:p>
            <a:pPr lvl="2"/>
            <a:r>
              <a:rPr lang="en-US" sz="1600" dirty="0"/>
              <a:t>Bypass coding of </a:t>
            </a:r>
            <a:r>
              <a:rPr lang="en-US" sz="1600" b="1" dirty="0"/>
              <a:t>mvp_l0_flag</a:t>
            </a:r>
            <a:r>
              <a:rPr lang="en-US" sz="1600" dirty="0"/>
              <a:t> and </a:t>
            </a:r>
            <a:r>
              <a:rPr lang="en-US" sz="1600" b="1" dirty="0"/>
              <a:t>mvp_l1_flag </a:t>
            </a:r>
          </a:p>
          <a:p>
            <a:pPr lvl="2"/>
            <a:r>
              <a:rPr lang="en-US" sz="1600" dirty="0"/>
              <a:t>Applied in AMVP, Affine AMVP and IBC AMVP</a:t>
            </a:r>
            <a:endParaRPr lang="en-US" sz="1800" dirty="0"/>
          </a:p>
          <a:p>
            <a:pPr lvl="2"/>
            <a:endParaRPr lang="en-US" sz="1600" dirty="0"/>
          </a:p>
        </p:txBody>
      </p:sp>
      <p:sp>
        <p:nvSpPr>
          <p:cNvPr id="7" name="Rectangle 24">
            <a:extLst>
              <a:ext uri="{FF2B5EF4-FFF2-40B4-BE49-F238E27FC236}">
                <a16:creationId xmlns:a16="http://schemas.microsoft.com/office/drawing/2014/main" id="{31EBB6C5-3C52-454A-9F3D-E37FE88892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2061411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079202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53194"/>
            <a:ext cx="8678111" cy="478617"/>
          </a:xfrm>
        </p:spPr>
        <p:txBody>
          <a:bodyPr/>
          <a:lstStyle/>
          <a:p>
            <a:r>
              <a:rPr lang="fr-FR" dirty="0"/>
              <a:t>JVET-N0287</a:t>
            </a:r>
            <a:endParaRPr lang="en-US" dirty="0"/>
          </a:p>
        </p:txBody>
      </p:sp>
      <p:sp>
        <p:nvSpPr>
          <p:cNvPr id="4" name="Content Placeholder 1"/>
          <p:cNvSpPr>
            <a:spLocks noGrp="1"/>
          </p:cNvSpPr>
          <p:nvPr>
            <p:ph idx="1"/>
          </p:nvPr>
        </p:nvSpPr>
        <p:spPr>
          <a:xfrm>
            <a:off x="381000" y="768544"/>
            <a:ext cx="8583613" cy="1056132"/>
          </a:xfrm>
        </p:spPr>
        <p:txBody>
          <a:bodyPr numCol="1" anchor="ctr">
            <a:spAutoFit/>
          </a:bodyPr>
          <a:lstStyle/>
          <a:p>
            <a:pPr lvl="1"/>
            <a:r>
              <a:rPr lang="en-US" sz="1800" b="1" dirty="0"/>
              <a:t>Results</a:t>
            </a:r>
          </a:p>
          <a:p>
            <a:pPr lvl="2"/>
            <a:r>
              <a:rPr lang="en-US" sz="1400" b="1" dirty="0"/>
              <a:t>RA: 0.02%</a:t>
            </a:r>
          </a:p>
          <a:p>
            <a:pPr lvl="2"/>
            <a:r>
              <a:rPr lang="en-US" sz="1400" b="1" dirty="0"/>
              <a:t>LDB: 0.02%</a:t>
            </a:r>
          </a:p>
        </p:txBody>
      </p:sp>
      <p:sp>
        <p:nvSpPr>
          <p:cNvPr id="7" name="Rectangle 24">
            <a:extLst>
              <a:ext uri="{FF2B5EF4-FFF2-40B4-BE49-F238E27FC236}">
                <a16:creationId xmlns:a16="http://schemas.microsoft.com/office/drawing/2014/main" id="{31EBB6C5-3C52-454A-9F3D-E37FE88892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2061411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B71A769C-0E46-4472-BDE2-BE06393A334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4187166"/>
              </p:ext>
            </p:extLst>
          </p:nvPr>
        </p:nvGraphicFramePr>
        <p:xfrm>
          <a:off x="381000" y="2197217"/>
          <a:ext cx="4160046" cy="1620399"/>
        </p:xfrm>
        <a:graphic>
          <a:graphicData uri="http://schemas.openxmlformats.org/drawingml/2006/table">
            <a:tbl>
              <a:tblPr/>
              <a:tblGrid>
                <a:gridCol w="979536">
                  <a:extLst>
                    <a:ext uri="{9D8B030D-6E8A-4147-A177-3AD203B41FA5}">
                      <a16:colId xmlns:a16="http://schemas.microsoft.com/office/drawing/2014/main" val="1451245006"/>
                    </a:ext>
                  </a:extLst>
                </a:gridCol>
                <a:gridCol w="636102">
                  <a:extLst>
                    <a:ext uri="{9D8B030D-6E8A-4147-A177-3AD203B41FA5}">
                      <a16:colId xmlns:a16="http://schemas.microsoft.com/office/drawing/2014/main" val="1251881429"/>
                    </a:ext>
                  </a:extLst>
                </a:gridCol>
                <a:gridCol w="636102">
                  <a:extLst>
                    <a:ext uri="{9D8B030D-6E8A-4147-A177-3AD203B41FA5}">
                      <a16:colId xmlns:a16="http://schemas.microsoft.com/office/drawing/2014/main" val="1175218844"/>
                    </a:ext>
                  </a:extLst>
                </a:gridCol>
                <a:gridCol w="636102">
                  <a:extLst>
                    <a:ext uri="{9D8B030D-6E8A-4147-A177-3AD203B41FA5}">
                      <a16:colId xmlns:a16="http://schemas.microsoft.com/office/drawing/2014/main" val="2596793644"/>
                    </a:ext>
                  </a:extLst>
                </a:gridCol>
                <a:gridCol w="636102">
                  <a:extLst>
                    <a:ext uri="{9D8B030D-6E8A-4147-A177-3AD203B41FA5}">
                      <a16:colId xmlns:a16="http://schemas.microsoft.com/office/drawing/2014/main" val="451530882"/>
                    </a:ext>
                  </a:extLst>
                </a:gridCol>
                <a:gridCol w="636102">
                  <a:extLst>
                    <a:ext uri="{9D8B030D-6E8A-4147-A177-3AD203B41FA5}">
                      <a16:colId xmlns:a16="http://schemas.microsoft.com/office/drawing/2014/main" val="82689662"/>
                    </a:ext>
                  </a:extLst>
                </a:gridCol>
              </a:tblGrid>
              <a:tr h="147309">
                <a:tc>
                  <a:txBody>
                    <a:bodyPr/>
                    <a:lstStyle/>
                    <a:p>
                      <a:pPr algn="ctr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Random Access Main 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9690534"/>
                  </a:ext>
                </a:extLst>
              </a:tr>
              <a:tr h="147309">
                <a:tc>
                  <a:txBody>
                    <a:bodyPr/>
                    <a:lstStyle/>
                    <a:p>
                      <a:pPr algn="ctr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Over VTM-4.0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6753434"/>
                  </a:ext>
                </a:extLst>
              </a:tr>
              <a:tr h="147309">
                <a:tc>
                  <a:txBody>
                    <a:bodyPr/>
                    <a:lstStyle/>
                    <a:p>
                      <a:pPr algn="ctr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Y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U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EncT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DecT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40697793"/>
                  </a:ext>
                </a:extLst>
              </a:tr>
              <a:tr h="14730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Class A1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-0.11%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0.04%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99%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9143525"/>
                  </a:ext>
                </a:extLst>
              </a:tr>
              <a:tr h="14730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Class A2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0.04%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0.04%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06165041"/>
                  </a:ext>
                </a:extLst>
              </a:tr>
              <a:tr h="14730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Class B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0.02%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101%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36506507"/>
                  </a:ext>
                </a:extLst>
              </a:tr>
              <a:tr h="14730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Class C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0.01%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-0.12%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101%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102%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67953078"/>
                  </a:ext>
                </a:extLst>
              </a:tr>
              <a:tr h="14730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Class 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77519628"/>
                  </a:ext>
                </a:extLst>
              </a:tr>
              <a:tr h="14730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Overall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-0.01%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-0.01%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101%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63360448"/>
                  </a:ext>
                </a:extLst>
              </a:tr>
              <a:tr h="14730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Class D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-0.06%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-0.08%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101%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83989798"/>
                  </a:ext>
                </a:extLst>
              </a:tr>
              <a:tr h="14730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Class F (optional)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0.04%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-0.07%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101%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22673177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70F6317A-5D26-4558-BFEB-D4BEFD2648F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236121"/>
              </p:ext>
            </p:extLst>
          </p:nvPr>
        </p:nvGraphicFramePr>
        <p:xfrm>
          <a:off x="4803935" y="2204081"/>
          <a:ext cx="4081621" cy="1613535"/>
        </p:xfrm>
        <a:graphic>
          <a:graphicData uri="http://schemas.openxmlformats.org/drawingml/2006/table">
            <a:tbl>
              <a:tblPr/>
              <a:tblGrid>
                <a:gridCol w="961071">
                  <a:extLst>
                    <a:ext uri="{9D8B030D-6E8A-4147-A177-3AD203B41FA5}">
                      <a16:colId xmlns:a16="http://schemas.microsoft.com/office/drawing/2014/main" val="942483531"/>
                    </a:ext>
                  </a:extLst>
                </a:gridCol>
                <a:gridCol w="624110">
                  <a:extLst>
                    <a:ext uri="{9D8B030D-6E8A-4147-A177-3AD203B41FA5}">
                      <a16:colId xmlns:a16="http://schemas.microsoft.com/office/drawing/2014/main" val="2401706946"/>
                    </a:ext>
                  </a:extLst>
                </a:gridCol>
                <a:gridCol w="624110">
                  <a:extLst>
                    <a:ext uri="{9D8B030D-6E8A-4147-A177-3AD203B41FA5}">
                      <a16:colId xmlns:a16="http://schemas.microsoft.com/office/drawing/2014/main" val="2974469572"/>
                    </a:ext>
                  </a:extLst>
                </a:gridCol>
                <a:gridCol w="624110">
                  <a:extLst>
                    <a:ext uri="{9D8B030D-6E8A-4147-A177-3AD203B41FA5}">
                      <a16:colId xmlns:a16="http://schemas.microsoft.com/office/drawing/2014/main" val="2955689549"/>
                    </a:ext>
                  </a:extLst>
                </a:gridCol>
                <a:gridCol w="624110">
                  <a:extLst>
                    <a:ext uri="{9D8B030D-6E8A-4147-A177-3AD203B41FA5}">
                      <a16:colId xmlns:a16="http://schemas.microsoft.com/office/drawing/2014/main" val="2851636415"/>
                    </a:ext>
                  </a:extLst>
                </a:gridCol>
                <a:gridCol w="624110">
                  <a:extLst>
                    <a:ext uri="{9D8B030D-6E8A-4147-A177-3AD203B41FA5}">
                      <a16:colId xmlns:a16="http://schemas.microsoft.com/office/drawing/2014/main" val="2847591751"/>
                    </a:ext>
                  </a:extLst>
                </a:gridCol>
              </a:tblGrid>
              <a:tr h="143308">
                <a:tc>
                  <a:txBody>
                    <a:bodyPr/>
                    <a:lstStyle/>
                    <a:p>
                      <a:pPr algn="ctr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Low delay B Main10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2501435"/>
                  </a:ext>
                </a:extLst>
              </a:tr>
              <a:tr h="143308">
                <a:tc>
                  <a:txBody>
                    <a:bodyPr/>
                    <a:lstStyle/>
                    <a:p>
                      <a:pPr algn="ctr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Over VTM-4.0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9512951"/>
                  </a:ext>
                </a:extLst>
              </a:tr>
              <a:tr h="143308">
                <a:tc>
                  <a:txBody>
                    <a:bodyPr/>
                    <a:lstStyle/>
                    <a:p>
                      <a:pPr algn="ctr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Y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U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EncT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DecT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5076940"/>
                  </a:ext>
                </a:extLst>
              </a:tr>
              <a:tr h="14330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Class A1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2232468"/>
                  </a:ext>
                </a:extLst>
              </a:tr>
              <a:tr h="14330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Class A2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09029030"/>
                  </a:ext>
                </a:extLst>
              </a:tr>
              <a:tr h="14330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Class B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0.01%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0.02%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106%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106%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32743418"/>
                  </a:ext>
                </a:extLst>
              </a:tr>
              <a:tr h="14330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Class C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-0.02%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0.16%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-0.13%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104%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101%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83394363"/>
                  </a:ext>
                </a:extLst>
              </a:tr>
              <a:tr h="14330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Class 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-0.14%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0.33%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101%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101%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63392109"/>
                  </a:ext>
                </a:extLst>
              </a:tr>
              <a:tr h="14330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Overall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0.02%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0.05%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104%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103%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73781486"/>
                  </a:ext>
                </a:extLst>
              </a:tr>
              <a:tr h="14330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Class D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-0.01%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-0.53%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-0.55%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99%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99%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98750161"/>
                  </a:ext>
                </a:extLst>
              </a:tr>
              <a:tr h="14330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Class F (optional)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-0.09%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-0.29%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0.03%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101%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647498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44265926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53194"/>
            <a:ext cx="8678111" cy="478617"/>
          </a:xfrm>
        </p:spPr>
        <p:txBody>
          <a:bodyPr/>
          <a:lstStyle/>
          <a:p>
            <a:r>
              <a:rPr lang="fr-FR" dirty="0"/>
              <a:t>JVET-N0287</a:t>
            </a:r>
            <a:endParaRPr lang="en-US" dirty="0"/>
          </a:p>
        </p:txBody>
      </p:sp>
      <p:sp>
        <p:nvSpPr>
          <p:cNvPr id="4" name="Content Placeholder 1"/>
          <p:cNvSpPr>
            <a:spLocks noGrp="1"/>
          </p:cNvSpPr>
          <p:nvPr>
            <p:ph idx="1"/>
          </p:nvPr>
        </p:nvSpPr>
        <p:spPr>
          <a:xfrm>
            <a:off x="381000" y="799321"/>
            <a:ext cx="8583613" cy="994577"/>
          </a:xfrm>
        </p:spPr>
        <p:txBody>
          <a:bodyPr numCol="1" anchor="ctr">
            <a:spAutoFit/>
          </a:bodyPr>
          <a:lstStyle/>
          <a:p>
            <a:pPr lvl="1"/>
            <a:r>
              <a:rPr lang="en-US" sz="1600" b="1" dirty="0"/>
              <a:t>Additional Results: combination with JVET-N0286 (simplified </a:t>
            </a:r>
            <a:r>
              <a:rPr lang="en-US" sz="1600" b="1" dirty="0" err="1"/>
              <a:t>Gbi</a:t>
            </a:r>
            <a:r>
              <a:rPr lang="en-US" sz="1600" b="1" dirty="0"/>
              <a:t> index coding)</a:t>
            </a:r>
            <a:r>
              <a:rPr lang="en-US" sz="1800" b="1" dirty="0"/>
              <a:t> </a:t>
            </a:r>
          </a:p>
          <a:p>
            <a:pPr lvl="2"/>
            <a:r>
              <a:rPr lang="en-US" b="1" dirty="0"/>
              <a:t>RA: 0.02%</a:t>
            </a:r>
          </a:p>
          <a:p>
            <a:pPr lvl="2"/>
            <a:r>
              <a:rPr lang="en-US" b="1" dirty="0"/>
              <a:t>LDB: 0.03%</a:t>
            </a:r>
            <a:endParaRPr lang="en-US" sz="1400" b="1" dirty="0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681E30C2-EEDD-47FE-AFB4-570BBA74A43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2301463"/>
              </p:ext>
            </p:extLst>
          </p:nvPr>
        </p:nvGraphicFramePr>
        <p:xfrm>
          <a:off x="455831" y="2206741"/>
          <a:ext cx="3702843" cy="1750695"/>
        </p:xfrm>
        <a:graphic>
          <a:graphicData uri="http://schemas.openxmlformats.org/drawingml/2006/table">
            <a:tbl>
              <a:tblPr/>
              <a:tblGrid>
                <a:gridCol w="871883">
                  <a:extLst>
                    <a:ext uri="{9D8B030D-6E8A-4147-A177-3AD203B41FA5}">
                      <a16:colId xmlns:a16="http://schemas.microsoft.com/office/drawing/2014/main" val="4093410832"/>
                    </a:ext>
                  </a:extLst>
                </a:gridCol>
                <a:gridCol w="566192">
                  <a:extLst>
                    <a:ext uri="{9D8B030D-6E8A-4147-A177-3AD203B41FA5}">
                      <a16:colId xmlns:a16="http://schemas.microsoft.com/office/drawing/2014/main" val="2316298691"/>
                    </a:ext>
                  </a:extLst>
                </a:gridCol>
                <a:gridCol w="566192">
                  <a:extLst>
                    <a:ext uri="{9D8B030D-6E8A-4147-A177-3AD203B41FA5}">
                      <a16:colId xmlns:a16="http://schemas.microsoft.com/office/drawing/2014/main" val="119681031"/>
                    </a:ext>
                  </a:extLst>
                </a:gridCol>
                <a:gridCol w="566192">
                  <a:extLst>
                    <a:ext uri="{9D8B030D-6E8A-4147-A177-3AD203B41FA5}">
                      <a16:colId xmlns:a16="http://schemas.microsoft.com/office/drawing/2014/main" val="3284313026"/>
                    </a:ext>
                  </a:extLst>
                </a:gridCol>
                <a:gridCol w="566192">
                  <a:extLst>
                    <a:ext uri="{9D8B030D-6E8A-4147-A177-3AD203B41FA5}">
                      <a16:colId xmlns:a16="http://schemas.microsoft.com/office/drawing/2014/main" val="757142059"/>
                    </a:ext>
                  </a:extLst>
                </a:gridCol>
                <a:gridCol w="566192">
                  <a:extLst>
                    <a:ext uri="{9D8B030D-6E8A-4147-A177-3AD203B41FA5}">
                      <a16:colId xmlns:a16="http://schemas.microsoft.com/office/drawing/2014/main" val="4183529217"/>
                    </a:ext>
                  </a:extLst>
                </a:gridCol>
              </a:tblGrid>
              <a:tr h="138630">
                <a:tc>
                  <a:txBody>
                    <a:bodyPr/>
                    <a:lstStyle/>
                    <a:p>
                      <a:pPr algn="ctr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Random Access Main 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8033898"/>
                  </a:ext>
                </a:extLst>
              </a:tr>
              <a:tr h="138630">
                <a:tc>
                  <a:txBody>
                    <a:bodyPr/>
                    <a:lstStyle/>
                    <a:p>
                      <a:pPr algn="ctr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Over VTM-2.0.1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5817677"/>
                  </a:ext>
                </a:extLst>
              </a:tr>
              <a:tr h="138630">
                <a:tc>
                  <a:txBody>
                    <a:bodyPr/>
                    <a:lstStyle/>
                    <a:p>
                      <a:pPr algn="ctr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Y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U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EncT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DecT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55195118"/>
                  </a:ext>
                </a:extLst>
              </a:tr>
              <a:tr h="13863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Class A1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-0.12%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0.01%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102%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101%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89806847"/>
                  </a:ext>
                </a:extLst>
              </a:tr>
              <a:tr h="13863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Class A2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-0.03%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0.08%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103%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101%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7402608"/>
                  </a:ext>
                </a:extLst>
              </a:tr>
              <a:tr h="13863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Class B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0.01%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101%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101%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19009904"/>
                  </a:ext>
                </a:extLst>
              </a:tr>
              <a:tr h="13863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Class C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0.03%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-0.13%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101%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101%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50166006"/>
                  </a:ext>
                </a:extLst>
              </a:tr>
              <a:tr h="13863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Class 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25910348"/>
                  </a:ext>
                </a:extLst>
              </a:tr>
              <a:tr h="13863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Overall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-0.02%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-0.02%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101%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101%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1294572"/>
                  </a:ext>
                </a:extLst>
              </a:tr>
              <a:tr h="13863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Class D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-0.03%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-0.06%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101%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47262291"/>
                  </a:ext>
                </a:extLst>
              </a:tr>
              <a:tr h="13863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Class F (optional)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0.05%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-0.10%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102%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104%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60976017"/>
                  </a:ext>
                </a:extLst>
              </a:tr>
            </a:tbl>
          </a:graphicData>
        </a:graphic>
      </p:graphicFrame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62653256-D918-4F28-B11C-13ED8C36648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9185631"/>
              </p:ext>
            </p:extLst>
          </p:nvPr>
        </p:nvGraphicFramePr>
        <p:xfrm>
          <a:off x="4366043" y="2206741"/>
          <a:ext cx="4235222" cy="1750694"/>
        </p:xfrm>
        <a:graphic>
          <a:graphicData uri="http://schemas.openxmlformats.org/drawingml/2006/table">
            <a:tbl>
              <a:tblPr/>
              <a:tblGrid>
                <a:gridCol w="997237">
                  <a:extLst>
                    <a:ext uri="{9D8B030D-6E8A-4147-A177-3AD203B41FA5}">
                      <a16:colId xmlns:a16="http://schemas.microsoft.com/office/drawing/2014/main" val="762545994"/>
                    </a:ext>
                  </a:extLst>
                </a:gridCol>
                <a:gridCol w="647597">
                  <a:extLst>
                    <a:ext uri="{9D8B030D-6E8A-4147-A177-3AD203B41FA5}">
                      <a16:colId xmlns:a16="http://schemas.microsoft.com/office/drawing/2014/main" val="2994445814"/>
                    </a:ext>
                  </a:extLst>
                </a:gridCol>
                <a:gridCol w="647597">
                  <a:extLst>
                    <a:ext uri="{9D8B030D-6E8A-4147-A177-3AD203B41FA5}">
                      <a16:colId xmlns:a16="http://schemas.microsoft.com/office/drawing/2014/main" val="1048256202"/>
                    </a:ext>
                  </a:extLst>
                </a:gridCol>
                <a:gridCol w="647597">
                  <a:extLst>
                    <a:ext uri="{9D8B030D-6E8A-4147-A177-3AD203B41FA5}">
                      <a16:colId xmlns:a16="http://schemas.microsoft.com/office/drawing/2014/main" val="469988597"/>
                    </a:ext>
                  </a:extLst>
                </a:gridCol>
                <a:gridCol w="647597">
                  <a:extLst>
                    <a:ext uri="{9D8B030D-6E8A-4147-A177-3AD203B41FA5}">
                      <a16:colId xmlns:a16="http://schemas.microsoft.com/office/drawing/2014/main" val="3991617071"/>
                    </a:ext>
                  </a:extLst>
                </a:gridCol>
                <a:gridCol w="647597">
                  <a:extLst>
                    <a:ext uri="{9D8B030D-6E8A-4147-A177-3AD203B41FA5}">
                      <a16:colId xmlns:a16="http://schemas.microsoft.com/office/drawing/2014/main" val="2200111406"/>
                    </a:ext>
                  </a:extLst>
                </a:gridCol>
              </a:tblGrid>
              <a:tr h="159154">
                <a:tc>
                  <a:txBody>
                    <a:bodyPr/>
                    <a:lstStyle/>
                    <a:p>
                      <a:pPr algn="ctr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Low delay B Main10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9851723"/>
                  </a:ext>
                </a:extLst>
              </a:tr>
              <a:tr h="159154">
                <a:tc>
                  <a:txBody>
                    <a:bodyPr/>
                    <a:lstStyle/>
                    <a:p>
                      <a:pPr algn="ctr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Over VTM-2.0.1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2294793"/>
                  </a:ext>
                </a:extLst>
              </a:tr>
              <a:tr h="159154">
                <a:tc>
                  <a:txBody>
                    <a:bodyPr/>
                    <a:lstStyle/>
                    <a:p>
                      <a:pPr algn="ctr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Y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U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EncT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DecT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18899426"/>
                  </a:ext>
                </a:extLst>
              </a:tr>
              <a:tr h="15915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Class A1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51265182"/>
                  </a:ext>
                </a:extLst>
              </a:tr>
              <a:tr h="15915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Class A2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39728596"/>
                  </a:ext>
                </a:extLst>
              </a:tr>
              <a:tr h="15915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Class B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-0.09%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0.04%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107%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108%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46833132"/>
                  </a:ext>
                </a:extLst>
              </a:tr>
              <a:tr h="15915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Class C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-0.01%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0.19%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0.02%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102%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99%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41533909"/>
                  </a:ext>
                </a:extLst>
              </a:tr>
              <a:tr h="15915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Class 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0.11%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0.29%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0.03%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102%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101%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06059492"/>
                  </a:ext>
                </a:extLst>
              </a:tr>
              <a:tr h="15915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Overall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0.10%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0.03%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104%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103%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00786174"/>
                  </a:ext>
                </a:extLst>
              </a:tr>
              <a:tr h="15915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Class D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-0.01%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-0.32%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103%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103%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31975133"/>
                  </a:ext>
                </a:extLst>
              </a:tr>
              <a:tr h="15915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Class F (optional)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-0.05%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-0.36%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0.09%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102%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101%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4181647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59509311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1FB39AA6-792D-467A-BFF4-754FB99844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53194"/>
            <a:ext cx="8678111" cy="478617"/>
          </a:xfrm>
        </p:spPr>
        <p:txBody>
          <a:bodyPr/>
          <a:lstStyle/>
          <a:p>
            <a:r>
              <a:rPr lang="fr-FR" dirty="0"/>
              <a:t>JVET-N0287</a:t>
            </a:r>
            <a:endParaRPr lang="en-US" dirty="0"/>
          </a:p>
        </p:txBody>
      </p:sp>
      <p:sp>
        <p:nvSpPr>
          <p:cNvPr id="67" name="Content Placeholder 1">
            <a:extLst>
              <a:ext uri="{FF2B5EF4-FFF2-40B4-BE49-F238E27FC236}">
                <a16:creationId xmlns:a16="http://schemas.microsoft.com/office/drawing/2014/main" id="{5DD2F6DB-6C9C-4B4A-92E6-DE6217715F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0711" y="792302"/>
            <a:ext cx="8583613" cy="2625793"/>
          </a:xfrm>
        </p:spPr>
        <p:txBody>
          <a:bodyPr numCol="1" anchor="ctr">
            <a:spAutoFit/>
          </a:bodyPr>
          <a:lstStyle/>
          <a:p>
            <a:pPr lvl="1"/>
            <a:r>
              <a:rPr lang="en-US" sz="2000" b="1" dirty="0"/>
              <a:t>Conclusion</a:t>
            </a:r>
          </a:p>
          <a:p>
            <a:pPr lvl="2"/>
            <a:r>
              <a:rPr lang="en-US" sz="1800" dirty="0"/>
              <a:t>Propose to code </a:t>
            </a:r>
            <a:r>
              <a:rPr lang="en-US" sz="1800" b="1" dirty="0"/>
              <a:t>mvp_l0_flag </a:t>
            </a:r>
            <a:r>
              <a:rPr lang="en-US" sz="1800" dirty="0"/>
              <a:t>and </a:t>
            </a:r>
            <a:r>
              <a:rPr lang="en-US" sz="1800" b="1" dirty="0"/>
              <a:t>mvp_l1_flag </a:t>
            </a:r>
            <a:r>
              <a:rPr lang="en-US" sz="1800" dirty="0"/>
              <a:t>elements in </a:t>
            </a:r>
            <a:r>
              <a:rPr lang="en-US" sz="1800" b="1" dirty="0"/>
              <a:t>bypass mode</a:t>
            </a:r>
          </a:p>
          <a:p>
            <a:pPr lvl="2"/>
            <a:r>
              <a:rPr lang="en-US" sz="1800" dirty="0"/>
              <a:t>Minor impact on coding efficiency</a:t>
            </a:r>
          </a:p>
          <a:p>
            <a:pPr lvl="2"/>
            <a:endParaRPr lang="en-US" sz="1800" dirty="0"/>
          </a:p>
          <a:p>
            <a:pPr lvl="2"/>
            <a:r>
              <a:rPr lang="en-US" sz="1800" dirty="0"/>
              <a:t>Suggestion: Adopt in VTM-5</a:t>
            </a:r>
          </a:p>
          <a:p>
            <a:pPr lvl="2"/>
            <a:endParaRPr lang="en-US" sz="1800" dirty="0"/>
          </a:p>
          <a:p>
            <a:pPr lvl="2"/>
            <a:r>
              <a:rPr lang="en-US" sz="1800" dirty="0"/>
              <a:t>We thank Qualcomm for cross-checking this contribution</a:t>
            </a:r>
          </a:p>
        </p:txBody>
      </p:sp>
    </p:spTree>
    <p:extLst>
      <p:ext uri="{BB962C8B-B14F-4D97-AF65-F5344CB8AC3E}">
        <p14:creationId xmlns:p14="http://schemas.microsoft.com/office/powerpoint/2010/main" val="1209281485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2013_Technicolor">
  <a:themeElements>
    <a:clrScheme name="TECHNICOLOR">
      <a:dk1>
        <a:srgbClr val="333333"/>
      </a:dk1>
      <a:lt1>
        <a:srgbClr val="FFFFFF"/>
      </a:lt1>
      <a:dk2>
        <a:srgbClr val="333333"/>
      </a:dk2>
      <a:lt2>
        <a:srgbClr val="FFFFFF"/>
      </a:lt2>
      <a:accent1>
        <a:srgbClr val="961E6C"/>
      </a:accent1>
      <a:accent2>
        <a:srgbClr val="BE1253"/>
      </a:accent2>
      <a:accent3>
        <a:srgbClr val="D40027"/>
      </a:accent3>
      <a:accent4>
        <a:srgbClr val="E95F14"/>
      </a:accent4>
      <a:accent5>
        <a:srgbClr val="FCC300"/>
      </a:accent5>
      <a:accent6>
        <a:srgbClr val="96BE17"/>
      </a:accent6>
      <a:hlink>
        <a:srgbClr val="333333"/>
      </a:hlink>
      <a:folHlink>
        <a:srgbClr val="333333"/>
      </a:folHlink>
    </a:clrScheme>
    <a:fontScheme name="Custom 1">
      <a:majorFont>
        <a:latin typeface="Trebuchet MS"/>
        <a:ea typeface=""/>
        <a:cs typeface=""/>
      </a:majorFont>
      <a:minorFont>
        <a:latin typeface="Trebuchet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98A4AB"/>
        </a:solidFill>
        <a:ln>
          <a:solidFill>
            <a:srgbClr val="5F5F5F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rtlCol="0">
        <a:spAutoFit/>
      </a:bodyPr>
      <a:lstStyle>
        <a:defPPr>
          <a:defRPr sz="2000" dirty="0" err="1" smtClean="0">
            <a:latin typeface="Trebuchet MS" pitchFamily="34" charset="0"/>
          </a:defRPr>
        </a:defPPr>
      </a:lstStyle>
    </a:txDef>
  </a:objectDefaults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2013_Technicolor</Template>
  <TotalTime>0</TotalTime>
  <Words>576</Words>
  <Application>Microsoft Office PowerPoint</Application>
  <PresentationFormat>On-screen Show (16:9)</PresentationFormat>
  <Paragraphs>247</Paragraphs>
  <Slides>6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Arial</vt:lpstr>
      <vt:lpstr>Calibri</vt:lpstr>
      <vt:lpstr>Times New Roman</vt:lpstr>
      <vt:lpstr>Trebuchet MS</vt:lpstr>
      <vt:lpstr>Wingdings</vt:lpstr>
      <vt:lpstr>2013_Technicolor</vt:lpstr>
      <vt:lpstr>CE4-related: Simplified coding of the MVP index</vt:lpstr>
      <vt:lpstr>JVET-N0287</vt:lpstr>
      <vt:lpstr>JVET-N0287</vt:lpstr>
      <vt:lpstr>JVET-N0287</vt:lpstr>
      <vt:lpstr>JVET-N0287</vt:lpstr>
      <vt:lpstr>JVET-N0287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2014-03-25T09:07:50Z</dcterms:created>
  <dcterms:modified xsi:type="dcterms:W3CDTF">2019-03-21T14:36:33Z</dcterms:modified>
</cp:coreProperties>
</file>