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9"/>
  </p:notesMasterIdLst>
  <p:handoutMasterIdLst>
    <p:handoutMasterId r:id="rId10"/>
  </p:handoutMasterIdLst>
  <p:sldIdLst>
    <p:sldId id="256" r:id="rId2"/>
    <p:sldId id="1092" r:id="rId3"/>
    <p:sldId id="1087" r:id="rId4"/>
    <p:sldId id="1084" r:id="rId5"/>
    <p:sldId id="1093" r:id="rId6"/>
    <p:sldId id="1094" r:id="rId7"/>
    <p:sldId id="334" r:id="rId8"/>
  </p:sldIdLst>
  <p:sldSz cx="9144000" cy="6858000" type="screen4x3"/>
  <p:notesSz cx="6858000" cy="9144000"/>
  <p:custDataLst>
    <p:tags r:id="rId1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yler Lynch" initials="TL" lastIdx="4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A0FE"/>
    <a:srgbClr val="A6D0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5988" autoAdjust="0"/>
  </p:normalViewPr>
  <p:slideViewPr>
    <p:cSldViewPr snapToGrid="0">
      <p:cViewPr varScale="1">
        <p:scale>
          <a:sx n="131" d="100"/>
          <a:sy n="131" d="100"/>
        </p:scale>
        <p:origin x="1026" y="11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17598"/>
    </p:cViewPr>
  </p:sorterViewPr>
  <p:notesViewPr>
    <p:cSldViewPr snapToGrid="0">
      <p:cViewPr>
        <p:scale>
          <a:sx n="100" d="100"/>
          <a:sy n="100" d="100"/>
        </p:scale>
        <p:origin x="1092" y="5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 Han" userId="7ab135d7-ea35-4a0e-957b-4cf3afab17b5" providerId="ADAL" clId="{2A716AA6-0033-405E-8725-EDF0E4B571E3}"/>
  </pc:docChgLst>
  <pc:docChgLst>
    <pc:chgData name="Yu Han" userId="7ab135d7-ea35-4a0e-957b-4cf3afab17b5" providerId="ADAL" clId="{C595852D-7BE4-4B33-8B22-50003C0E89A2}"/>
    <pc:docChg chg="undo custSel modSld">
      <pc:chgData name="Yu Han" userId="7ab135d7-ea35-4a0e-957b-4cf3afab17b5" providerId="ADAL" clId="{C595852D-7BE4-4B33-8B22-50003C0E89A2}" dt="2019-01-17T00:22:05.573" v="52" actId="1076"/>
      <pc:docMkLst>
        <pc:docMk/>
      </pc:docMkLst>
      <pc:sldChg chg="addSp delSp modSp">
        <pc:chgData name="Yu Han" userId="7ab135d7-ea35-4a0e-957b-4cf3afab17b5" providerId="ADAL" clId="{C595852D-7BE4-4B33-8B22-50003C0E89A2}" dt="2019-01-17T00:22:05.573" v="52" actId="1076"/>
        <pc:sldMkLst>
          <pc:docMk/>
          <pc:sldMk cId="3976256737" sldId="1094"/>
        </pc:sldMkLst>
        <pc:graphicFrameChg chg="add del mod modGraphic">
          <ac:chgData name="Yu Han" userId="7ab135d7-ea35-4a0e-957b-4cf3afab17b5" providerId="ADAL" clId="{C595852D-7BE4-4B33-8B22-50003C0E89A2}" dt="2019-01-17T00:17:25.932" v="4" actId="478"/>
          <ac:graphicFrameMkLst>
            <pc:docMk/>
            <pc:sldMk cId="3976256737" sldId="1094"/>
            <ac:graphicFrameMk id="3" creationId="{9C807208-AE6A-4057-9117-3E3AE39EEB61}"/>
          </ac:graphicFrameMkLst>
        </pc:graphicFrameChg>
        <pc:graphicFrameChg chg="add del mod">
          <ac:chgData name="Yu Han" userId="7ab135d7-ea35-4a0e-957b-4cf3afab17b5" providerId="ADAL" clId="{C595852D-7BE4-4B33-8B22-50003C0E89A2}" dt="2019-01-17T00:18:10.987" v="7" actId="478"/>
          <ac:graphicFrameMkLst>
            <pc:docMk/>
            <pc:sldMk cId="3976256737" sldId="1094"/>
            <ac:graphicFrameMk id="4" creationId="{1C16E482-9CC9-45A7-BB18-AFAC8266A985}"/>
          </ac:graphicFrameMkLst>
        </pc:graphicFrameChg>
        <pc:graphicFrameChg chg="add del mod modGraphic">
          <ac:chgData name="Yu Han" userId="7ab135d7-ea35-4a0e-957b-4cf3afab17b5" providerId="ADAL" clId="{C595852D-7BE4-4B33-8B22-50003C0E89A2}" dt="2019-01-17T00:19:30.196" v="25" actId="478"/>
          <ac:graphicFrameMkLst>
            <pc:docMk/>
            <pc:sldMk cId="3976256737" sldId="1094"/>
            <ac:graphicFrameMk id="6" creationId="{E12C3C8A-3A7D-4E5D-BA15-FA4FBF142553}"/>
          </ac:graphicFrameMkLst>
        </pc:graphicFrameChg>
        <pc:graphicFrameChg chg="add del mod modGraphic">
          <ac:chgData name="Yu Han" userId="7ab135d7-ea35-4a0e-957b-4cf3afab17b5" providerId="ADAL" clId="{C595852D-7BE4-4B33-8B22-50003C0E89A2}" dt="2019-01-17T00:19:26.845" v="24" actId="478"/>
          <ac:graphicFrameMkLst>
            <pc:docMk/>
            <pc:sldMk cId="3976256737" sldId="1094"/>
            <ac:graphicFrameMk id="7" creationId="{A04BB2D3-87A1-4A20-9EAB-267F9630C471}"/>
          </ac:graphicFrameMkLst>
        </pc:graphicFrameChg>
        <pc:graphicFrameChg chg="add del mod modGraphic">
          <ac:chgData name="Yu Han" userId="7ab135d7-ea35-4a0e-957b-4cf3afab17b5" providerId="ADAL" clId="{C595852D-7BE4-4B33-8B22-50003C0E89A2}" dt="2019-01-17T00:20:40.342" v="31" actId="478"/>
          <ac:graphicFrameMkLst>
            <pc:docMk/>
            <pc:sldMk cId="3976256737" sldId="1094"/>
            <ac:graphicFrameMk id="8" creationId="{069E2908-2DFE-41FE-B0E1-EBDF822E5BF4}"/>
          </ac:graphicFrameMkLst>
        </pc:graphicFrameChg>
        <pc:graphicFrameChg chg="add del">
          <ac:chgData name="Yu Han" userId="7ab135d7-ea35-4a0e-957b-4cf3afab17b5" providerId="ADAL" clId="{C595852D-7BE4-4B33-8B22-50003C0E89A2}" dt="2019-01-17T00:20:55.896" v="35"/>
          <ac:graphicFrameMkLst>
            <pc:docMk/>
            <pc:sldMk cId="3976256737" sldId="1094"/>
            <ac:graphicFrameMk id="9" creationId="{AD71C02F-4DA4-470E-AE73-2468206B986B}"/>
          </ac:graphicFrameMkLst>
        </pc:graphicFrameChg>
        <pc:graphicFrameChg chg="add del">
          <ac:chgData name="Yu Han" userId="7ab135d7-ea35-4a0e-957b-4cf3afab17b5" providerId="ADAL" clId="{C595852D-7BE4-4B33-8B22-50003C0E89A2}" dt="2019-01-17T00:21:19.179" v="40"/>
          <ac:graphicFrameMkLst>
            <pc:docMk/>
            <pc:sldMk cId="3976256737" sldId="1094"/>
            <ac:graphicFrameMk id="11" creationId="{4072DE5B-2B59-472F-B759-0D54E71B18D0}"/>
          </ac:graphicFrameMkLst>
        </pc:graphicFrameChg>
        <pc:graphicFrameChg chg="del">
          <ac:chgData name="Yu Han" userId="7ab135d7-ea35-4a0e-957b-4cf3afab17b5" providerId="ADAL" clId="{C595852D-7BE4-4B33-8B22-50003C0E89A2}" dt="2019-01-16T00:39:33.048" v="0" actId="478"/>
          <ac:graphicFrameMkLst>
            <pc:docMk/>
            <pc:sldMk cId="3976256737" sldId="1094"/>
            <ac:graphicFrameMk id="11" creationId="{B047DB88-4B03-4619-BE3B-9401A76C21E5}"/>
          </ac:graphicFrameMkLst>
        </pc:graphicFrameChg>
        <pc:picChg chg="add mod">
          <ac:chgData name="Yu Han" userId="7ab135d7-ea35-4a0e-957b-4cf3afab17b5" providerId="ADAL" clId="{C595852D-7BE4-4B33-8B22-50003C0E89A2}" dt="2019-01-17T00:21:07.122" v="38" actId="1076"/>
          <ac:picMkLst>
            <pc:docMk/>
            <pc:sldMk cId="3976256737" sldId="1094"/>
            <ac:picMk id="10" creationId="{D5950717-2B97-453D-9D1C-BDA9BF20A9DD}"/>
          </ac:picMkLst>
        </pc:picChg>
        <pc:picChg chg="add mod">
          <ac:chgData name="Yu Han" userId="7ab135d7-ea35-4a0e-957b-4cf3afab17b5" providerId="ADAL" clId="{C595852D-7BE4-4B33-8B22-50003C0E89A2}" dt="2019-01-17T00:22:05.573" v="52" actId="1076"/>
          <ac:picMkLst>
            <pc:docMk/>
            <pc:sldMk cId="3976256737" sldId="1094"/>
            <ac:picMk id="12" creationId="{5F050BCB-B8DC-4A88-ADDC-AB85E25F2963}"/>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CD4B14-CA06-4E2C-9551-1738D09E2FF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sz="1000"/>
          </a:p>
        </p:txBody>
      </p:sp>
      <p:sp>
        <p:nvSpPr>
          <p:cNvPr id="3" name="Date Placeholder 2">
            <a:extLst>
              <a:ext uri="{FF2B5EF4-FFF2-40B4-BE49-F238E27FC236}">
                <a16:creationId xmlns:a16="http://schemas.microsoft.com/office/drawing/2014/main" id="{B0E99E4E-640D-475C-83D9-9CE5F6BEEE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5CCE9EC-EF7D-41D7-B5DA-57AEF4E46A0D}" type="datetimeFigureOut">
              <a:rPr lang="en-US" sz="1000" smtClean="0"/>
              <a:t>1/16/2019</a:t>
            </a:fld>
            <a:endParaRPr lang="en-US" sz="1000"/>
          </a:p>
        </p:txBody>
      </p:sp>
      <p:sp>
        <p:nvSpPr>
          <p:cNvPr id="4" name="Footer Placeholder 3">
            <a:extLst>
              <a:ext uri="{FF2B5EF4-FFF2-40B4-BE49-F238E27FC236}">
                <a16:creationId xmlns:a16="http://schemas.microsoft.com/office/drawing/2014/main" id="{7F2E4055-BF45-44CC-A2B2-F056537315B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sz="1000"/>
          </a:p>
        </p:txBody>
      </p:sp>
      <p:sp>
        <p:nvSpPr>
          <p:cNvPr id="5" name="Slide Number Placeholder 4">
            <a:extLst>
              <a:ext uri="{FF2B5EF4-FFF2-40B4-BE49-F238E27FC236}">
                <a16:creationId xmlns:a16="http://schemas.microsoft.com/office/drawing/2014/main" id="{AF1B35FD-0096-4628-B9BC-0C6FAB93DB9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873381-E5BC-4450-8A48-C89D5AE2F207}" type="slidenum">
              <a:rPr lang="en-US" sz="1000" smtClean="0"/>
              <a:t>‹#›</a:t>
            </a:fld>
            <a:endParaRPr lang="en-US" sz="1000"/>
          </a:p>
        </p:txBody>
      </p:sp>
      <p:sp>
        <p:nvSpPr>
          <p:cNvPr id="6" name="Freeform 5">
            <a:extLst>
              <a:ext uri="{FF2B5EF4-FFF2-40B4-BE49-F238E27FC236}">
                <a16:creationId xmlns:a16="http://schemas.microsoft.com/office/drawing/2014/main" id="{D2C1E19D-3FE4-4CB6-925C-4F5B027DE653}"/>
              </a:ext>
            </a:extLst>
          </p:cNvPr>
          <p:cNvSpPr>
            <a:spLocks noEditPoints="1"/>
          </p:cNvSpPr>
          <p:nvPr/>
        </p:nvSpPr>
        <p:spPr bwMode="gray">
          <a:xfrm>
            <a:off x="5370513" y="529577"/>
            <a:ext cx="986757" cy="180863"/>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icrosoft Sans Serif"/>
              <a:ea typeface="+mn-ea"/>
              <a:cs typeface="+mn-cs"/>
            </a:endParaRPr>
          </a:p>
        </p:txBody>
      </p:sp>
    </p:spTree>
    <p:extLst>
      <p:ext uri="{BB962C8B-B14F-4D97-AF65-F5344CB8AC3E}">
        <p14:creationId xmlns:p14="http://schemas.microsoft.com/office/powerpoint/2010/main" val="17252600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Notes Placeholder 4">
            <a:extLst>
              <a:ext uri="{FF2B5EF4-FFF2-40B4-BE49-F238E27FC236}">
                <a16:creationId xmlns:a16="http://schemas.microsoft.com/office/drawing/2014/main" id="{EFD34126-90C3-4E69-BC3C-C6D5E372300A}"/>
              </a:ext>
            </a:extLst>
          </p:cNvPr>
          <p:cNvSpPr>
            <a:spLocks noGrp="1"/>
          </p:cNvSpPr>
          <p:nvPr>
            <p:ph type="body" sz="quarter" idx="3"/>
          </p:nvPr>
        </p:nvSpPr>
        <p:spPr>
          <a:xfrm>
            <a:off x="946875" y="3953816"/>
            <a:ext cx="4962980" cy="4426392"/>
          </a:xfrm>
          <a:prstGeom prst="rect">
            <a:avLst/>
          </a:prstGeom>
        </p:spPr>
        <p:txBody>
          <a:bodyPr vert="horz" lIns="0" tIns="0" rIns="0" bIns="0" rtlCol="0">
            <a:normAutofit/>
          </a:bodyPr>
          <a:lstStyle/>
          <a:p>
            <a:pPr lvl="0" indent="0">
              <a:lnSpc>
                <a:spcPct val="107000"/>
              </a:lnSpc>
              <a:buFont typeface="Arial" panose="020B0604020202020204" pitchFamily="34" charset="0"/>
              <a:buNone/>
            </a:pPr>
            <a:r>
              <a:rPr lang="en-US" dirty="0"/>
              <a:t>Click to edit Master text styles</a:t>
            </a:r>
          </a:p>
          <a:p>
            <a:pPr marL="111125" lvl="1" indent="-111125">
              <a:lnSpc>
                <a:spcPct val="107000"/>
              </a:lnSpc>
              <a:buFont typeface="Arial" panose="020B0604020202020204" pitchFamily="34" charset="0"/>
              <a:buChar char="•"/>
            </a:pPr>
            <a:r>
              <a:rPr lang="en-US" dirty="0"/>
              <a:t>Second level</a:t>
            </a:r>
          </a:p>
          <a:p>
            <a:pPr marL="230188" lvl="2" indent="-119063">
              <a:lnSpc>
                <a:spcPct val="98000"/>
              </a:lnSpc>
              <a:buFont typeface="Microsoft Sans Serif" panose="020B0604020202020204" pitchFamily="34" charset="0"/>
              <a:buChar char="◦"/>
            </a:pPr>
            <a:r>
              <a:rPr lang="en-US" dirty="0"/>
              <a:t>Third level</a:t>
            </a:r>
          </a:p>
          <a:p>
            <a:pPr marL="341313" lvl="3" indent="-111125">
              <a:lnSpc>
                <a:spcPct val="98000"/>
              </a:lnSpc>
              <a:buFont typeface="Arial" panose="020B0604020202020204" pitchFamily="34" charset="0"/>
              <a:buChar char="•"/>
            </a:pPr>
            <a:r>
              <a:rPr lang="en-US" dirty="0"/>
              <a:t>Fourth level</a:t>
            </a:r>
          </a:p>
          <a:p>
            <a:pPr marL="461963" lvl="4" indent="-120650">
              <a:lnSpc>
                <a:spcPct val="98000"/>
              </a:lnSpc>
              <a:buFont typeface="Microsoft Sans Serif" panose="020B0604020202020204" pitchFamily="34" charset="0"/>
              <a:buChar char="◦"/>
            </a:pPr>
            <a:r>
              <a:rPr lang="en-US" dirty="0"/>
              <a:t>Fifth level</a:t>
            </a:r>
          </a:p>
        </p:txBody>
      </p:sp>
      <p:sp>
        <p:nvSpPr>
          <p:cNvPr id="12" name="Footer Placeholder 5">
            <a:extLst>
              <a:ext uri="{FF2B5EF4-FFF2-40B4-BE49-F238E27FC236}">
                <a16:creationId xmlns:a16="http://schemas.microsoft.com/office/drawing/2014/main" id="{D6CDD4FB-1CE5-4061-9CBC-E4DA848304A0}"/>
              </a:ext>
            </a:extLst>
          </p:cNvPr>
          <p:cNvSpPr>
            <a:spLocks noGrp="1"/>
          </p:cNvSpPr>
          <p:nvPr>
            <p:ph type="ftr" sz="quarter" idx="4"/>
          </p:nvPr>
        </p:nvSpPr>
        <p:spPr>
          <a:xfrm>
            <a:off x="244709" y="8588760"/>
            <a:ext cx="4700354" cy="300808"/>
          </a:xfrm>
          <a:prstGeom prst="rect">
            <a:avLst/>
          </a:prstGeom>
        </p:spPr>
        <p:txBody>
          <a:bodyPr vert="horz" lIns="0" tIns="0" rIns="0" bIns="0" rtlCol="0" anchor="b" anchorCtr="0"/>
          <a:lstStyle>
            <a:lvl1pPr>
              <a:defRPr lang="en-US" sz="800" dirty="0">
                <a:solidFill>
                  <a:schemeClr val="tx1">
                    <a:lumMod val="50000"/>
                    <a:lumOff val="50000"/>
                  </a:schemeClr>
                </a:solidFill>
                <a:latin typeface="Microsoft Sans Serif" panose="020B0604020202020204" pitchFamily="34" charset="0"/>
                <a:cs typeface="Microsoft Sans Serif" panose="020B0604020202020204" pitchFamily="34" charset="0"/>
              </a:defRPr>
            </a:lvl1pPr>
          </a:lstStyle>
          <a:p>
            <a:pPr>
              <a:lnSpc>
                <a:spcPct val="93000"/>
              </a:lnSpc>
            </a:pPr>
            <a:r>
              <a:rPr lang="en-US"/>
              <a:t>Footer</a:t>
            </a:r>
          </a:p>
        </p:txBody>
      </p:sp>
      <p:sp>
        <p:nvSpPr>
          <p:cNvPr id="13" name="Slide Number Placeholder 6">
            <a:extLst>
              <a:ext uri="{FF2B5EF4-FFF2-40B4-BE49-F238E27FC236}">
                <a16:creationId xmlns:a16="http://schemas.microsoft.com/office/drawing/2014/main" id="{C0B9CA4C-08A8-4B6D-AECD-9EB92EB30585}"/>
              </a:ext>
            </a:extLst>
          </p:cNvPr>
          <p:cNvSpPr>
            <a:spLocks noGrp="1"/>
          </p:cNvSpPr>
          <p:nvPr>
            <p:ph type="sldNum" sz="quarter" idx="5"/>
          </p:nvPr>
        </p:nvSpPr>
        <p:spPr>
          <a:xfrm>
            <a:off x="5203825" y="8588760"/>
            <a:ext cx="1395413" cy="300808"/>
          </a:xfrm>
          <a:prstGeom prst="rect">
            <a:avLst/>
          </a:prstGeom>
        </p:spPr>
        <p:txBody>
          <a:bodyPr vert="horz" lIns="0" tIns="0" rIns="0" bIns="0" rtlCol="0" anchor="b" anchorCtr="0"/>
          <a:lstStyle>
            <a:lvl1pPr algn="r">
              <a:defRPr lang="en-US" sz="800" smtClean="0">
                <a:solidFill>
                  <a:schemeClr val="tx1">
                    <a:lumMod val="50000"/>
                    <a:lumOff val="50000"/>
                  </a:schemeClr>
                </a:solidFill>
                <a:latin typeface="Microsoft Sans Serif" panose="020B0604020202020204" pitchFamily="34" charset="0"/>
                <a:cs typeface="Microsoft Sans Serif" panose="020B0604020202020204" pitchFamily="34" charset="0"/>
              </a:defRPr>
            </a:lvl1pPr>
          </a:lstStyle>
          <a:p>
            <a:pPr>
              <a:lnSpc>
                <a:spcPct val="93000"/>
              </a:lnSpc>
            </a:pPr>
            <a:fld id="{785BB0B3-964C-4CDE-9D3D-0BF955B8C425}" type="slidenum">
              <a:rPr lang="en-US" smtClean="0"/>
              <a:pPr>
                <a:lnSpc>
                  <a:spcPct val="93000"/>
                </a:lnSpc>
              </a:pPr>
              <a:t>‹#›</a:t>
            </a:fld>
            <a:endParaRPr lang="en-US" dirty="0"/>
          </a:p>
        </p:txBody>
      </p:sp>
      <p:sp>
        <p:nvSpPr>
          <p:cNvPr id="14" name="Freeform 5">
            <a:extLst>
              <a:ext uri="{FF2B5EF4-FFF2-40B4-BE49-F238E27FC236}">
                <a16:creationId xmlns:a16="http://schemas.microsoft.com/office/drawing/2014/main" id="{50A6758E-A223-4E5B-8F9C-4546B380B821}"/>
              </a:ext>
            </a:extLst>
          </p:cNvPr>
          <p:cNvSpPr>
            <a:spLocks noEditPoints="1"/>
          </p:cNvSpPr>
          <p:nvPr/>
        </p:nvSpPr>
        <p:spPr bwMode="gray">
          <a:xfrm>
            <a:off x="5070460" y="208746"/>
            <a:ext cx="1319582" cy="241866"/>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Microsoft Sans Serif"/>
              <a:ea typeface="+mn-ea"/>
              <a:cs typeface="+mn-cs"/>
            </a:endParaRPr>
          </a:p>
        </p:txBody>
      </p:sp>
      <p:sp>
        <p:nvSpPr>
          <p:cNvPr id="15" name="Slide Image Placeholder 14">
            <a:extLst>
              <a:ext uri="{FF2B5EF4-FFF2-40B4-BE49-F238E27FC236}">
                <a16:creationId xmlns:a16="http://schemas.microsoft.com/office/drawing/2014/main" id="{B38FC824-484C-455B-AE58-5C0CE1F68F6A}"/>
              </a:ext>
            </a:extLst>
          </p:cNvPr>
          <p:cNvSpPr>
            <a:spLocks noGrp="1" noRot="1" noChangeAspect="1"/>
          </p:cNvSpPr>
          <p:nvPr>
            <p:ph type="sldImg" idx="2"/>
          </p:nvPr>
        </p:nvSpPr>
        <p:spPr>
          <a:xfrm>
            <a:off x="1371600" y="659164"/>
            <a:ext cx="4114800" cy="3086100"/>
          </a:xfrm>
          <a:prstGeom prst="rect">
            <a:avLst/>
          </a:prstGeom>
          <a:noFill/>
          <a:ln w="12700">
            <a:solidFill>
              <a:prstClr val="black"/>
            </a:solidFill>
          </a:ln>
        </p:spPr>
        <p:txBody>
          <a:bodyPr vert="horz" lIns="91440" tIns="45720" rIns="91440" bIns="45720" rtlCol="0" anchor="ctr"/>
          <a:lstStyle/>
          <a:p>
            <a:endParaRPr lang="en-US"/>
          </a:p>
        </p:txBody>
      </p:sp>
    </p:spTree>
    <p:extLst>
      <p:ext uri="{BB962C8B-B14F-4D97-AF65-F5344CB8AC3E}">
        <p14:creationId xmlns:p14="http://schemas.microsoft.com/office/powerpoint/2010/main" val="768565660"/>
      </p:ext>
    </p:extLst>
  </p:cSld>
  <p:clrMap bg1="lt1" tx1="dk1" bg2="lt2" tx2="dk2" accent1="accent1" accent2="accent2" accent3="accent3" accent4="accent4" accent5="accent5" accent6="accent6" hlink="hlink" folHlink="folHlink"/>
  <p:notesStyle>
    <a:lvl1pPr marL="0" algn="l" defTabSz="914400" rtl="0" eaLnBrk="1" latinLnBrk="0" hangingPunct="1">
      <a:defRPr lang="en-US" sz="1400" kern="1200" dirty="0">
        <a:solidFill>
          <a:schemeClr val="tx1">
            <a:lumMod val="85000"/>
            <a:lumOff val="15000"/>
          </a:schemeClr>
        </a:solidFill>
        <a:latin typeface="Microsoft Sans Serif" panose="020B0604020202020204" pitchFamily="34" charset="0"/>
        <a:ea typeface="+mn-ea"/>
        <a:cs typeface="Microsoft Sans Serif" panose="020B0604020202020204" pitchFamily="34" charset="0"/>
      </a:defRPr>
    </a:lvl1pPr>
    <a:lvl2pPr marL="457200" algn="l" defTabSz="914400" rtl="0" eaLnBrk="1" latinLnBrk="0" hangingPunct="1">
      <a:defRPr lang="en-US" sz="1400" kern="1200" dirty="0">
        <a:solidFill>
          <a:schemeClr val="tx1">
            <a:lumMod val="85000"/>
            <a:lumOff val="15000"/>
          </a:schemeClr>
        </a:solidFill>
        <a:latin typeface="Microsoft Sans Serif" panose="020B0604020202020204" pitchFamily="34" charset="0"/>
        <a:ea typeface="+mn-ea"/>
        <a:cs typeface="+mn-cs"/>
      </a:defRPr>
    </a:lvl2pPr>
    <a:lvl3pPr marL="914400" algn="l" defTabSz="914400" rtl="0" eaLnBrk="1" latinLnBrk="0" hangingPunct="1">
      <a:defRPr lang="en-US" sz="1200" kern="1200" dirty="0">
        <a:solidFill>
          <a:schemeClr val="tx1">
            <a:lumMod val="85000"/>
            <a:lumOff val="15000"/>
          </a:schemeClr>
        </a:solidFill>
        <a:latin typeface="Microsoft Sans Serif" panose="020B0604020202020204" pitchFamily="34" charset="0"/>
        <a:ea typeface="+mn-ea"/>
        <a:cs typeface="+mn-cs"/>
      </a:defRPr>
    </a:lvl3pPr>
    <a:lvl4pPr marL="1371600" algn="l" defTabSz="914400" rtl="0" eaLnBrk="1" latinLnBrk="0" hangingPunct="1">
      <a:defRPr lang="en-US" sz="1200" kern="1200" dirty="0">
        <a:solidFill>
          <a:schemeClr val="tx1">
            <a:lumMod val="85000"/>
            <a:lumOff val="15000"/>
          </a:schemeClr>
        </a:solidFill>
        <a:latin typeface="Microsoft Sans Serif" panose="020B0604020202020204" pitchFamily="34" charset="0"/>
        <a:ea typeface="+mn-ea"/>
        <a:cs typeface="+mn-cs"/>
      </a:defRPr>
    </a:lvl4pPr>
    <a:lvl5pPr marL="1828800" algn="l" defTabSz="914400" rtl="0" eaLnBrk="1" latinLnBrk="0" hangingPunct="1">
      <a:defRPr lang="en-US" sz="1200" kern="1200" dirty="0">
        <a:solidFill>
          <a:schemeClr val="tx1">
            <a:lumMod val="85000"/>
            <a:lumOff val="15000"/>
          </a:schemeClr>
        </a:solidFill>
        <a:latin typeface="Microsoft Sans Serif"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3884613" y="8685213"/>
            <a:ext cx="2971800" cy="458787"/>
          </a:xfrm>
          <a:prstGeom prst="rect">
            <a:avLst/>
          </a:prstGeom>
        </p:spPr>
        <p:txBody>
          <a:bodyPr/>
          <a:lstStyle/>
          <a:p>
            <a:fld id="{785BB0B3-964C-4CDE-9D3D-0BF955B8C425}" type="slidenum">
              <a:rPr lang="en-US" smtClean="0"/>
              <a:pPr/>
              <a:t>1</a:t>
            </a:fld>
            <a:endParaRPr lang="en-US" dirty="0"/>
          </a:p>
        </p:txBody>
      </p:sp>
      <p:sp>
        <p:nvSpPr>
          <p:cNvPr id="6" name="Slide Image Placeholder 5">
            <a:extLst>
              <a:ext uri="{FF2B5EF4-FFF2-40B4-BE49-F238E27FC236}">
                <a16:creationId xmlns:a16="http://schemas.microsoft.com/office/drawing/2014/main" id="{659FEF80-577E-463D-9B2B-5911423DF878}"/>
              </a:ext>
            </a:extLst>
          </p:cNvPr>
          <p:cNvSpPr>
            <a:spLocks noGrp="1" noRot="1" noChangeAspect="1"/>
          </p:cNvSpPr>
          <p:nvPr>
            <p:ph type="sldImg"/>
          </p:nvPr>
        </p:nvSpPr>
        <p:spPr>
          <a:xfrm>
            <a:off x="1566863" y="555625"/>
            <a:ext cx="3722687" cy="2792413"/>
          </a:xfrm>
          <a:prstGeom prst="rect">
            <a:avLst/>
          </a:prstGeom>
        </p:spPr>
      </p:sp>
      <p:sp>
        <p:nvSpPr>
          <p:cNvPr id="7" name="Notes Placeholder 6">
            <a:extLst>
              <a:ext uri="{FF2B5EF4-FFF2-40B4-BE49-F238E27FC236}">
                <a16:creationId xmlns:a16="http://schemas.microsoft.com/office/drawing/2014/main" id="{34CBE358-5253-4FA0-8251-660F2DE1C872}"/>
              </a:ext>
            </a:extLst>
          </p:cNvPr>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1689109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lvl="0"/>
            <a:fld id="{785BB0B3-964C-4CDE-9D3D-0BF955B8C425}" type="slidenum">
              <a:rPr lang="en-US" noProof="0" smtClean="0"/>
              <a:pPr lvl="0"/>
              <a:t>4</a:t>
            </a:fld>
            <a:endParaRPr lang="en-US" noProof="0" dirty="0"/>
          </a:p>
        </p:txBody>
      </p:sp>
      <p:sp>
        <p:nvSpPr>
          <p:cNvPr id="6" name="Slide Image Placeholder 5">
            <a:extLst>
              <a:ext uri="{FF2B5EF4-FFF2-40B4-BE49-F238E27FC236}">
                <a16:creationId xmlns:a16="http://schemas.microsoft.com/office/drawing/2014/main" id="{0B4334BF-5B5F-4B16-A496-4F045C932F2D}"/>
              </a:ext>
            </a:extLst>
          </p:cNvPr>
          <p:cNvSpPr>
            <a:spLocks noGrp="1" noRot="1" noChangeAspect="1"/>
          </p:cNvSpPr>
          <p:nvPr>
            <p:ph type="sldImg"/>
          </p:nvPr>
        </p:nvSpPr>
        <p:spPr>
          <a:xfrm>
            <a:off x="1566863" y="555625"/>
            <a:ext cx="3724275" cy="2792413"/>
          </a:xfrm>
          <a:prstGeom prst="rect">
            <a:avLst/>
          </a:prstGeom>
        </p:spPr>
      </p:sp>
      <p:sp>
        <p:nvSpPr>
          <p:cNvPr id="7" name="Notes Placeholder 6">
            <a:extLst>
              <a:ext uri="{FF2B5EF4-FFF2-40B4-BE49-F238E27FC236}">
                <a16:creationId xmlns:a16="http://schemas.microsoft.com/office/drawing/2014/main" id="{4D10150A-4084-4B32-8682-181CEEA6ABAD}"/>
              </a:ext>
            </a:extLst>
          </p:cNvPr>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3527319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a:xfrm>
            <a:off x="3884613" y="8685213"/>
            <a:ext cx="2971800" cy="458787"/>
          </a:xfrm>
          <a:prstGeom prst="rect">
            <a:avLst/>
          </a:prstGeom>
        </p:spPr>
        <p:txBody>
          <a:bodyPr/>
          <a:lstStyle/>
          <a:p>
            <a:pPr lvl="0"/>
            <a:fld id="{785BB0B3-964C-4CDE-9D3D-0BF955B8C425}" type="slidenum">
              <a:rPr lang="en-US" noProof="0" smtClean="0"/>
              <a:pPr lvl="0"/>
              <a:t>5</a:t>
            </a:fld>
            <a:endParaRPr lang="en-US" noProof="0" dirty="0"/>
          </a:p>
        </p:txBody>
      </p:sp>
      <p:sp>
        <p:nvSpPr>
          <p:cNvPr id="6" name="Slide Image Placeholder 5">
            <a:extLst>
              <a:ext uri="{FF2B5EF4-FFF2-40B4-BE49-F238E27FC236}">
                <a16:creationId xmlns:a16="http://schemas.microsoft.com/office/drawing/2014/main" id="{0B4334BF-5B5F-4B16-A496-4F045C932F2D}"/>
              </a:ext>
            </a:extLst>
          </p:cNvPr>
          <p:cNvSpPr>
            <a:spLocks noGrp="1" noRot="1" noChangeAspect="1"/>
          </p:cNvSpPr>
          <p:nvPr>
            <p:ph type="sldImg"/>
          </p:nvPr>
        </p:nvSpPr>
        <p:spPr>
          <a:xfrm>
            <a:off x="1566863" y="555625"/>
            <a:ext cx="3724275" cy="2792413"/>
          </a:xfrm>
          <a:prstGeom prst="rect">
            <a:avLst/>
          </a:prstGeom>
        </p:spPr>
      </p:sp>
      <p:sp>
        <p:nvSpPr>
          <p:cNvPr id="7" name="Notes Placeholder 6">
            <a:extLst>
              <a:ext uri="{FF2B5EF4-FFF2-40B4-BE49-F238E27FC236}">
                <a16:creationId xmlns:a16="http://schemas.microsoft.com/office/drawing/2014/main" id="{4D10150A-4084-4B32-8682-181CEEA6ABAD}"/>
              </a:ext>
            </a:extLst>
          </p:cNvPr>
          <p:cNvSpPr>
            <a:spLocks noGrp="1"/>
          </p:cNvSpPr>
          <p:nvPr>
            <p:ph type="body" idx="1"/>
          </p:nvPr>
        </p:nvSpPr>
        <p:spPr>
          <a:xfrm>
            <a:off x="685800" y="4400550"/>
            <a:ext cx="5486400" cy="3600450"/>
          </a:xfrm>
          <a:prstGeom prst="rect">
            <a:avLst/>
          </a:prstGeom>
        </p:spPr>
        <p:txBody>
          <a:bodyPr/>
          <a:lstStyle/>
          <a:p>
            <a:endParaRPr lang="en-US"/>
          </a:p>
        </p:txBody>
      </p:sp>
    </p:spTree>
    <p:extLst>
      <p:ext uri="{BB962C8B-B14F-4D97-AF65-F5344CB8AC3E}">
        <p14:creationId xmlns:p14="http://schemas.microsoft.com/office/powerpoint/2010/main" val="6420844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Blue 10-24 gradien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4BE142-9DFF-4752-86A2-7CD1767FFF68}"/>
              </a:ext>
            </a:extLst>
          </p:cNvPr>
          <p:cNvPicPr>
            <a:picLocks noChangeAspect="1"/>
          </p:cNvPicPr>
          <p:nvPr/>
        </p:nvPicPr>
        <p:blipFill rotWithShape="1">
          <a:blip r:embed="rId2"/>
          <a:srcRect l="27744"/>
          <a:stretch/>
        </p:blipFill>
        <p:spPr bwMode="gray">
          <a:xfrm>
            <a:off x="0" y="1231998"/>
            <a:ext cx="7330125" cy="5127180"/>
          </a:xfrm>
          <a:prstGeom prst="rect">
            <a:avLst/>
          </a:prstGeom>
        </p:spPr>
      </p:pic>
      <p:sp>
        <p:nvSpPr>
          <p:cNvPr id="11" name="Rectangle 10">
            <a:extLst>
              <a:ext uri="{FF2B5EF4-FFF2-40B4-BE49-F238E27FC236}">
                <a16:creationId xmlns:a16="http://schemas.microsoft.com/office/drawing/2014/main" id="{99A7D86E-0511-40BC-9C4F-607427228C38}"/>
              </a:ext>
            </a:extLst>
          </p:cNvPr>
          <p:cNvSpPr/>
          <p:nvPr/>
        </p:nvSpPr>
        <p:spPr bwMode="gray">
          <a:xfrm>
            <a:off x="7150406" y="2"/>
            <a:ext cx="179720" cy="1305694"/>
          </a:xfrm>
          <a:prstGeom prst="rect">
            <a:avLst/>
          </a:prstGeom>
          <a:solidFill>
            <a:srgbClr val="CACBD0"/>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13" name="Rectangle: Single Corner Rounded 55">
            <a:extLst>
              <a:ext uri="{FF2B5EF4-FFF2-40B4-BE49-F238E27FC236}">
                <a16:creationId xmlns:a16="http://schemas.microsoft.com/office/drawing/2014/main" id="{85EC940F-80A8-4854-B668-0B2C3B537AEF}"/>
              </a:ext>
            </a:extLst>
          </p:cNvPr>
          <p:cNvSpPr/>
          <p:nvPr/>
        </p:nvSpPr>
        <p:spPr bwMode="gray">
          <a:xfrm flipV="1">
            <a:off x="0" y="2"/>
            <a:ext cx="7175563" cy="6266834"/>
          </a:xfrm>
          <a:prstGeom prst="round1Rect">
            <a:avLst>
              <a:gd name="adj" fmla="val 3540"/>
            </a:avLst>
          </a:prstGeom>
          <a:solidFill>
            <a:srgbClr val="7CA0FF"/>
          </a:solidFill>
          <a:ln w="10795" cap="flat" cmpd="sng" algn="ctr">
            <a:noFill/>
            <a:prstDash val="solid"/>
          </a:ln>
          <a:effectLst>
            <a:outerShdw blurRad="139700" dist="38100" dir="21540000" algn="b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sp>
        <p:nvSpPr>
          <p:cNvPr id="14" name="Rectangle: Single Corner Rounded 49">
            <a:extLst>
              <a:ext uri="{FF2B5EF4-FFF2-40B4-BE49-F238E27FC236}">
                <a16:creationId xmlns:a16="http://schemas.microsoft.com/office/drawing/2014/main" id="{11C11600-149C-4FE5-B9F8-44B51907F4B9}"/>
              </a:ext>
            </a:extLst>
          </p:cNvPr>
          <p:cNvSpPr/>
          <p:nvPr/>
        </p:nvSpPr>
        <p:spPr bwMode="gray">
          <a:xfrm flipV="1">
            <a:off x="6677966" y="2"/>
            <a:ext cx="502920" cy="6267118"/>
          </a:xfrm>
          <a:prstGeom prst="round1Rect">
            <a:avLst>
              <a:gd name="adj" fmla="val 65513"/>
            </a:avLst>
          </a:prstGeom>
          <a:solidFill>
            <a:srgbClr val="7CA0FE"/>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nvGrpSpPr>
          <p:cNvPr id="15" name="Group 14">
            <a:extLst>
              <a:ext uri="{FF2B5EF4-FFF2-40B4-BE49-F238E27FC236}">
                <a16:creationId xmlns:a16="http://schemas.microsoft.com/office/drawing/2014/main" id="{13AA064E-BF94-4220-A2E6-AD0EBAD92E5F}"/>
              </a:ext>
            </a:extLst>
          </p:cNvPr>
          <p:cNvGrpSpPr/>
          <p:nvPr/>
        </p:nvGrpSpPr>
        <p:grpSpPr bwMode="gray">
          <a:xfrm>
            <a:off x="1" y="0"/>
            <a:ext cx="6616953" cy="5487292"/>
            <a:chOff x="503573" y="46747"/>
            <a:chExt cx="9419881" cy="5487292"/>
          </a:xfrm>
        </p:grpSpPr>
        <p:sp>
          <p:nvSpPr>
            <p:cNvPr id="16" name="Rectangle 15">
              <a:extLst>
                <a:ext uri="{FF2B5EF4-FFF2-40B4-BE49-F238E27FC236}">
                  <a16:creationId xmlns:a16="http://schemas.microsoft.com/office/drawing/2014/main" id="{BED2CEFD-5D4A-461C-A377-D3F78C612FBF}"/>
                </a:ext>
              </a:extLst>
            </p:cNvPr>
            <p:cNvSpPr/>
            <p:nvPr/>
          </p:nvSpPr>
          <p:spPr bwMode="gray">
            <a:xfrm>
              <a:off x="9800389" y="46748"/>
              <a:ext cx="123065" cy="2105026"/>
            </a:xfrm>
            <a:prstGeom prst="rect">
              <a:avLst/>
            </a:prstGeom>
            <a:solidFill>
              <a:srgbClr val="5D78C7"/>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17" name="Rectangle 16">
              <a:extLst>
                <a:ext uri="{FF2B5EF4-FFF2-40B4-BE49-F238E27FC236}">
                  <a16:creationId xmlns:a16="http://schemas.microsoft.com/office/drawing/2014/main" id="{B2211A6A-7503-41DE-ABF8-BCB51F60E455}"/>
                </a:ext>
              </a:extLst>
            </p:cNvPr>
            <p:cNvSpPr/>
            <p:nvPr/>
          </p:nvSpPr>
          <p:spPr bwMode="gray">
            <a:xfrm>
              <a:off x="503573" y="5454636"/>
              <a:ext cx="1380260" cy="79403"/>
            </a:xfrm>
            <a:prstGeom prst="rect">
              <a:avLst/>
            </a:prstGeom>
            <a:solidFill>
              <a:srgbClr val="6B88D8"/>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nvGrpSpPr>
            <p:cNvPr id="18" name="Group 17">
              <a:extLst>
                <a:ext uri="{FF2B5EF4-FFF2-40B4-BE49-F238E27FC236}">
                  <a16:creationId xmlns:a16="http://schemas.microsoft.com/office/drawing/2014/main" id="{32004FDB-3A51-4F30-A9B8-D9B749A13FC9}"/>
                </a:ext>
              </a:extLst>
            </p:cNvPr>
            <p:cNvGrpSpPr/>
            <p:nvPr/>
          </p:nvGrpSpPr>
          <p:grpSpPr bwMode="gray">
            <a:xfrm>
              <a:off x="503573" y="46747"/>
              <a:ext cx="9419881" cy="5487292"/>
              <a:chOff x="416724" y="46747"/>
              <a:chExt cx="9419881" cy="5487292"/>
            </a:xfrm>
          </p:grpSpPr>
          <p:grpSp>
            <p:nvGrpSpPr>
              <p:cNvPr id="19" name="Group 18">
                <a:extLst>
                  <a:ext uri="{FF2B5EF4-FFF2-40B4-BE49-F238E27FC236}">
                    <a16:creationId xmlns:a16="http://schemas.microsoft.com/office/drawing/2014/main" id="{2C058AD1-07AF-4499-9494-597DE33277B0}"/>
                  </a:ext>
                </a:extLst>
              </p:cNvPr>
              <p:cNvGrpSpPr/>
              <p:nvPr/>
            </p:nvGrpSpPr>
            <p:grpSpPr bwMode="gray">
              <a:xfrm>
                <a:off x="416724" y="46747"/>
                <a:ext cx="9419881" cy="5487292"/>
                <a:chOff x="678407" y="-1026120"/>
                <a:chExt cx="9440352" cy="5501077"/>
              </a:xfrm>
              <a:effectLst/>
            </p:grpSpPr>
            <p:sp>
              <p:nvSpPr>
                <p:cNvPr id="21" name="Rectangle: Single Corner Rounded 60">
                  <a:extLst>
                    <a:ext uri="{FF2B5EF4-FFF2-40B4-BE49-F238E27FC236}">
                      <a16:creationId xmlns:a16="http://schemas.microsoft.com/office/drawing/2014/main" id="{1F96330C-3C2B-4FCA-A935-814CF91EA0D2}"/>
                    </a:ext>
                  </a:extLst>
                </p:cNvPr>
                <p:cNvSpPr/>
                <p:nvPr/>
              </p:nvSpPr>
              <p:spPr bwMode="gray">
                <a:xfrm flipV="1">
                  <a:off x="1974711" y="1033561"/>
                  <a:ext cx="8144048" cy="3441396"/>
                </a:xfrm>
                <a:prstGeom prst="round1Rect">
                  <a:avLst>
                    <a:gd name="adj" fmla="val 3729"/>
                  </a:avLst>
                </a:prstGeom>
                <a:gradFill>
                  <a:gsLst>
                    <a:gs pos="0">
                      <a:srgbClr val="6C89DA"/>
                    </a:gs>
                    <a:gs pos="31000">
                      <a:srgbClr val="7CA0FF">
                        <a:lumMod val="97000"/>
                        <a:lumOff val="3000"/>
                      </a:srgbClr>
                    </a:gs>
                    <a:gs pos="38000">
                      <a:srgbClr val="526DB4"/>
                    </a:gs>
                    <a:gs pos="100000">
                      <a:srgbClr val="5D78C7"/>
                    </a:gs>
                    <a:gs pos="44000">
                      <a:srgbClr val="5C79C2">
                        <a:lumMod val="100000"/>
                      </a:srgbClr>
                    </a:gs>
                  </a:gsLst>
                  <a:lin ang="4560000" scaled="0"/>
                </a:gra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sp>
              <p:nvSpPr>
                <p:cNvPr id="22" name="Rectangle: Single Corner Rounded 61">
                  <a:extLst>
                    <a:ext uri="{FF2B5EF4-FFF2-40B4-BE49-F238E27FC236}">
                      <a16:creationId xmlns:a16="http://schemas.microsoft.com/office/drawing/2014/main" id="{D7D9F917-4981-4A29-9637-9B4B91D49790}"/>
                    </a:ext>
                  </a:extLst>
                </p:cNvPr>
                <p:cNvSpPr/>
                <p:nvPr/>
              </p:nvSpPr>
              <p:spPr bwMode="gray">
                <a:xfrm flipV="1">
                  <a:off x="678407" y="-1026120"/>
                  <a:ext cx="9332272" cy="5464871"/>
                </a:xfrm>
                <a:prstGeom prst="round1Rect">
                  <a:avLst>
                    <a:gd name="adj" fmla="val 2348"/>
                  </a:avLst>
                </a:prstGeom>
                <a:solidFill>
                  <a:srgbClr val="314FD5"/>
                </a:solidFill>
                <a:ln w="10795" cap="flat" cmpd="sng" algn="ctr">
                  <a:noFill/>
                  <a:prstDash val="solid"/>
                </a:ln>
                <a:effectLst>
                  <a:outerShdw blurRad="38100" dist="12700" dir="1800000" algn="bl"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grpSp>
          <p:sp>
            <p:nvSpPr>
              <p:cNvPr id="20" name="first shadow">
                <a:extLst>
                  <a:ext uri="{FF2B5EF4-FFF2-40B4-BE49-F238E27FC236}">
                    <a16:creationId xmlns:a16="http://schemas.microsoft.com/office/drawing/2014/main" id="{EA5E7F3D-50F1-4682-B2B8-61C177A98043}"/>
                  </a:ext>
                </a:extLst>
              </p:cNvPr>
              <p:cNvSpPr/>
              <p:nvPr/>
            </p:nvSpPr>
            <p:spPr bwMode="gray">
              <a:xfrm flipV="1">
                <a:off x="8943108" y="46747"/>
                <a:ext cx="785651" cy="5446965"/>
              </a:xfrm>
              <a:prstGeom prst="round1Rect">
                <a:avLst>
                  <a:gd name="adj" fmla="val 23196"/>
                </a:avLst>
              </a:prstGeom>
              <a:gradFill flip="none" rotWithShape="1">
                <a:gsLst>
                  <a:gs pos="69000">
                    <a:srgbClr val="243DA8">
                      <a:alpha val="50000"/>
                    </a:srgbClr>
                  </a:gs>
                  <a:gs pos="50000">
                    <a:srgbClr val="314FD5">
                      <a:alpha val="0"/>
                    </a:srgbClr>
                  </a:gs>
                  <a:gs pos="89000">
                    <a:srgbClr val="1D3393">
                      <a:lumMod val="90000"/>
                    </a:srgbClr>
                  </a:gs>
                </a:gsLst>
                <a:lin ang="0" scaled="1"/>
                <a:tileRect/>
              </a:gra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24" name="second shadow">
                <a:extLst>
                  <a:ext uri="{FF2B5EF4-FFF2-40B4-BE49-F238E27FC236}">
                    <a16:creationId xmlns:a16="http://schemas.microsoft.com/office/drawing/2014/main" id="{C652A8C2-35E4-46F3-AD56-18AE774DE4B9}"/>
                  </a:ext>
                </a:extLst>
              </p:cNvPr>
              <p:cNvSpPr/>
              <p:nvPr/>
            </p:nvSpPr>
            <p:spPr bwMode="gray">
              <a:xfrm flipV="1">
                <a:off x="8850800" y="46747"/>
                <a:ext cx="785651" cy="5446965"/>
              </a:xfrm>
              <a:prstGeom prst="round1Rect">
                <a:avLst>
                  <a:gd name="adj" fmla="val 17397"/>
                </a:avLst>
              </a:prstGeom>
              <a:gradFill flip="none" rotWithShape="1">
                <a:gsLst>
                  <a:gs pos="69150">
                    <a:srgbClr val="243DA8">
                      <a:alpha val="20000"/>
                    </a:srgbClr>
                  </a:gs>
                  <a:gs pos="20000">
                    <a:srgbClr val="314FD5">
                      <a:alpha val="0"/>
                    </a:srgbClr>
                  </a:gs>
                  <a:gs pos="93000">
                    <a:srgbClr val="1D3393">
                      <a:lumMod val="90000"/>
                      <a:alpha val="50000"/>
                    </a:srgbClr>
                  </a:gs>
                </a:gsLst>
                <a:lin ang="0" scaled="1"/>
                <a:tileRect/>
              </a:gra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grpSp>
      <p:sp>
        <p:nvSpPr>
          <p:cNvPr id="68" name="Rectangle: Single Corner Rounded 49">
            <a:extLst>
              <a:ext uri="{FF2B5EF4-FFF2-40B4-BE49-F238E27FC236}">
                <a16:creationId xmlns:a16="http://schemas.microsoft.com/office/drawing/2014/main" id="{F4F4450A-EC24-48DD-A5EF-1AD0702D6D60}"/>
              </a:ext>
            </a:extLst>
          </p:cNvPr>
          <p:cNvSpPr/>
          <p:nvPr userDrawn="1"/>
        </p:nvSpPr>
        <p:spPr bwMode="gray">
          <a:xfrm flipV="1">
            <a:off x="6681794" y="2"/>
            <a:ext cx="499091" cy="6267118"/>
          </a:xfrm>
          <a:prstGeom prst="round1Rect">
            <a:avLst>
              <a:gd name="adj" fmla="val 25650"/>
            </a:avLst>
          </a:prstGeom>
          <a:gradFill flip="none" rotWithShape="1">
            <a:gsLst>
              <a:gs pos="100000">
                <a:srgbClr val="415795">
                  <a:lumMod val="100000"/>
                </a:srgbClr>
              </a:gs>
              <a:gs pos="65000">
                <a:srgbClr val="7CA0FF">
                  <a:alpha val="0"/>
                </a:srgbClr>
              </a:gs>
              <a:gs pos="86000">
                <a:srgbClr val="5E7DCA"/>
              </a:gs>
            </a:gsLst>
            <a:lin ang="0" scaled="1"/>
            <a:tileRect/>
          </a:gra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66" name="Title 1">
            <a:extLst>
              <a:ext uri="{FF2B5EF4-FFF2-40B4-BE49-F238E27FC236}">
                <a16:creationId xmlns:a16="http://schemas.microsoft.com/office/drawing/2014/main" id="{9FC72C7E-BA14-458F-98D0-188CCC264773}"/>
              </a:ext>
            </a:extLst>
          </p:cNvPr>
          <p:cNvSpPr>
            <a:spLocks noGrp="1"/>
          </p:cNvSpPr>
          <p:nvPr>
            <p:ph type="ctrTitle"/>
          </p:nvPr>
        </p:nvSpPr>
        <p:spPr bwMode="gray">
          <a:xfrm>
            <a:off x="381000" y="2353537"/>
            <a:ext cx="5513750" cy="1461939"/>
          </a:xfrm>
        </p:spPr>
        <p:txBody>
          <a:bodyPr wrap="square" anchor="b">
            <a:noAutofit/>
          </a:bodyPr>
          <a:lstStyle>
            <a:lvl1pPr algn="l">
              <a:lnSpc>
                <a:spcPct val="90000"/>
              </a:lnSpc>
              <a:defRPr sz="4400" spc="-15" baseline="0">
                <a:solidFill>
                  <a:schemeClr val="bg1"/>
                </a:solidFill>
              </a:defRPr>
            </a:lvl1pPr>
          </a:lstStyle>
          <a:p>
            <a:r>
              <a:rPr lang="en-US"/>
              <a:t>Click to edit Master title style</a:t>
            </a:r>
            <a:endParaRPr lang="en-US" dirty="0"/>
          </a:p>
        </p:txBody>
      </p:sp>
      <p:sp>
        <p:nvSpPr>
          <p:cNvPr id="67" name="Text Placeholder 7">
            <a:extLst>
              <a:ext uri="{FF2B5EF4-FFF2-40B4-BE49-F238E27FC236}">
                <a16:creationId xmlns:a16="http://schemas.microsoft.com/office/drawing/2014/main" id="{4EF517A5-8200-429D-A900-3EC7AB4B2A95}"/>
              </a:ext>
            </a:extLst>
          </p:cNvPr>
          <p:cNvSpPr>
            <a:spLocks noGrp="1"/>
          </p:cNvSpPr>
          <p:nvPr>
            <p:ph type="body" sz="quarter" idx="10" hasCustomPrompt="1"/>
          </p:nvPr>
        </p:nvSpPr>
        <p:spPr bwMode="gray">
          <a:xfrm>
            <a:off x="380999" y="3853430"/>
            <a:ext cx="5504677"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23" baseline="0">
                <a:solidFill>
                  <a:schemeClr val="bg1"/>
                </a:solidFill>
              </a:defRPr>
            </a:lvl1pPr>
            <a:lvl2pPr marL="0" indent="0">
              <a:lnSpc>
                <a:spcPct val="98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350">
                <a:solidFill>
                  <a:schemeClr val="bg1"/>
                </a:solidFill>
              </a:defRPr>
            </a:lvl3pPr>
            <a:lvl4pPr marL="0" indent="0">
              <a:lnSpc>
                <a:spcPct val="98000"/>
              </a:lnSpc>
              <a:spcBef>
                <a:spcPts val="0"/>
              </a:spcBef>
              <a:buFont typeface="Microsoft Sans Serif" panose="020B0604020202020204" pitchFamily="34" charset="0"/>
              <a:buChar char="​"/>
              <a:defRPr sz="1350" baseline="0">
                <a:solidFill>
                  <a:schemeClr val="bg1"/>
                </a:solidFill>
              </a:defRPr>
            </a:lvl4pPr>
            <a:lvl5pPr>
              <a:lnSpc>
                <a:spcPct val="98000"/>
              </a:lnSpc>
              <a:spcBef>
                <a:spcPts val="0"/>
              </a:spcBef>
              <a:defRPr sz="1350">
                <a:solidFill>
                  <a:schemeClr val="bg1"/>
                </a:solidFill>
              </a:defRPr>
            </a:lvl5pPr>
            <a:lvl6pPr>
              <a:lnSpc>
                <a:spcPct val="98000"/>
              </a:lnSpc>
              <a:spcBef>
                <a:spcPts val="0"/>
              </a:spcBef>
              <a:defRPr sz="1350">
                <a:solidFill>
                  <a:schemeClr val="bg1"/>
                </a:solidFill>
              </a:defRPr>
            </a:lvl6pPr>
            <a:lvl7pPr>
              <a:lnSpc>
                <a:spcPct val="98000"/>
              </a:lnSpc>
              <a:spcBef>
                <a:spcPts val="0"/>
              </a:spcBef>
              <a:defRPr sz="1350" baseline="0">
                <a:solidFill>
                  <a:schemeClr val="bg1"/>
                </a:solidFill>
              </a:defRPr>
            </a:lvl7pPr>
            <a:lvl8pPr>
              <a:lnSpc>
                <a:spcPct val="98000"/>
              </a:lnSpc>
              <a:spcBef>
                <a:spcPts val="0"/>
              </a:spcBef>
              <a:defRPr sz="1350" baseline="0">
                <a:solidFill>
                  <a:schemeClr val="bg1"/>
                </a:solidFill>
              </a:defRPr>
            </a:lvl8pPr>
            <a:lvl9pPr>
              <a:lnSpc>
                <a:spcPct val="98000"/>
              </a:lnSpc>
              <a:spcBef>
                <a:spcPts val="0"/>
              </a:spcBef>
              <a:defRPr sz="1350" baseline="0">
                <a:solidFill>
                  <a:schemeClr val="bg1"/>
                </a:solidFill>
              </a:defRPr>
            </a:lvl9pPr>
          </a:lstStyle>
          <a:p>
            <a:pPr lvl="0"/>
            <a:r>
              <a:rPr lang="en-US" dirty="0"/>
              <a:t>Speaker name</a:t>
            </a:r>
          </a:p>
          <a:p>
            <a:pPr lvl="1"/>
            <a:r>
              <a:rPr lang="en-US" dirty="0"/>
              <a:t>Speaker title</a:t>
            </a:r>
          </a:p>
          <a:p>
            <a:pPr lvl="1"/>
            <a:r>
              <a:rPr lang="en-US" dirty="0"/>
              <a:t>Employing entity</a:t>
            </a:r>
          </a:p>
          <a:p>
            <a:pPr lvl="1"/>
            <a:endParaRPr lang="en-US" dirty="0"/>
          </a:p>
        </p:txBody>
      </p:sp>
      <p:sp>
        <p:nvSpPr>
          <p:cNvPr id="23" name="Text Placeholder 7">
            <a:extLst>
              <a:ext uri="{FF2B5EF4-FFF2-40B4-BE49-F238E27FC236}">
                <a16:creationId xmlns:a16="http://schemas.microsoft.com/office/drawing/2014/main" id="{B04D80C5-5B09-4391-914E-491EB6BF922B}"/>
              </a:ext>
            </a:extLst>
          </p:cNvPr>
          <p:cNvSpPr>
            <a:spLocks noGrp="1"/>
          </p:cNvSpPr>
          <p:nvPr>
            <p:ph type="body" sz="quarter" idx="11" hasCustomPrompt="1"/>
          </p:nvPr>
        </p:nvSpPr>
        <p:spPr bwMode="gray">
          <a:xfrm>
            <a:off x="2512101" y="418783"/>
            <a:ext cx="1737360" cy="226772"/>
          </a:xfrm>
          <a:prstGeom prst="rect">
            <a:avLst/>
          </a:prstGeom>
        </p:spPr>
        <p:txBody>
          <a:bodyPr/>
          <a:lstStyle>
            <a:lvl1pPr marL="0" indent="0" algn="l">
              <a:lnSpc>
                <a:spcPct val="90000"/>
              </a:lnSpc>
              <a:spcBef>
                <a:spcPts val="0"/>
              </a:spcBef>
              <a:buNone/>
              <a:defRPr sz="1400" b="1">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dirty="0"/>
              <a:t>@</a:t>
            </a:r>
            <a:r>
              <a:rPr lang="en-US" dirty="0" err="1"/>
              <a:t>qualcomm</a:t>
            </a:r>
            <a:endParaRPr lang="en-US" dirty="0"/>
          </a:p>
        </p:txBody>
      </p:sp>
      <p:sp>
        <p:nvSpPr>
          <p:cNvPr id="25" name="Text Placeholder 5">
            <a:extLst>
              <a:ext uri="{FF2B5EF4-FFF2-40B4-BE49-F238E27FC236}">
                <a16:creationId xmlns:a16="http://schemas.microsoft.com/office/drawing/2014/main" id="{E4B73436-F9A5-4201-8676-5BB1475322E2}"/>
              </a:ext>
            </a:extLst>
          </p:cNvPr>
          <p:cNvSpPr>
            <a:spLocks noGrp="1"/>
          </p:cNvSpPr>
          <p:nvPr>
            <p:ph type="body" sz="quarter" idx="13" hasCustomPrompt="1"/>
          </p:nvPr>
        </p:nvSpPr>
        <p:spPr bwMode="gray">
          <a:xfrm>
            <a:off x="380998" y="400400"/>
            <a:ext cx="1753070" cy="262176"/>
          </a:xfrm>
          <a:prstGeom prst="rect">
            <a:avLst/>
          </a:prstGeom>
        </p:spPr>
        <p:txBody>
          <a:bodyPr/>
          <a:lstStyle>
            <a:lvl1pPr marL="0" indent="0">
              <a:lnSpc>
                <a:spcPct val="98000"/>
              </a:lnSpc>
              <a:spcBef>
                <a:spcPts val="0"/>
              </a:spcBef>
              <a:buNone/>
              <a:defRPr sz="14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dirty="0"/>
              <a:t>Date</a:t>
            </a:r>
          </a:p>
        </p:txBody>
      </p:sp>
      <p:sp>
        <p:nvSpPr>
          <p:cNvPr id="26" name="Text Placeholder 48">
            <a:extLst>
              <a:ext uri="{FF2B5EF4-FFF2-40B4-BE49-F238E27FC236}">
                <a16:creationId xmlns:a16="http://schemas.microsoft.com/office/drawing/2014/main" id="{44CE8076-2642-41CB-B9C4-44BBD2A86AAA}"/>
              </a:ext>
            </a:extLst>
          </p:cNvPr>
          <p:cNvSpPr>
            <a:spLocks noGrp="1"/>
          </p:cNvSpPr>
          <p:nvPr>
            <p:ph type="body" sz="quarter" idx="14" hasCustomPrompt="1"/>
          </p:nvPr>
        </p:nvSpPr>
        <p:spPr bwMode="gray">
          <a:xfrm>
            <a:off x="4627494" y="399686"/>
            <a:ext cx="1737360" cy="265271"/>
          </a:xfrm>
          <a:prstGeom prst="rect">
            <a:avLst/>
          </a:prstGeom>
        </p:spPr>
        <p:txBody>
          <a:bodyPr/>
          <a:lstStyle>
            <a:lvl1pPr marL="0" indent="0">
              <a:lnSpc>
                <a:spcPct val="98000"/>
              </a:lnSpc>
              <a:spcBef>
                <a:spcPts val="0"/>
              </a:spcBef>
              <a:buNone/>
              <a:defRPr sz="14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dirty="0"/>
              <a:t>Event location</a:t>
            </a:r>
          </a:p>
        </p:txBody>
      </p:sp>
      <p:sp>
        <p:nvSpPr>
          <p:cNvPr id="27" name="Freeform 5">
            <a:extLst>
              <a:ext uri="{FF2B5EF4-FFF2-40B4-BE49-F238E27FC236}">
                <a16:creationId xmlns:a16="http://schemas.microsoft.com/office/drawing/2014/main" id="{F10D12FF-B8DF-4183-9D22-AFAAE622DB2E}"/>
              </a:ext>
            </a:extLst>
          </p:cNvPr>
          <p:cNvSpPr>
            <a:spLocks noChangeAspect="1" noEditPoints="1"/>
          </p:cNvSpPr>
          <p:nvPr userDrawn="1"/>
        </p:nvSpPr>
        <p:spPr bwMode="gray">
          <a:xfrm>
            <a:off x="7780511" y="419823"/>
            <a:ext cx="987552" cy="181008"/>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icrosoft Sans Serif"/>
              <a:ea typeface="+mn-ea"/>
              <a:cs typeface="+mn-cs"/>
            </a:endParaRPr>
          </a:p>
        </p:txBody>
      </p:sp>
    </p:spTree>
    <p:extLst>
      <p:ext uri="{BB962C8B-B14F-4D97-AF65-F5344CB8AC3E}">
        <p14:creationId xmlns:p14="http://schemas.microsoft.com/office/powerpoint/2010/main" val="2955770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Gree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4BE142-9DFF-4752-86A2-7CD1767FFF68}"/>
              </a:ext>
            </a:extLst>
          </p:cNvPr>
          <p:cNvPicPr>
            <a:picLocks noChangeAspect="1"/>
          </p:cNvPicPr>
          <p:nvPr/>
        </p:nvPicPr>
        <p:blipFill rotWithShape="1">
          <a:blip r:embed="rId2"/>
          <a:srcRect l="27744"/>
          <a:stretch/>
        </p:blipFill>
        <p:spPr bwMode="gray">
          <a:xfrm>
            <a:off x="0" y="1232001"/>
            <a:ext cx="7330125" cy="5127180"/>
          </a:xfrm>
          <a:prstGeom prst="rect">
            <a:avLst/>
          </a:prstGeom>
        </p:spPr>
      </p:pic>
      <p:sp>
        <p:nvSpPr>
          <p:cNvPr id="11" name="Rectangle 10">
            <a:extLst>
              <a:ext uri="{FF2B5EF4-FFF2-40B4-BE49-F238E27FC236}">
                <a16:creationId xmlns:a16="http://schemas.microsoft.com/office/drawing/2014/main" id="{99A7D86E-0511-40BC-9C4F-607427228C38}"/>
              </a:ext>
            </a:extLst>
          </p:cNvPr>
          <p:cNvSpPr/>
          <p:nvPr/>
        </p:nvSpPr>
        <p:spPr bwMode="gray">
          <a:xfrm>
            <a:off x="7150406" y="5"/>
            <a:ext cx="179720" cy="1305694"/>
          </a:xfrm>
          <a:prstGeom prst="rect">
            <a:avLst/>
          </a:prstGeom>
          <a:solidFill>
            <a:srgbClr val="CACBD0"/>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13" name="Rectangle: Single Corner Rounded 55">
            <a:extLst>
              <a:ext uri="{FF2B5EF4-FFF2-40B4-BE49-F238E27FC236}">
                <a16:creationId xmlns:a16="http://schemas.microsoft.com/office/drawing/2014/main" id="{85EC940F-80A8-4854-B668-0B2C3B537AEF}"/>
              </a:ext>
            </a:extLst>
          </p:cNvPr>
          <p:cNvSpPr/>
          <p:nvPr/>
        </p:nvSpPr>
        <p:spPr bwMode="gray">
          <a:xfrm flipV="1">
            <a:off x="0" y="5"/>
            <a:ext cx="7175563" cy="6266834"/>
          </a:xfrm>
          <a:prstGeom prst="round1Rect">
            <a:avLst>
              <a:gd name="adj" fmla="val 3540"/>
            </a:avLst>
          </a:prstGeom>
          <a:solidFill>
            <a:schemeClr val="accent3">
              <a:lumMod val="60000"/>
              <a:lumOff val="40000"/>
            </a:schemeClr>
          </a:solidFill>
          <a:ln w="10795" cap="flat" cmpd="sng" algn="ctr">
            <a:noFill/>
            <a:prstDash val="solid"/>
          </a:ln>
          <a:effectLst>
            <a:outerShdw blurRad="139700" dist="38100" dir="21540000" algn="b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sp>
        <p:nvSpPr>
          <p:cNvPr id="14" name="Rectangle: Single Corner Rounded 49">
            <a:extLst>
              <a:ext uri="{FF2B5EF4-FFF2-40B4-BE49-F238E27FC236}">
                <a16:creationId xmlns:a16="http://schemas.microsoft.com/office/drawing/2014/main" id="{11C11600-149C-4FE5-B9F8-44B51907F4B9}"/>
              </a:ext>
            </a:extLst>
          </p:cNvPr>
          <p:cNvSpPr/>
          <p:nvPr/>
        </p:nvSpPr>
        <p:spPr bwMode="gray">
          <a:xfrm flipV="1">
            <a:off x="6689058" y="5"/>
            <a:ext cx="491828" cy="6267118"/>
          </a:xfrm>
          <a:prstGeom prst="round1Rect">
            <a:avLst>
              <a:gd name="adj" fmla="val 26029"/>
            </a:avLst>
          </a:prstGeom>
          <a:solidFill>
            <a:srgbClr val="A6D0C3"/>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nvGrpSpPr>
          <p:cNvPr id="15" name="Group 14">
            <a:extLst>
              <a:ext uri="{FF2B5EF4-FFF2-40B4-BE49-F238E27FC236}">
                <a16:creationId xmlns:a16="http://schemas.microsoft.com/office/drawing/2014/main" id="{13AA064E-BF94-4220-A2E6-AD0EBAD92E5F}"/>
              </a:ext>
            </a:extLst>
          </p:cNvPr>
          <p:cNvGrpSpPr/>
          <p:nvPr/>
        </p:nvGrpSpPr>
        <p:grpSpPr bwMode="gray">
          <a:xfrm>
            <a:off x="1" y="-282"/>
            <a:ext cx="6616953" cy="5487577"/>
            <a:chOff x="503573" y="46462"/>
            <a:chExt cx="9419881" cy="5487577"/>
          </a:xfrm>
        </p:grpSpPr>
        <p:sp>
          <p:nvSpPr>
            <p:cNvPr id="16" name="Rectangle 15">
              <a:extLst>
                <a:ext uri="{FF2B5EF4-FFF2-40B4-BE49-F238E27FC236}">
                  <a16:creationId xmlns:a16="http://schemas.microsoft.com/office/drawing/2014/main" id="{BED2CEFD-5D4A-461C-A377-D3F78C612FBF}"/>
                </a:ext>
              </a:extLst>
            </p:cNvPr>
            <p:cNvSpPr/>
            <p:nvPr/>
          </p:nvSpPr>
          <p:spPr bwMode="gray">
            <a:xfrm>
              <a:off x="9800389" y="46748"/>
              <a:ext cx="123065" cy="2105026"/>
            </a:xfrm>
            <a:prstGeom prst="rect">
              <a:avLst/>
            </a:prstGeom>
            <a:solidFill>
              <a:schemeClr val="accent3">
                <a:lumMod val="75000"/>
              </a:schemeClr>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17" name="Rectangle 16">
              <a:extLst>
                <a:ext uri="{FF2B5EF4-FFF2-40B4-BE49-F238E27FC236}">
                  <a16:creationId xmlns:a16="http://schemas.microsoft.com/office/drawing/2014/main" id="{B2211A6A-7503-41DE-ABF8-BCB51F60E455}"/>
                </a:ext>
              </a:extLst>
            </p:cNvPr>
            <p:cNvSpPr/>
            <p:nvPr/>
          </p:nvSpPr>
          <p:spPr bwMode="gray">
            <a:xfrm>
              <a:off x="503573" y="5454636"/>
              <a:ext cx="1380260" cy="79403"/>
            </a:xfrm>
            <a:prstGeom prst="rect">
              <a:avLst/>
            </a:prstGeom>
            <a:solidFill>
              <a:schemeClr val="accent3"/>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nvGrpSpPr>
            <p:cNvPr id="18" name="Group 17">
              <a:extLst>
                <a:ext uri="{FF2B5EF4-FFF2-40B4-BE49-F238E27FC236}">
                  <a16:creationId xmlns:a16="http://schemas.microsoft.com/office/drawing/2014/main" id="{32004FDB-3A51-4F30-A9B8-D9B749A13FC9}"/>
                </a:ext>
              </a:extLst>
            </p:cNvPr>
            <p:cNvGrpSpPr/>
            <p:nvPr/>
          </p:nvGrpSpPr>
          <p:grpSpPr bwMode="gray">
            <a:xfrm>
              <a:off x="503573" y="46462"/>
              <a:ext cx="9419881" cy="5487577"/>
              <a:chOff x="416724" y="46462"/>
              <a:chExt cx="9419881" cy="5487577"/>
            </a:xfrm>
          </p:grpSpPr>
          <p:grpSp>
            <p:nvGrpSpPr>
              <p:cNvPr id="19" name="Group 18">
                <a:extLst>
                  <a:ext uri="{FF2B5EF4-FFF2-40B4-BE49-F238E27FC236}">
                    <a16:creationId xmlns:a16="http://schemas.microsoft.com/office/drawing/2014/main" id="{2C058AD1-07AF-4499-9494-597DE33277B0}"/>
                  </a:ext>
                </a:extLst>
              </p:cNvPr>
              <p:cNvGrpSpPr/>
              <p:nvPr/>
            </p:nvGrpSpPr>
            <p:grpSpPr bwMode="gray">
              <a:xfrm>
                <a:off x="416724" y="46747"/>
                <a:ext cx="9419881" cy="5487292"/>
                <a:chOff x="678407" y="-1026120"/>
                <a:chExt cx="9440352" cy="5501077"/>
              </a:xfrm>
              <a:effectLst/>
            </p:grpSpPr>
            <p:sp>
              <p:nvSpPr>
                <p:cNvPr id="21" name="Rectangle: Single Corner Rounded 60">
                  <a:extLst>
                    <a:ext uri="{FF2B5EF4-FFF2-40B4-BE49-F238E27FC236}">
                      <a16:creationId xmlns:a16="http://schemas.microsoft.com/office/drawing/2014/main" id="{1F96330C-3C2B-4FCA-A935-814CF91EA0D2}"/>
                    </a:ext>
                  </a:extLst>
                </p:cNvPr>
                <p:cNvSpPr/>
                <p:nvPr/>
              </p:nvSpPr>
              <p:spPr bwMode="gray">
                <a:xfrm flipV="1">
                  <a:off x="1974711" y="1033561"/>
                  <a:ext cx="8144048" cy="3441396"/>
                </a:xfrm>
                <a:prstGeom prst="round1Rect">
                  <a:avLst>
                    <a:gd name="adj" fmla="val 3729"/>
                  </a:avLst>
                </a:prstGeom>
                <a:gradFill>
                  <a:gsLst>
                    <a:gs pos="0">
                      <a:schemeClr val="accent3"/>
                    </a:gs>
                    <a:gs pos="31000">
                      <a:schemeClr val="accent3"/>
                    </a:gs>
                    <a:gs pos="38000">
                      <a:schemeClr val="accent3">
                        <a:lumMod val="75000"/>
                      </a:schemeClr>
                    </a:gs>
                    <a:gs pos="100000">
                      <a:schemeClr val="accent3">
                        <a:lumMod val="75000"/>
                      </a:schemeClr>
                    </a:gs>
                    <a:gs pos="44000">
                      <a:schemeClr val="accent3">
                        <a:lumMod val="75000"/>
                      </a:schemeClr>
                    </a:gs>
                  </a:gsLst>
                  <a:lin ang="4560000" scaled="0"/>
                </a:gra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sp>
              <p:nvSpPr>
                <p:cNvPr id="22" name="Rectangle: Single Corner Rounded 61">
                  <a:extLst>
                    <a:ext uri="{FF2B5EF4-FFF2-40B4-BE49-F238E27FC236}">
                      <a16:creationId xmlns:a16="http://schemas.microsoft.com/office/drawing/2014/main" id="{D7D9F917-4981-4A29-9637-9B4B91D49790}"/>
                    </a:ext>
                  </a:extLst>
                </p:cNvPr>
                <p:cNvSpPr/>
                <p:nvPr/>
              </p:nvSpPr>
              <p:spPr bwMode="gray">
                <a:xfrm flipV="1">
                  <a:off x="678407" y="-1026120"/>
                  <a:ext cx="9332269" cy="5464871"/>
                </a:xfrm>
                <a:prstGeom prst="round1Rect">
                  <a:avLst>
                    <a:gd name="adj" fmla="val 2348"/>
                  </a:avLst>
                </a:prstGeom>
                <a:solidFill>
                  <a:schemeClr val="accent3"/>
                </a:solidFill>
                <a:ln w="10795" cap="flat" cmpd="sng" algn="ctr">
                  <a:noFill/>
                  <a:prstDash val="solid"/>
                </a:ln>
                <a:effectLst>
                  <a:outerShdw blurRad="38100" dist="12700" dir="1800000" algn="bl"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grpSp>
          <p:sp>
            <p:nvSpPr>
              <p:cNvPr id="20" name="Rectangle: Single Corner Rounded 19">
                <a:extLst>
                  <a:ext uri="{FF2B5EF4-FFF2-40B4-BE49-F238E27FC236}">
                    <a16:creationId xmlns:a16="http://schemas.microsoft.com/office/drawing/2014/main" id="{EA5E7F3D-50F1-4682-B2B8-61C177A98043}"/>
                  </a:ext>
                </a:extLst>
              </p:cNvPr>
              <p:cNvSpPr/>
              <p:nvPr/>
            </p:nvSpPr>
            <p:spPr bwMode="gray">
              <a:xfrm flipV="1">
                <a:off x="9193282" y="46462"/>
                <a:ext cx="535474" cy="5451461"/>
              </a:xfrm>
              <a:prstGeom prst="round1Rect">
                <a:avLst>
                  <a:gd name="adj" fmla="val 34034"/>
                </a:avLst>
              </a:prstGeom>
              <a:gradFill flip="none" rotWithShape="1">
                <a:gsLst>
                  <a:gs pos="100000">
                    <a:schemeClr val="accent3">
                      <a:lumMod val="31000"/>
                    </a:schemeClr>
                  </a:gs>
                  <a:gs pos="99000">
                    <a:srgbClr val="284C40"/>
                  </a:gs>
                  <a:gs pos="93000">
                    <a:schemeClr val="accent3">
                      <a:lumMod val="50000"/>
                      <a:alpha val="91000"/>
                    </a:schemeClr>
                  </a:gs>
                  <a:gs pos="61000">
                    <a:schemeClr val="accent3">
                      <a:lumMod val="37000"/>
                      <a:alpha val="39000"/>
                    </a:schemeClr>
                  </a:gs>
                  <a:gs pos="0">
                    <a:srgbClr val="6AB19B">
                      <a:alpha val="0"/>
                    </a:srgbClr>
                  </a:gs>
                </a:gsLst>
                <a:lin ang="0" scaled="1"/>
                <a:tileRect/>
              </a:gradFill>
              <a:ln w="10795" cap="flat" cmpd="sng" algn="ctr">
                <a:noFill/>
                <a:prstDash val="solid"/>
              </a:ln>
              <a:effectLst/>
            </p:spPr>
            <p:txBody>
              <a:bodyPr rtlCol="0" anchor="ctr"/>
              <a:lstStyle/>
              <a:p>
                <a:pPr lvl="0" algn="ctr"/>
                <a:endParaRPr lang="en-US" sz="1350" kern="0" dirty="0" err="1">
                  <a:solidFill>
                    <a:prstClr val="white"/>
                  </a:solidFill>
                </a:endParaRPr>
              </a:p>
            </p:txBody>
          </p:sp>
        </p:grpSp>
      </p:grpSp>
      <p:sp>
        <p:nvSpPr>
          <p:cNvPr id="29" name="Rectangle: Single Corner Rounded 49">
            <a:extLst>
              <a:ext uri="{FF2B5EF4-FFF2-40B4-BE49-F238E27FC236}">
                <a16:creationId xmlns:a16="http://schemas.microsoft.com/office/drawing/2014/main" id="{DE5A9EF7-329F-47E5-8704-62A291D2F67D}"/>
              </a:ext>
            </a:extLst>
          </p:cNvPr>
          <p:cNvSpPr/>
          <p:nvPr userDrawn="1"/>
        </p:nvSpPr>
        <p:spPr bwMode="gray">
          <a:xfrm flipV="1">
            <a:off x="6689058" y="5"/>
            <a:ext cx="491828" cy="6267118"/>
          </a:xfrm>
          <a:prstGeom prst="round1Rect">
            <a:avLst>
              <a:gd name="adj" fmla="val 26029"/>
            </a:avLst>
          </a:prstGeom>
          <a:gradFill flip="none" rotWithShape="1">
            <a:gsLst>
              <a:gs pos="100000">
                <a:schemeClr val="accent3">
                  <a:lumMod val="50000"/>
                </a:schemeClr>
              </a:gs>
              <a:gs pos="66000">
                <a:schemeClr val="accent3">
                  <a:lumMod val="50000"/>
                  <a:alpha val="14000"/>
                </a:schemeClr>
              </a:gs>
              <a:gs pos="34000">
                <a:schemeClr val="accent3">
                  <a:lumMod val="60000"/>
                  <a:lumOff val="40000"/>
                  <a:alpha val="0"/>
                </a:schemeClr>
              </a:gs>
            </a:gsLst>
            <a:lin ang="0" scaled="1"/>
            <a:tileRect/>
          </a:gra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27" name="Title 1">
            <a:extLst>
              <a:ext uri="{FF2B5EF4-FFF2-40B4-BE49-F238E27FC236}">
                <a16:creationId xmlns:a16="http://schemas.microsoft.com/office/drawing/2014/main" id="{8AD8C7B0-28E5-4AC4-8330-F1FDEE21FA69}"/>
              </a:ext>
            </a:extLst>
          </p:cNvPr>
          <p:cNvSpPr>
            <a:spLocks noGrp="1"/>
          </p:cNvSpPr>
          <p:nvPr>
            <p:ph type="ctrTitle"/>
          </p:nvPr>
        </p:nvSpPr>
        <p:spPr bwMode="gray">
          <a:xfrm>
            <a:off x="381000" y="2353537"/>
            <a:ext cx="5513750" cy="1461939"/>
          </a:xfrm>
        </p:spPr>
        <p:txBody>
          <a:bodyPr wrap="square" anchor="b">
            <a:noAutofit/>
          </a:bodyPr>
          <a:lstStyle>
            <a:lvl1pPr algn="l">
              <a:lnSpc>
                <a:spcPct val="90000"/>
              </a:lnSpc>
              <a:defRPr sz="4400" spc="-15" baseline="0">
                <a:solidFill>
                  <a:schemeClr val="bg1"/>
                </a:solidFill>
              </a:defRPr>
            </a:lvl1pPr>
          </a:lstStyle>
          <a:p>
            <a:r>
              <a:rPr lang="en-US"/>
              <a:t>Click to edit Master title style</a:t>
            </a:r>
            <a:endParaRPr lang="en-US" dirty="0"/>
          </a:p>
        </p:txBody>
      </p:sp>
      <p:sp>
        <p:nvSpPr>
          <p:cNvPr id="28" name="Text Placeholder 7">
            <a:extLst>
              <a:ext uri="{FF2B5EF4-FFF2-40B4-BE49-F238E27FC236}">
                <a16:creationId xmlns:a16="http://schemas.microsoft.com/office/drawing/2014/main" id="{BB1B02BD-136F-4B20-B108-48FE3B96D65F}"/>
              </a:ext>
            </a:extLst>
          </p:cNvPr>
          <p:cNvSpPr>
            <a:spLocks noGrp="1"/>
          </p:cNvSpPr>
          <p:nvPr>
            <p:ph type="body" sz="quarter" idx="10" hasCustomPrompt="1"/>
          </p:nvPr>
        </p:nvSpPr>
        <p:spPr bwMode="gray">
          <a:xfrm>
            <a:off x="380999" y="3853430"/>
            <a:ext cx="5504677"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23" baseline="0">
                <a:solidFill>
                  <a:schemeClr val="bg1"/>
                </a:solidFill>
              </a:defRPr>
            </a:lvl1pPr>
            <a:lvl2pPr marL="0" indent="0">
              <a:lnSpc>
                <a:spcPct val="98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350">
                <a:solidFill>
                  <a:schemeClr val="bg1"/>
                </a:solidFill>
              </a:defRPr>
            </a:lvl3pPr>
            <a:lvl4pPr marL="0" indent="0">
              <a:lnSpc>
                <a:spcPct val="98000"/>
              </a:lnSpc>
              <a:spcBef>
                <a:spcPts val="0"/>
              </a:spcBef>
              <a:buFont typeface="Microsoft Sans Serif" panose="020B0604020202020204" pitchFamily="34" charset="0"/>
              <a:buChar char="​"/>
              <a:defRPr sz="1350" baseline="0">
                <a:solidFill>
                  <a:schemeClr val="bg1"/>
                </a:solidFill>
              </a:defRPr>
            </a:lvl4pPr>
            <a:lvl5pPr>
              <a:lnSpc>
                <a:spcPct val="98000"/>
              </a:lnSpc>
              <a:spcBef>
                <a:spcPts val="0"/>
              </a:spcBef>
              <a:defRPr sz="1350">
                <a:solidFill>
                  <a:schemeClr val="bg1"/>
                </a:solidFill>
              </a:defRPr>
            </a:lvl5pPr>
            <a:lvl6pPr>
              <a:lnSpc>
                <a:spcPct val="98000"/>
              </a:lnSpc>
              <a:spcBef>
                <a:spcPts val="0"/>
              </a:spcBef>
              <a:defRPr sz="1350">
                <a:solidFill>
                  <a:schemeClr val="bg1"/>
                </a:solidFill>
              </a:defRPr>
            </a:lvl6pPr>
            <a:lvl7pPr>
              <a:lnSpc>
                <a:spcPct val="98000"/>
              </a:lnSpc>
              <a:spcBef>
                <a:spcPts val="0"/>
              </a:spcBef>
              <a:defRPr sz="1350" baseline="0">
                <a:solidFill>
                  <a:schemeClr val="bg1"/>
                </a:solidFill>
              </a:defRPr>
            </a:lvl7pPr>
            <a:lvl8pPr>
              <a:lnSpc>
                <a:spcPct val="98000"/>
              </a:lnSpc>
              <a:spcBef>
                <a:spcPts val="0"/>
              </a:spcBef>
              <a:defRPr sz="1350" baseline="0">
                <a:solidFill>
                  <a:schemeClr val="bg1"/>
                </a:solidFill>
              </a:defRPr>
            </a:lvl8pPr>
            <a:lvl9pPr>
              <a:lnSpc>
                <a:spcPct val="98000"/>
              </a:lnSpc>
              <a:spcBef>
                <a:spcPts val="0"/>
              </a:spcBef>
              <a:defRPr sz="1350" baseline="0">
                <a:solidFill>
                  <a:schemeClr val="bg1"/>
                </a:solidFill>
              </a:defRPr>
            </a:lvl9pPr>
          </a:lstStyle>
          <a:p>
            <a:pPr lvl="0"/>
            <a:r>
              <a:rPr lang="en-US" dirty="0"/>
              <a:t>Speaker name</a:t>
            </a:r>
          </a:p>
          <a:p>
            <a:pPr lvl="1"/>
            <a:r>
              <a:rPr lang="en-US" dirty="0"/>
              <a:t>Speaker title</a:t>
            </a:r>
          </a:p>
          <a:p>
            <a:pPr lvl="1"/>
            <a:r>
              <a:rPr lang="en-US" dirty="0"/>
              <a:t>Employing entity</a:t>
            </a:r>
          </a:p>
          <a:p>
            <a:pPr lvl="1"/>
            <a:endParaRPr lang="en-US" dirty="0"/>
          </a:p>
        </p:txBody>
      </p:sp>
      <p:sp>
        <p:nvSpPr>
          <p:cNvPr id="24" name="Text Placeholder 7">
            <a:extLst>
              <a:ext uri="{FF2B5EF4-FFF2-40B4-BE49-F238E27FC236}">
                <a16:creationId xmlns:a16="http://schemas.microsoft.com/office/drawing/2014/main" id="{B04D80C5-5B09-4391-914E-491EB6BF922B}"/>
              </a:ext>
            </a:extLst>
          </p:cNvPr>
          <p:cNvSpPr>
            <a:spLocks noGrp="1"/>
          </p:cNvSpPr>
          <p:nvPr>
            <p:ph type="body" sz="quarter" idx="11" hasCustomPrompt="1"/>
          </p:nvPr>
        </p:nvSpPr>
        <p:spPr bwMode="gray">
          <a:xfrm>
            <a:off x="2512101" y="418783"/>
            <a:ext cx="1737360" cy="226772"/>
          </a:xfrm>
          <a:prstGeom prst="rect">
            <a:avLst/>
          </a:prstGeom>
        </p:spPr>
        <p:txBody>
          <a:bodyPr/>
          <a:lstStyle>
            <a:lvl1pPr marL="0" indent="0" algn="l">
              <a:lnSpc>
                <a:spcPct val="90000"/>
              </a:lnSpc>
              <a:spcBef>
                <a:spcPts val="0"/>
              </a:spcBef>
              <a:buNone/>
              <a:defRPr sz="1400" b="1">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dirty="0"/>
              <a:t>@</a:t>
            </a:r>
            <a:r>
              <a:rPr lang="en-US" dirty="0" err="1"/>
              <a:t>qualcomm</a:t>
            </a:r>
            <a:endParaRPr lang="en-US" dirty="0"/>
          </a:p>
        </p:txBody>
      </p:sp>
      <p:sp>
        <p:nvSpPr>
          <p:cNvPr id="25" name="Text Placeholder 5">
            <a:extLst>
              <a:ext uri="{FF2B5EF4-FFF2-40B4-BE49-F238E27FC236}">
                <a16:creationId xmlns:a16="http://schemas.microsoft.com/office/drawing/2014/main" id="{E4B73436-F9A5-4201-8676-5BB1475322E2}"/>
              </a:ext>
            </a:extLst>
          </p:cNvPr>
          <p:cNvSpPr>
            <a:spLocks noGrp="1"/>
          </p:cNvSpPr>
          <p:nvPr>
            <p:ph type="body" sz="quarter" idx="13" hasCustomPrompt="1"/>
          </p:nvPr>
        </p:nvSpPr>
        <p:spPr bwMode="gray">
          <a:xfrm>
            <a:off x="380998" y="400400"/>
            <a:ext cx="1753070" cy="262176"/>
          </a:xfrm>
          <a:prstGeom prst="rect">
            <a:avLst/>
          </a:prstGeom>
        </p:spPr>
        <p:txBody>
          <a:bodyPr/>
          <a:lstStyle>
            <a:lvl1pPr marL="0" indent="0">
              <a:lnSpc>
                <a:spcPct val="98000"/>
              </a:lnSpc>
              <a:spcBef>
                <a:spcPts val="0"/>
              </a:spcBef>
              <a:buNone/>
              <a:defRPr sz="14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dirty="0"/>
              <a:t>Date</a:t>
            </a:r>
          </a:p>
        </p:txBody>
      </p:sp>
      <p:sp>
        <p:nvSpPr>
          <p:cNvPr id="26" name="Text Placeholder 48">
            <a:extLst>
              <a:ext uri="{FF2B5EF4-FFF2-40B4-BE49-F238E27FC236}">
                <a16:creationId xmlns:a16="http://schemas.microsoft.com/office/drawing/2014/main" id="{44CE8076-2642-41CB-B9C4-44BBD2A86AAA}"/>
              </a:ext>
            </a:extLst>
          </p:cNvPr>
          <p:cNvSpPr>
            <a:spLocks noGrp="1"/>
          </p:cNvSpPr>
          <p:nvPr>
            <p:ph type="body" sz="quarter" idx="14" hasCustomPrompt="1"/>
          </p:nvPr>
        </p:nvSpPr>
        <p:spPr bwMode="gray">
          <a:xfrm>
            <a:off x="4627494" y="399686"/>
            <a:ext cx="1737360" cy="265271"/>
          </a:xfrm>
          <a:prstGeom prst="rect">
            <a:avLst/>
          </a:prstGeom>
        </p:spPr>
        <p:txBody>
          <a:bodyPr/>
          <a:lstStyle>
            <a:lvl1pPr marL="0" indent="0">
              <a:lnSpc>
                <a:spcPct val="98000"/>
              </a:lnSpc>
              <a:spcBef>
                <a:spcPts val="0"/>
              </a:spcBef>
              <a:buNone/>
              <a:defRPr sz="14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dirty="0"/>
              <a:t>Event location</a:t>
            </a:r>
          </a:p>
        </p:txBody>
      </p:sp>
      <p:sp>
        <p:nvSpPr>
          <p:cNvPr id="30" name="Freeform 5">
            <a:extLst>
              <a:ext uri="{FF2B5EF4-FFF2-40B4-BE49-F238E27FC236}">
                <a16:creationId xmlns:a16="http://schemas.microsoft.com/office/drawing/2014/main" id="{F10D12FF-B8DF-4183-9D22-AFAAE622DB2E}"/>
              </a:ext>
            </a:extLst>
          </p:cNvPr>
          <p:cNvSpPr>
            <a:spLocks noChangeAspect="1" noEditPoints="1"/>
          </p:cNvSpPr>
          <p:nvPr userDrawn="1"/>
        </p:nvSpPr>
        <p:spPr bwMode="gray">
          <a:xfrm>
            <a:off x="7780511" y="419823"/>
            <a:ext cx="987552" cy="181008"/>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icrosoft Sans Serif"/>
              <a:ea typeface="+mn-ea"/>
              <a:cs typeface="+mn-cs"/>
            </a:endParaRPr>
          </a:p>
        </p:txBody>
      </p:sp>
    </p:spTree>
    <p:extLst>
      <p:ext uri="{BB962C8B-B14F-4D97-AF65-F5344CB8AC3E}">
        <p14:creationId xmlns:p14="http://schemas.microsoft.com/office/powerpoint/2010/main" val="2647969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Gray">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74661E1B-8950-4571-B812-FF89A34C489B}"/>
              </a:ext>
            </a:extLst>
          </p:cNvPr>
          <p:cNvGrpSpPr/>
          <p:nvPr/>
        </p:nvGrpSpPr>
        <p:grpSpPr bwMode="gray">
          <a:xfrm>
            <a:off x="-2" y="-5"/>
            <a:ext cx="7330126" cy="6359181"/>
            <a:chOff x="-2" y="-5"/>
            <a:chExt cx="9773501" cy="6359181"/>
          </a:xfrm>
        </p:grpSpPr>
        <p:pic>
          <p:nvPicPr>
            <p:cNvPr id="6" name="Picture 5">
              <a:extLst>
                <a:ext uri="{FF2B5EF4-FFF2-40B4-BE49-F238E27FC236}">
                  <a16:creationId xmlns:a16="http://schemas.microsoft.com/office/drawing/2014/main" id="{A74BE142-9DFF-4752-86A2-7CD1767FFF68}"/>
                </a:ext>
              </a:extLst>
            </p:cNvPr>
            <p:cNvPicPr>
              <a:picLocks noChangeAspect="1"/>
            </p:cNvPicPr>
            <p:nvPr/>
          </p:nvPicPr>
          <p:blipFill rotWithShape="1">
            <a:blip r:embed="rId2"/>
            <a:srcRect l="27744"/>
            <a:stretch/>
          </p:blipFill>
          <p:spPr bwMode="gray">
            <a:xfrm>
              <a:off x="-2" y="1231996"/>
              <a:ext cx="9773501" cy="5127180"/>
            </a:xfrm>
            <a:prstGeom prst="rect">
              <a:avLst/>
            </a:prstGeom>
          </p:spPr>
        </p:pic>
        <p:sp>
          <p:nvSpPr>
            <p:cNvPr id="11" name="Rectangle 10">
              <a:extLst>
                <a:ext uri="{FF2B5EF4-FFF2-40B4-BE49-F238E27FC236}">
                  <a16:creationId xmlns:a16="http://schemas.microsoft.com/office/drawing/2014/main" id="{99A7D86E-0511-40BC-9C4F-607427228C38}"/>
                </a:ext>
              </a:extLst>
            </p:cNvPr>
            <p:cNvSpPr/>
            <p:nvPr/>
          </p:nvSpPr>
          <p:spPr bwMode="gray">
            <a:xfrm>
              <a:off x="9533873" y="0"/>
              <a:ext cx="239626" cy="1305694"/>
            </a:xfrm>
            <a:prstGeom prst="rect">
              <a:avLst/>
            </a:prstGeom>
            <a:solidFill>
              <a:srgbClr val="CACBD0"/>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13" name="Rectangle: Single Corner Rounded 55">
              <a:extLst>
                <a:ext uri="{FF2B5EF4-FFF2-40B4-BE49-F238E27FC236}">
                  <a16:creationId xmlns:a16="http://schemas.microsoft.com/office/drawing/2014/main" id="{85EC940F-80A8-4854-B668-0B2C3B537AEF}"/>
                </a:ext>
              </a:extLst>
            </p:cNvPr>
            <p:cNvSpPr/>
            <p:nvPr/>
          </p:nvSpPr>
          <p:spPr bwMode="gray">
            <a:xfrm flipV="1">
              <a:off x="-1" y="0"/>
              <a:ext cx="9567417" cy="6266834"/>
            </a:xfrm>
            <a:prstGeom prst="round1Rect">
              <a:avLst>
                <a:gd name="adj" fmla="val 3540"/>
              </a:avLst>
            </a:prstGeom>
            <a:solidFill>
              <a:schemeClr val="accent6"/>
            </a:solidFill>
            <a:ln w="10795" cap="flat" cmpd="sng" algn="ctr">
              <a:noFill/>
              <a:prstDash val="solid"/>
            </a:ln>
            <a:effectLst>
              <a:outerShdw blurRad="139700" dist="38100" dir="21540000" algn="bl" rotWithShape="0">
                <a:prstClr val="black">
                  <a:alpha val="2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sp>
          <p:nvSpPr>
            <p:cNvPr id="14" name="Rectangle: Single Corner Rounded 49">
              <a:extLst>
                <a:ext uri="{FF2B5EF4-FFF2-40B4-BE49-F238E27FC236}">
                  <a16:creationId xmlns:a16="http://schemas.microsoft.com/office/drawing/2014/main" id="{11C11600-149C-4FE5-B9F8-44B51907F4B9}"/>
                </a:ext>
              </a:extLst>
            </p:cNvPr>
            <p:cNvSpPr/>
            <p:nvPr/>
          </p:nvSpPr>
          <p:spPr bwMode="gray">
            <a:xfrm flipV="1">
              <a:off x="9126204" y="0"/>
              <a:ext cx="441213" cy="6267118"/>
            </a:xfrm>
            <a:prstGeom prst="round1Rect">
              <a:avLst>
                <a:gd name="adj" fmla="val 38686"/>
              </a:avLst>
            </a:prstGeom>
            <a:gradFill flip="none" rotWithShape="1">
              <a:gsLst>
                <a:gs pos="100000">
                  <a:schemeClr val="accent6">
                    <a:lumMod val="50000"/>
                  </a:schemeClr>
                </a:gs>
                <a:gs pos="43000">
                  <a:schemeClr val="accent6">
                    <a:alpha val="0"/>
                  </a:schemeClr>
                </a:gs>
              </a:gsLst>
              <a:lin ang="0" scaled="1"/>
              <a:tileRect/>
            </a:gra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nvGrpSpPr>
            <p:cNvPr id="15" name="Group 14">
              <a:extLst>
                <a:ext uri="{FF2B5EF4-FFF2-40B4-BE49-F238E27FC236}">
                  <a16:creationId xmlns:a16="http://schemas.microsoft.com/office/drawing/2014/main" id="{13AA064E-BF94-4220-A2E6-AD0EBAD92E5F}"/>
                </a:ext>
              </a:extLst>
            </p:cNvPr>
            <p:cNvGrpSpPr/>
            <p:nvPr/>
          </p:nvGrpSpPr>
          <p:grpSpPr bwMode="gray">
            <a:xfrm>
              <a:off x="-1" y="-5"/>
              <a:ext cx="8822605" cy="5487295"/>
              <a:chOff x="503572" y="46744"/>
              <a:chExt cx="9419882" cy="5487295"/>
            </a:xfrm>
          </p:grpSpPr>
          <p:sp>
            <p:nvSpPr>
              <p:cNvPr id="16" name="Rectangle 15">
                <a:extLst>
                  <a:ext uri="{FF2B5EF4-FFF2-40B4-BE49-F238E27FC236}">
                    <a16:creationId xmlns:a16="http://schemas.microsoft.com/office/drawing/2014/main" id="{BED2CEFD-5D4A-461C-A377-D3F78C612FBF}"/>
                  </a:ext>
                </a:extLst>
              </p:cNvPr>
              <p:cNvSpPr/>
              <p:nvPr/>
            </p:nvSpPr>
            <p:spPr bwMode="gray">
              <a:xfrm>
                <a:off x="9800389" y="46748"/>
                <a:ext cx="123065" cy="2105026"/>
              </a:xfrm>
              <a:prstGeom prst="rect">
                <a:avLst/>
              </a:prstGeom>
              <a:solidFill>
                <a:schemeClr val="accent6">
                  <a:lumMod val="75000"/>
                </a:schemeClr>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17" name="Rectangle 16">
                <a:extLst>
                  <a:ext uri="{FF2B5EF4-FFF2-40B4-BE49-F238E27FC236}">
                    <a16:creationId xmlns:a16="http://schemas.microsoft.com/office/drawing/2014/main" id="{B2211A6A-7503-41DE-ABF8-BCB51F60E455}"/>
                  </a:ext>
                </a:extLst>
              </p:cNvPr>
              <p:cNvSpPr/>
              <p:nvPr/>
            </p:nvSpPr>
            <p:spPr bwMode="gray">
              <a:xfrm>
                <a:off x="503573" y="5454636"/>
                <a:ext cx="1380260" cy="79403"/>
              </a:xfrm>
              <a:prstGeom prst="rect">
                <a:avLst/>
              </a:prstGeom>
              <a:solidFill>
                <a:schemeClr val="accent6">
                  <a:lumMod val="75000"/>
                </a:schemeClr>
              </a:soli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nvGrpSpPr>
              <p:cNvPr id="18" name="Group 17">
                <a:extLst>
                  <a:ext uri="{FF2B5EF4-FFF2-40B4-BE49-F238E27FC236}">
                    <a16:creationId xmlns:a16="http://schemas.microsoft.com/office/drawing/2014/main" id="{32004FDB-3A51-4F30-A9B8-D9B749A13FC9}"/>
                  </a:ext>
                </a:extLst>
              </p:cNvPr>
              <p:cNvGrpSpPr/>
              <p:nvPr/>
            </p:nvGrpSpPr>
            <p:grpSpPr bwMode="gray">
              <a:xfrm>
                <a:off x="503572" y="46744"/>
                <a:ext cx="9419882" cy="5487295"/>
                <a:chOff x="416723" y="46744"/>
                <a:chExt cx="9419882" cy="5487295"/>
              </a:xfrm>
            </p:grpSpPr>
            <p:grpSp>
              <p:nvGrpSpPr>
                <p:cNvPr id="19" name="Group 18">
                  <a:extLst>
                    <a:ext uri="{FF2B5EF4-FFF2-40B4-BE49-F238E27FC236}">
                      <a16:creationId xmlns:a16="http://schemas.microsoft.com/office/drawing/2014/main" id="{2C058AD1-07AF-4499-9494-597DE33277B0}"/>
                    </a:ext>
                  </a:extLst>
                </p:cNvPr>
                <p:cNvGrpSpPr/>
                <p:nvPr/>
              </p:nvGrpSpPr>
              <p:grpSpPr bwMode="gray">
                <a:xfrm>
                  <a:off x="416723" y="46747"/>
                  <a:ext cx="9419882" cy="5487292"/>
                  <a:chOff x="678406" y="-1026120"/>
                  <a:chExt cx="9440353" cy="5501077"/>
                </a:xfrm>
                <a:effectLst/>
              </p:grpSpPr>
              <p:sp>
                <p:nvSpPr>
                  <p:cNvPr id="21" name="Rectangle: Single Corner Rounded 60">
                    <a:extLst>
                      <a:ext uri="{FF2B5EF4-FFF2-40B4-BE49-F238E27FC236}">
                        <a16:creationId xmlns:a16="http://schemas.microsoft.com/office/drawing/2014/main" id="{1F96330C-3C2B-4FCA-A935-814CF91EA0D2}"/>
                      </a:ext>
                    </a:extLst>
                  </p:cNvPr>
                  <p:cNvSpPr/>
                  <p:nvPr/>
                </p:nvSpPr>
                <p:spPr bwMode="gray">
                  <a:xfrm flipV="1">
                    <a:off x="1974711" y="1033561"/>
                    <a:ext cx="8144048" cy="3441396"/>
                  </a:xfrm>
                  <a:prstGeom prst="round1Rect">
                    <a:avLst>
                      <a:gd name="adj" fmla="val 3729"/>
                    </a:avLst>
                  </a:prstGeom>
                  <a:gradFill>
                    <a:gsLst>
                      <a:gs pos="0">
                        <a:schemeClr val="accent6">
                          <a:lumMod val="75000"/>
                        </a:schemeClr>
                      </a:gs>
                      <a:gs pos="31000">
                        <a:schemeClr val="accent6"/>
                      </a:gs>
                      <a:gs pos="38000">
                        <a:schemeClr val="accent6">
                          <a:lumMod val="75000"/>
                        </a:schemeClr>
                      </a:gs>
                      <a:gs pos="100000">
                        <a:schemeClr val="accent6">
                          <a:lumMod val="75000"/>
                        </a:schemeClr>
                      </a:gs>
                      <a:gs pos="48000">
                        <a:schemeClr val="accent6">
                          <a:lumMod val="75000"/>
                        </a:schemeClr>
                      </a:gs>
                    </a:gsLst>
                    <a:lin ang="4560000" scaled="0"/>
                  </a:gradFill>
                  <a:ln w="10795"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sp>
                <p:nvSpPr>
                  <p:cNvPr id="22" name="Rectangle: Single Corner Rounded 61">
                    <a:extLst>
                      <a:ext uri="{FF2B5EF4-FFF2-40B4-BE49-F238E27FC236}">
                        <a16:creationId xmlns:a16="http://schemas.microsoft.com/office/drawing/2014/main" id="{D7D9F917-4981-4A29-9637-9B4B91D49790}"/>
                      </a:ext>
                    </a:extLst>
                  </p:cNvPr>
                  <p:cNvSpPr/>
                  <p:nvPr/>
                </p:nvSpPr>
                <p:spPr bwMode="gray">
                  <a:xfrm flipV="1">
                    <a:off x="678406" y="-1026120"/>
                    <a:ext cx="9332270" cy="5464871"/>
                  </a:xfrm>
                  <a:prstGeom prst="round1Rect">
                    <a:avLst>
                      <a:gd name="adj" fmla="val 2348"/>
                    </a:avLst>
                  </a:prstGeom>
                  <a:solidFill>
                    <a:schemeClr val="accent5"/>
                  </a:solidFill>
                  <a:ln w="10795" cap="flat" cmpd="sng" algn="ctr">
                    <a:noFill/>
                    <a:prstDash val="solid"/>
                  </a:ln>
                  <a:effectLst>
                    <a:outerShdw blurRad="38100" dist="12700" dir="1800000" algn="bl" rotWithShape="0">
                      <a:prstClr val="black">
                        <a:alpha val="31000"/>
                      </a:prst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sz="1350" kern="0" dirty="0" err="1">
                      <a:solidFill>
                        <a:prstClr val="white"/>
                      </a:solidFill>
                    </a:endParaRPr>
                  </a:p>
                </p:txBody>
              </p:sp>
            </p:grpSp>
            <p:sp>
              <p:nvSpPr>
                <p:cNvPr id="20" name="Rectangle: Single Corner Rounded 19">
                  <a:extLst>
                    <a:ext uri="{FF2B5EF4-FFF2-40B4-BE49-F238E27FC236}">
                      <a16:creationId xmlns:a16="http://schemas.microsoft.com/office/drawing/2014/main" id="{EA5E7F3D-50F1-4682-B2B8-61C177A98043}"/>
                    </a:ext>
                  </a:extLst>
                </p:cNvPr>
                <p:cNvSpPr/>
                <p:nvPr/>
              </p:nvSpPr>
              <p:spPr bwMode="gray">
                <a:xfrm flipV="1">
                  <a:off x="9272448" y="46746"/>
                  <a:ext cx="456310" cy="5446965"/>
                </a:xfrm>
                <a:prstGeom prst="round1Rect">
                  <a:avLst>
                    <a:gd name="adj" fmla="val 39938"/>
                  </a:avLst>
                </a:prstGeom>
                <a:gradFill flip="none" rotWithShape="0">
                  <a:gsLst>
                    <a:gs pos="100000">
                      <a:schemeClr val="accent5">
                        <a:lumMod val="50000"/>
                      </a:schemeClr>
                    </a:gs>
                    <a:gs pos="0">
                      <a:schemeClr val="accent5">
                        <a:alpha val="0"/>
                      </a:schemeClr>
                    </a:gs>
                    <a:gs pos="59000">
                      <a:schemeClr val="accent5">
                        <a:lumMod val="50000"/>
                        <a:alpha val="20000"/>
                      </a:schemeClr>
                    </a:gs>
                  </a:gsLst>
                  <a:lin ang="0" scaled="1"/>
                  <a:tileRect/>
                </a:gradFill>
                <a:ln w="10795" cap="flat" cmpd="sng" algn="ctr">
                  <a:noFill/>
                  <a:prstDash val="solid"/>
                </a:ln>
                <a:effectLst/>
              </p:spPr>
              <p:txBody>
                <a:bodyPr rtlCol="0" anchor="ctr"/>
                <a:lstStyle/>
                <a:p>
                  <a:pPr algn="ctr">
                    <a:defRPr/>
                  </a:pPr>
                  <a:endParaRPr lang="en-US" sz="1350" kern="0" dirty="0" err="1">
                    <a:solidFill>
                      <a:prstClr val="white"/>
                    </a:solidFill>
                  </a:endParaRPr>
                </a:p>
              </p:txBody>
            </p:sp>
            <p:sp>
              <p:nvSpPr>
                <p:cNvPr id="24" name="Rectangle: Single Corner Rounded 23">
                  <a:extLst>
                    <a:ext uri="{FF2B5EF4-FFF2-40B4-BE49-F238E27FC236}">
                      <a16:creationId xmlns:a16="http://schemas.microsoft.com/office/drawing/2014/main" id="{9D6F1FDB-F52B-4FEA-A765-45F8965E26E4}"/>
                    </a:ext>
                  </a:extLst>
                </p:cNvPr>
                <p:cNvSpPr/>
                <p:nvPr/>
              </p:nvSpPr>
              <p:spPr bwMode="gray">
                <a:xfrm flipV="1">
                  <a:off x="9182404" y="46744"/>
                  <a:ext cx="438370" cy="5446965"/>
                </a:xfrm>
                <a:prstGeom prst="round1Rect">
                  <a:avLst>
                    <a:gd name="adj" fmla="val 0"/>
                  </a:avLst>
                </a:prstGeom>
                <a:gradFill flip="none" rotWithShape="1">
                  <a:gsLst>
                    <a:gs pos="98972">
                      <a:schemeClr val="accent5">
                        <a:lumMod val="75000"/>
                      </a:schemeClr>
                    </a:gs>
                    <a:gs pos="48000">
                      <a:schemeClr val="accent5">
                        <a:alpha val="0"/>
                      </a:schemeClr>
                    </a:gs>
                    <a:gs pos="68000">
                      <a:schemeClr val="accent5">
                        <a:alpha val="50000"/>
                        <a:lumMod val="85000"/>
                      </a:schemeClr>
                    </a:gs>
                  </a:gsLst>
                  <a:lin ang="0" scaled="1"/>
                  <a:tileRect/>
                </a:gradFill>
                <a:ln w="10795" cap="flat" cmpd="sng" algn="ctr">
                  <a:noFill/>
                  <a:prstDash val="solid"/>
                </a:ln>
                <a:effectLst/>
              </p:spPr>
              <p:txBody>
                <a:bodyPr rtlCol="0" anchor="ctr"/>
                <a:lstStyle/>
                <a:p>
                  <a:pPr algn="ctr">
                    <a:defRPr/>
                  </a:pPr>
                  <a:endParaRPr lang="en-US" sz="1350" kern="0" dirty="0" err="1">
                    <a:solidFill>
                      <a:prstClr val="white"/>
                    </a:solidFill>
                  </a:endParaRPr>
                </a:p>
              </p:txBody>
            </p:sp>
          </p:grpSp>
        </p:grpSp>
      </p:grpSp>
      <p:sp>
        <p:nvSpPr>
          <p:cNvPr id="28" name="Title 1">
            <a:extLst>
              <a:ext uri="{FF2B5EF4-FFF2-40B4-BE49-F238E27FC236}">
                <a16:creationId xmlns:a16="http://schemas.microsoft.com/office/drawing/2014/main" id="{543911F3-C802-4BB8-974D-4FB07AC873B8}"/>
              </a:ext>
            </a:extLst>
          </p:cNvPr>
          <p:cNvSpPr>
            <a:spLocks noGrp="1"/>
          </p:cNvSpPr>
          <p:nvPr>
            <p:ph type="ctrTitle"/>
          </p:nvPr>
        </p:nvSpPr>
        <p:spPr bwMode="gray">
          <a:xfrm>
            <a:off x="381000" y="2353537"/>
            <a:ext cx="5513750" cy="1461939"/>
          </a:xfrm>
        </p:spPr>
        <p:txBody>
          <a:bodyPr wrap="square" anchor="b">
            <a:noAutofit/>
          </a:bodyPr>
          <a:lstStyle>
            <a:lvl1pPr algn="l">
              <a:lnSpc>
                <a:spcPct val="90000"/>
              </a:lnSpc>
              <a:defRPr sz="4400" spc="-15" baseline="0">
                <a:solidFill>
                  <a:schemeClr val="bg1"/>
                </a:solidFill>
              </a:defRPr>
            </a:lvl1pPr>
          </a:lstStyle>
          <a:p>
            <a:r>
              <a:rPr lang="en-US"/>
              <a:t>Click to edit Master title style</a:t>
            </a:r>
            <a:endParaRPr lang="en-US" dirty="0"/>
          </a:p>
        </p:txBody>
      </p:sp>
      <p:sp>
        <p:nvSpPr>
          <p:cNvPr id="29" name="Text Placeholder 7">
            <a:extLst>
              <a:ext uri="{FF2B5EF4-FFF2-40B4-BE49-F238E27FC236}">
                <a16:creationId xmlns:a16="http://schemas.microsoft.com/office/drawing/2014/main" id="{1AF51EF1-717F-4239-B4E7-E1C7DAC06B96}"/>
              </a:ext>
            </a:extLst>
          </p:cNvPr>
          <p:cNvSpPr>
            <a:spLocks noGrp="1"/>
          </p:cNvSpPr>
          <p:nvPr>
            <p:ph type="body" sz="quarter" idx="10" hasCustomPrompt="1"/>
          </p:nvPr>
        </p:nvSpPr>
        <p:spPr bwMode="gray">
          <a:xfrm>
            <a:off x="380999" y="3853430"/>
            <a:ext cx="5504677" cy="961930"/>
          </a:xfrm>
          <a:prstGeom prst="rect">
            <a:avLst/>
          </a:prstGeom>
        </p:spPr>
        <p:txBody>
          <a:bodyPr>
            <a:noAutofit/>
          </a:bodyPr>
          <a:lstStyle>
            <a:lvl1pPr marL="0" indent="0">
              <a:spcBef>
                <a:spcPts val="0"/>
              </a:spcBef>
              <a:spcAft>
                <a:spcPts val="600"/>
              </a:spcAft>
              <a:buFont typeface="Microsoft Sans Serif" panose="020B0604020202020204" pitchFamily="34" charset="0"/>
              <a:buChar char="​"/>
              <a:defRPr sz="2100" b="1" spc="23" baseline="0">
                <a:solidFill>
                  <a:schemeClr val="bg1"/>
                </a:solidFill>
              </a:defRPr>
            </a:lvl1pPr>
            <a:lvl2pPr marL="0" indent="0">
              <a:lnSpc>
                <a:spcPct val="98000"/>
              </a:lnSpc>
              <a:spcBef>
                <a:spcPts val="0"/>
              </a:spcBef>
              <a:buFont typeface="Microsoft Sans Serif" panose="020B0604020202020204" pitchFamily="34" charset="0"/>
              <a:buNone/>
              <a:defRPr sz="1800">
                <a:solidFill>
                  <a:schemeClr val="bg1"/>
                </a:solidFill>
              </a:defRPr>
            </a:lvl2pPr>
            <a:lvl3pPr marL="0" indent="0">
              <a:lnSpc>
                <a:spcPct val="98000"/>
              </a:lnSpc>
              <a:spcBef>
                <a:spcPts val="0"/>
              </a:spcBef>
              <a:buFont typeface="Microsoft Sans Serif" panose="020B0604020202020204" pitchFamily="34" charset="0"/>
              <a:buChar char="​"/>
              <a:defRPr sz="1350">
                <a:solidFill>
                  <a:schemeClr val="bg1"/>
                </a:solidFill>
              </a:defRPr>
            </a:lvl3pPr>
            <a:lvl4pPr marL="0" indent="0">
              <a:lnSpc>
                <a:spcPct val="98000"/>
              </a:lnSpc>
              <a:spcBef>
                <a:spcPts val="0"/>
              </a:spcBef>
              <a:buFont typeface="Microsoft Sans Serif" panose="020B0604020202020204" pitchFamily="34" charset="0"/>
              <a:buChar char="​"/>
              <a:defRPr sz="1350" baseline="0">
                <a:solidFill>
                  <a:schemeClr val="bg1"/>
                </a:solidFill>
              </a:defRPr>
            </a:lvl4pPr>
            <a:lvl5pPr>
              <a:lnSpc>
                <a:spcPct val="98000"/>
              </a:lnSpc>
              <a:spcBef>
                <a:spcPts val="0"/>
              </a:spcBef>
              <a:defRPr sz="1350">
                <a:solidFill>
                  <a:schemeClr val="bg1"/>
                </a:solidFill>
              </a:defRPr>
            </a:lvl5pPr>
            <a:lvl6pPr>
              <a:lnSpc>
                <a:spcPct val="98000"/>
              </a:lnSpc>
              <a:spcBef>
                <a:spcPts val="0"/>
              </a:spcBef>
              <a:defRPr sz="1350">
                <a:solidFill>
                  <a:schemeClr val="bg1"/>
                </a:solidFill>
              </a:defRPr>
            </a:lvl6pPr>
            <a:lvl7pPr>
              <a:lnSpc>
                <a:spcPct val="98000"/>
              </a:lnSpc>
              <a:spcBef>
                <a:spcPts val="0"/>
              </a:spcBef>
              <a:defRPr sz="1350" baseline="0">
                <a:solidFill>
                  <a:schemeClr val="bg1"/>
                </a:solidFill>
              </a:defRPr>
            </a:lvl7pPr>
            <a:lvl8pPr>
              <a:lnSpc>
                <a:spcPct val="98000"/>
              </a:lnSpc>
              <a:spcBef>
                <a:spcPts val="0"/>
              </a:spcBef>
              <a:defRPr sz="1350" baseline="0">
                <a:solidFill>
                  <a:schemeClr val="bg1"/>
                </a:solidFill>
              </a:defRPr>
            </a:lvl8pPr>
            <a:lvl9pPr>
              <a:lnSpc>
                <a:spcPct val="98000"/>
              </a:lnSpc>
              <a:spcBef>
                <a:spcPts val="0"/>
              </a:spcBef>
              <a:defRPr sz="1350" baseline="0">
                <a:solidFill>
                  <a:schemeClr val="bg1"/>
                </a:solidFill>
              </a:defRPr>
            </a:lvl9pPr>
          </a:lstStyle>
          <a:p>
            <a:pPr lvl="0"/>
            <a:r>
              <a:rPr lang="en-US" dirty="0"/>
              <a:t>Speaker name</a:t>
            </a:r>
          </a:p>
          <a:p>
            <a:pPr lvl="1"/>
            <a:r>
              <a:rPr lang="en-US" dirty="0"/>
              <a:t>Speaker title</a:t>
            </a:r>
          </a:p>
          <a:p>
            <a:pPr lvl="1"/>
            <a:r>
              <a:rPr lang="en-US" dirty="0"/>
              <a:t>Employing entity</a:t>
            </a:r>
          </a:p>
          <a:p>
            <a:pPr lvl="1"/>
            <a:endParaRPr lang="en-US" dirty="0"/>
          </a:p>
        </p:txBody>
      </p:sp>
      <p:sp>
        <p:nvSpPr>
          <p:cNvPr id="25" name="Text Placeholder 7">
            <a:extLst>
              <a:ext uri="{FF2B5EF4-FFF2-40B4-BE49-F238E27FC236}">
                <a16:creationId xmlns:a16="http://schemas.microsoft.com/office/drawing/2014/main" id="{B04D80C5-5B09-4391-914E-491EB6BF922B}"/>
              </a:ext>
            </a:extLst>
          </p:cNvPr>
          <p:cNvSpPr>
            <a:spLocks noGrp="1"/>
          </p:cNvSpPr>
          <p:nvPr>
            <p:ph type="body" sz="quarter" idx="11" hasCustomPrompt="1"/>
          </p:nvPr>
        </p:nvSpPr>
        <p:spPr bwMode="gray">
          <a:xfrm>
            <a:off x="2512101" y="418783"/>
            <a:ext cx="1737360" cy="226772"/>
          </a:xfrm>
          <a:prstGeom prst="rect">
            <a:avLst/>
          </a:prstGeom>
        </p:spPr>
        <p:txBody>
          <a:bodyPr/>
          <a:lstStyle>
            <a:lvl1pPr marL="0" indent="0" algn="l">
              <a:lnSpc>
                <a:spcPct val="90000"/>
              </a:lnSpc>
              <a:spcBef>
                <a:spcPts val="0"/>
              </a:spcBef>
              <a:buNone/>
              <a:defRPr sz="1400" b="1">
                <a:solidFill>
                  <a:schemeClr val="bg1"/>
                </a:solidFill>
              </a:defRPr>
            </a:lvl1pPr>
            <a:lvl2pPr marL="0" indent="0" algn="r">
              <a:lnSpc>
                <a:spcPct val="90000"/>
              </a:lnSpc>
              <a:spcBef>
                <a:spcPts val="0"/>
              </a:spcBef>
              <a:buNone/>
              <a:defRPr sz="1600">
                <a:solidFill>
                  <a:schemeClr val="bg1"/>
                </a:solidFill>
              </a:defRPr>
            </a:lvl2pPr>
            <a:lvl3pPr marL="0" indent="0" algn="r">
              <a:lnSpc>
                <a:spcPct val="90000"/>
              </a:lnSpc>
              <a:spcBef>
                <a:spcPts val="0"/>
              </a:spcBef>
              <a:buNone/>
              <a:defRPr sz="1600">
                <a:solidFill>
                  <a:schemeClr val="bg1"/>
                </a:solidFill>
              </a:defRPr>
            </a:lvl3pPr>
            <a:lvl4pPr marL="0" indent="0" algn="r">
              <a:lnSpc>
                <a:spcPct val="90000"/>
              </a:lnSpc>
              <a:spcBef>
                <a:spcPts val="0"/>
              </a:spcBef>
              <a:buNone/>
              <a:defRPr sz="1600">
                <a:solidFill>
                  <a:schemeClr val="bg1"/>
                </a:solidFill>
              </a:defRPr>
            </a:lvl4pPr>
            <a:lvl5pPr marL="0" indent="0" algn="r">
              <a:lnSpc>
                <a:spcPct val="90000"/>
              </a:lnSpc>
              <a:spcBef>
                <a:spcPts val="0"/>
              </a:spcBef>
              <a:buNone/>
              <a:defRPr sz="1600">
                <a:solidFill>
                  <a:schemeClr val="bg1"/>
                </a:solidFill>
              </a:defRPr>
            </a:lvl5pPr>
          </a:lstStyle>
          <a:p>
            <a:pPr lvl="0"/>
            <a:r>
              <a:rPr lang="en-US" dirty="0"/>
              <a:t>@</a:t>
            </a:r>
            <a:r>
              <a:rPr lang="en-US" dirty="0" err="1"/>
              <a:t>qualcomm</a:t>
            </a:r>
            <a:endParaRPr lang="en-US" dirty="0"/>
          </a:p>
        </p:txBody>
      </p:sp>
      <p:sp>
        <p:nvSpPr>
          <p:cNvPr id="26" name="Text Placeholder 5">
            <a:extLst>
              <a:ext uri="{FF2B5EF4-FFF2-40B4-BE49-F238E27FC236}">
                <a16:creationId xmlns:a16="http://schemas.microsoft.com/office/drawing/2014/main" id="{E4B73436-F9A5-4201-8676-5BB1475322E2}"/>
              </a:ext>
            </a:extLst>
          </p:cNvPr>
          <p:cNvSpPr>
            <a:spLocks noGrp="1"/>
          </p:cNvSpPr>
          <p:nvPr>
            <p:ph type="body" sz="quarter" idx="13" hasCustomPrompt="1"/>
          </p:nvPr>
        </p:nvSpPr>
        <p:spPr bwMode="gray">
          <a:xfrm>
            <a:off x="380998" y="400400"/>
            <a:ext cx="1753070" cy="262176"/>
          </a:xfrm>
          <a:prstGeom prst="rect">
            <a:avLst/>
          </a:prstGeom>
        </p:spPr>
        <p:txBody>
          <a:bodyPr/>
          <a:lstStyle>
            <a:lvl1pPr marL="0" indent="0">
              <a:lnSpc>
                <a:spcPct val="98000"/>
              </a:lnSpc>
              <a:spcBef>
                <a:spcPts val="0"/>
              </a:spcBef>
              <a:buNone/>
              <a:defRPr sz="14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dirty="0"/>
              <a:t>Date</a:t>
            </a:r>
          </a:p>
        </p:txBody>
      </p:sp>
      <p:sp>
        <p:nvSpPr>
          <p:cNvPr id="27" name="Text Placeholder 48">
            <a:extLst>
              <a:ext uri="{FF2B5EF4-FFF2-40B4-BE49-F238E27FC236}">
                <a16:creationId xmlns:a16="http://schemas.microsoft.com/office/drawing/2014/main" id="{44CE8076-2642-41CB-B9C4-44BBD2A86AAA}"/>
              </a:ext>
            </a:extLst>
          </p:cNvPr>
          <p:cNvSpPr>
            <a:spLocks noGrp="1"/>
          </p:cNvSpPr>
          <p:nvPr>
            <p:ph type="body" sz="quarter" idx="14" hasCustomPrompt="1"/>
          </p:nvPr>
        </p:nvSpPr>
        <p:spPr bwMode="gray">
          <a:xfrm>
            <a:off x="4627494" y="399686"/>
            <a:ext cx="1737360" cy="265271"/>
          </a:xfrm>
          <a:prstGeom prst="rect">
            <a:avLst/>
          </a:prstGeom>
        </p:spPr>
        <p:txBody>
          <a:bodyPr/>
          <a:lstStyle>
            <a:lvl1pPr marL="0" indent="0">
              <a:lnSpc>
                <a:spcPct val="98000"/>
              </a:lnSpc>
              <a:spcBef>
                <a:spcPts val="0"/>
              </a:spcBef>
              <a:buNone/>
              <a:defRPr sz="1400">
                <a:solidFill>
                  <a:schemeClr val="bg1"/>
                </a:solidFill>
              </a:defRPr>
            </a:lvl1pPr>
            <a:lvl2pPr marL="0" indent="0">
              <a:lnSpc>
                <a:spcPct val="98000"/>
              </a:lnSpc>
              <a:spcBef>
                <a:spcPts val="0"/>
              </a:spcBef>
              <a:buNone/>
              <a:defRPr sz="1600">
                <a:solidFill>
                  <a:schemeClr val="bg1"/>
                </a:solidFill>
              </a:defRPr>
            </a:lvl2pPr>
            <a:lvl3pPr marL="0" indent="0">
              <a:lnSpc>
                <a:spcPct val="98000"/>
              </a:lnSpc>
              <a:spcBef>
                <a:spcPts val="0"/>
              </a:spcBef>
              <a:buNone/>
              <a:defRPr sz="1600">
                <a:solidFill>
                  <a:schemeClr val="bg1"/>
                </a:solidFill>
              </a:defRPr>
            </a:lvl3pPr>
            <a:lvl4pPr marL="0" indent="0">
              <a:lnSpc>
                <a:spcPct val="98000"/>
              </a:lnSpc>
              <a:spcBef>
                <a:spcPts val="0"/>
              </a:spcBef>
              <a:buNone/>
              <a:defRPr sz="1600">
                <a:solidFill>
                  <a:schemeClr val="bg1"/>
                </a:solidFill>
              </a:defRPr>
            </a:lvl4pPr>
            <a:lvl5pPr marL="0" indent="0">
              <a:lnSpc>
                <a:spcPct val="98000"/>
              </a:lnSpc>
              <a:spcBef>
                <a:spcPts val="0"/>
              </a:spcBef>
              <a:buNone/>
              <a:defRPr sz="1600">
                <a:solidFill>
                  <a:schemeClr val="bg1"/>
                </a:solidFill>
              </a:defRPr>
            </a:lvl5pPr>
          </a:lstStyle>
          <a:p>
            <a:pPr lvl="0"/>
            <a:r>
              <a:rPr lang="en-US" dirty="0"/>
              <a:t>Event location</a:t>
            </a:r>
          </a:p>
        </p:txBody>
      </p:sp>
      <p:sp>
        <p:nvSpPr>
          <p:cNvPr id="30" name="Freeform 5">
            <a:extLst>
              <a:ext uri="{FF2B5EF4-FFF2-40B4-BE49-F238E27FC236}">
                <a16:creationId xmlns:a16="http://schemas.microsoft.com/office/drawing/2014/main" id="{F10D12FF-B8DF-4183-9D22-AFAAE622DB2E}"/>
              </a:ext>
            </a:extLst>
          </p:cNvPr>
          <p:cNvSpPr>
            <a:spLocks noChangeAspect="1" noEditPoints="1"/>
          </p:cNvSpPr>
          <p:nvPr userDrawn="1"/>
        </p:nvSpPr>
        <p:spPr bwMode="gray">
          <a:xfrm>
            <a:off x="7780511" y="419823"/>
            <a:ext cx="987552" cy="181008"/>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icrosoft Sans Serif"/>
              <a:ea typeface="+mn-ea"/>
              <a:cs typeface="+mn-cs"/>
            </a:endParaRPr>
          </a:p>
        </p:txBody>
      </p:sp>
    </p:spTree>
    <p:extLst>
      <p:ext uri="{BB962C8B-B14F-4D97-AF65-F5344CB8AC3E}">
        <p14:creationId xmlns:p14="http://schemas.microsoft.com/office/powerpoint/2010/main" val="39387569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Subtitle">
    <p:spTree>
      <p:nvGrpSpPr>
        <p:cNvPr id="1" name=""/>
        <p:cNvGrpSpPr/>
        <p:nvPr/>
      </p:nvGrpSpPr>
      <p:grpSpPr>
        <a:xfrm>
          <a:off x="0" y="0"/>
          <a:ext cx="0" cy="0"/>
          <a:chOff x="0" y="0"/>
          <a:chExt cx="0" cy="0"/>
        </a:xfrm>
      </p:grpSpPr>
      <p:sp>
        <p:nvSpPr>
          <p:cNvPr id="5" name="Subtitle">
            <a:extLst>
              <a:ext uri="{FF2B5EF4-FFF2-40B4-BE49-F238E27FC236}">
                <a16:creationId xmlns:a16="http://schemas.microsoft.com/office/drawing/2014/main" id="{27286BD7-4573-4AC0-A2EA-73702314CA0C}"/>
              </a:ext>
            </a:extLst>
          </p:cNvPr>
          <p:cNvSpPr>
            <a:spLocks noGrp="1"/>
          </p:cNvSpPr>
          <p:nvPr>
            <p:ph type="subTitle" idx="1"/>
          </p:nvPr>
        </p:nvSpPr>
        <p:spPr>
          <a:xfrm>
            <a:off x="380999" y="986836"/>
            <a:ext cx="8380809"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9" name="Title 8">
            <a:extLst>
              <a:ext uri="{FF2B5EF4-FFF2-40B4-BE49-F238E27FC236}">
                <a16:creationId xmlns:a16="http://schemas.microsoft.com/office/drawing/2014/main" id="{7CC5A112-9FC3-4AB8-9EDC-6B1C64DE49F2}"/>
              </a:ext>
            </a:extLst>
          </p:cNvPr>
          <p:cNvSpPr>
            <a:spLocks noGrp="1"/>
          </p:cNvSpPr>
          <p:nvPr>
            <p:ph type="title"/>
          </p:nvPr>
        </p:nvSpPr>
        <p:spPr/>
        <p:txBody>
          <a:bodyPr/>
          <a:lstStyle/>
          <a:p>
            <a:r>
              <a:rPr lang="en-US"/>
              <a:t>Click to edit Master title style</a:t>
            </a:r>
          </a:p>
        </p:txBody>
      </p:sp>
      <p:sp>
        <p:nvSpPr>
          <p:cNvPr id="98" name="TextBox 97">
            <a:extLst>
              <a:ext uri="{FF2B5EF4-FFF2-40B4-BE49-F238E27FC236}">
                <a16:creationId xmlns:a16="http://schemas.microsoft.com/office/drawing/2014/main" id="{F0762E35-A9F2-4484-89E0-34F107B23A2B}"/>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
        <p:nvSpPr>
          <p:cNvPr id="4" name="Footer Placeholder 3">
            <a:extLst>
              <a:ext uri="{FF2B5EF4-FFF2-40B4-BE49-F238E27FC236}">
                <a16:creationId xmlns:a16="http://schemas.microsoft.com/office/drawing/2014/main" id="{49F3CFDA-F501-4207-9F49-898CE1F7ADC3}"/>
              </a:ext>
            </a:extLst>
          </p:cNvPr>
          <p:cNvSpPr>
            <a:spLocks noGrp="1"/>
          </p:cNvSpPr>
          <p:nvPr>
            <p:ph type="ftr" sz="quarter" idx="12"/>
          </p:nvPr>
        </p:nvSpPr>
        <p:spPr>
          <a:xfrm>
            <a:off x="381000" y="6534114"/>
            <a:ext cx="3497262"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Tree>
    <p:extLst>
      <p:ext uri="{BB962C8B-B14F-4D97-AF65-F5344CB8AC3E}">
        <p14:creationId xmlns:p14="http://schemas.microsoft.com/office/powerpoint/2010/main" val="369289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1">
            <a:extLst>
              <a:ext uri="{FF2B5EF4-FFF2-40B4-BE49-F238E27FC236}">
                <a16:creationId xmlns:a16="http://schemas.microsoft.com/office/drawing/2014/main" id="{5A915ECF-B5B2-4AD6-92B9-76C5B4FE76AC}"/>
              </a:ext>
            </a:extLst>
          </p:cNvPr>
          <p:cNvSpPr>
            <a:spLocks noGrp="1"/>
          </p:cNvSpPr>
          <p:nvPr>
            <p:ph type="ftr" sz="quarter" idx="10"/>
          </p:nvPr>
        </p:nvSpPr>
        <p:spPr>
          <a:xfrm>
            <a:off x="381000" y="6534114"/>
            <a:ext cx="3118033"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
        <p:nvSpPr>
          <p:cNvPr id="4" name="TextBox 3">
            <a:extLst>
              <a:ext uri="{FF2B5EF4-FFF2-40B4-BE49-F238E27FC236}">
                <a16:creationId xmlns:a16="http://schemas.microsoft.com/office/drawing/2014/main" id="{A8E25955-DCCF-4EDA-8D13-9658814AE793}"/>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Tree>
    <p:extLst>
      <p:ext uri="{BB962C8B-B14F-4D97-AF65-F5344CB8AC3E}">
        <p14:creationId xmlns:p14="http://schemas.microsoft.com/office/powerpoint/2010/main" val="1249020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Click to edit Master title style</a:t>
            </a:r>
            <a:endParaRPr lang="en-US" dirty="0"/>
          </a:p>
        </p:txBody>
      </p:sp>
      <p:sp>
        <p:nvSpPr>
          <p:cNvPr id="7" name="Subtitle">
            <a:extLst>
              <a:ext uri="{FF2B5EF4-FFF2-40B4-BE49-F238E27FC236}">
                <a16:creationId xmlns:a16="http://schemas.microsoft.com/office/drawing/2014/main" id="{1490BF41-92FB-4F9A-A5ED-9652FD3C2570}"/>
              </a:ext>
            </a:extLst>
          </p:cNvPr>
          <p:cNvSpPr>
            <a:spLocks noGrp="1"/>
          </p:cNvSpPr>
          <p:nvPr>
            <p:ph type="subTitle" idx="1"/>
          </p:nvPr>
        </p:nvSpPr>
        <p:spPr>
          <a:xfrm>
            <a:off x="380999" y="986836"/>
            <a:ext cx="8380809"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9" name="Content Placeholder 5"/>
          <p:cNvSpPr>
            <a:spLocks noGrp="1"/>
          </p:cNvSpPr>
          <p:nvPr>
            <p:ph sz="quarter" idx="12"/>
          </p:nvPr>
        </p:nvSpPr>
        <p:spPr>
          <a:xfrm>
            <a:off x="381000" y="1719072"/>
            <a:ext cx="8383524" cy="4681728"/>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1">
            <a:extLst>
              <a:ext uri="{FF2B5EF4-FFF2-40B4-BE49-F238E27FC236}">
                <a16:creationId xmlns:a16="http://schemas.microsoft.com/office/drawing/2014/main" id="{48F4FD90-4829-42A9-B247-8D358089973E}"/>
              </a:ext>
            </a:extLst>
          </p:cNvPr>
          <p:cNvSpPr>
            <a:spLocks noGrp="1"/>
          </p:cNvSpPr>
          <p:nvPr>
            <p:ph type="ftr" sz="quarter" idx="10"/>
          </p:nvPr>
        </p:nvSpPr>
        <p:spPr>
          <a:xfrm>
            <a:off x="381000" y="6534114"/>
            <a:ext cx="3118033"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Tree>
    <p:extLst>
      <p:ext uri="{BB962C8B-B14F-4D97-AF65-F5344CB8AC3E}">
        <p14:creationId xmlns:p14="http://schemas.microsoft.com/office/powerpoint/2010/main" val="382349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lumn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37ECE6-C6C2-429E-ACE1-6A68F00F8A55}"/>
              </a:ext>
            </a:extLst>
          </p:cNvPr>
          <p:cNvSpPr>
            <a:spLocks noGrp="1"/>
          </p:cNvSpPr>
          <p:nvPr>
            <p:ph type="title"/>
          </p:nvPr>
        </p:nvSpPr>
        <p:spPr/>
        <p:txBody>
          <a:bodyPr/>
          <a:lstStyle/>
          <a:p>
            <a:r>
              <a:rPr lang="en-US"/>
              <a:t>Click to edit Master title style</a:t>
            </a:r>
          </a:p>
        </p:txBody>
      </p:sp>
      <p:sp>
        <p:nvSpPr>
          <p:cNvPr id="8" name="Subtitle">
            <a:extLst>
              <a:ext uri="{FF2B5EF4-FFF2-40B4-BE49-F238E27FC236}">
                <a16:creationId xmlns:a16="http://schemas.microsoft.com/office/drawing/2014/main" id="{343C7172-B5C7-4AE2-A091-13B37E2265E2}"/>
              </a:ext>
            </a:extLst>
          </p:cNvPr>
          <p:cNvSpPr>
            <a:spLocks noGrp="1"/>
          </p:cNvSpPr>
          <p:nvPr>
            <p:ph type="subTitle" idx="1"/>
          </p:nvPr>
        </p:nvSpPr>
        <p:spPr>
          <a:xfrm>
            <a:off x="380999" y="986836"/>
            <a:ext cx="8380809"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0" name="Content Placeholder 10"/>
          <p:cNvSpPr>
            <a:spLocks noGrp="1"/>
          </p:cNvSpPr>
          <p:nvPr>
            <p:ph sz="quarter" idx="14"/>
          </p:nvPr>
        </p:nvSpPr>
        <p:spPr>
          <a:xfrm>
            <a:off x="381000" y="1719072"/>
            <a:ext cx="4087368"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2"/>
          <p:cNvSpPr>
            <a:spLocks noGrp="1"/>
          </p:cNvSpPr>
          <p:nvPr>
            <p:ph sz="quarter" idx="15" hasCustomPrompt="1"/>
          </p:nvPr>
        </p:nvSpPr>
        <p:spPr>
          <a:xfrm>
            <a:off x="4674440" y="1719072"/>
            <a:ext cx="4087368" cy="4681728"/>
          </a:xfrm>
        </p:spPr>
        <p:txBody>
          <a:bodyPr/>
          <a:lstStyle>
            <a:lvl5pPr>
              <a:defRPr/>
            </a:lvl5pPr>
            <a:lvl6pPr>
              <a:buNone/>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1">
            <a:extLst>
              <a:ext uri="{FF2B5EF4-FFF2-40B4-BE49-F238E27FC236}">
                <a16:creationId xmlns:a16="http://schemas.microsoft.com/office/drawing/2014/main" id="{2599BB4D-01B5-4CB2-AB58-8C48CF0C6B15}"/>
              </a:ext>
            </a:extLst>
          </p:cNvPr>
          <p:cNvSpPr>
            <a:spLocks noGrp="1"/>
          </p:cNvSpPr>
          <p:nvPr>
            <p:ph type="ftr" sz="quarter" idx="10"/>
          </p:nvPr>
        </p:nvSpPr>
        <p:spPr>
          <a:xfrm>
            <a:off x="381000" y="6534114"/>
            <a:ext cx="3118033"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
        <p:nvSpPr>
          <p:cNvPr id="13" name="TextBox 12">
            <a:extLst>
              <a:ext uri="{FF2B5EF4-FFF2-40B4-BE49-F238E27FC236}">
                <a16:creationId xmlns:a16="http://schemas.microsoft.com/office/drawing/2014/main" id="{8D82A3F8-0C6F-4552-9DF8-24F281F0FA5E}"/>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Tree>
    <p:extLst>
      <p:ext uri="{BB962C8B-B14F-4D97-AF65-F5344CB8AC3E}">
        <p14:creationId xmlns:p14="http://schemas.microsoft.com/office/powerpoint/2010/main" val="3542534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lumn Conten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DA23F3-B907-4844-9766-DC5E273C34F5}"/>
              </a:ext>
            </a:extLst>
          </p:cNvPr>
          <p:cNvSpPr>
            <a:spLocks noGrp="1"/>
          </p:cNvSpPr>
          <p:nvPr>
            <p:ph type="title"/>
          </p:nvPr>
        </p:nvSpPr>
        <p:spPr/>
        <p:txBody>
          <a:bodyPr/>
          <a:lstStyle/>
          <a:p>
            <a:r>
              <a:rPr lang="en-US"/>
              <a:t>Click to edit Master title style</a:t>
            </a:r>
          </a:p>
        </p:txBody>
      </p:sp>
      <p:sp>
        <p:nvSpPr>
          <p:cNvPr id="10" name="Subtitle">
            <a:extLst>
              <a:ext uri="{FF2B5EF4-FFF2-40B4-BE49-F238E27FC236}">
                <a16:creationId xmlns:a16="http://schemas.microsoft.com/office/drawing/2014/main" id="{7B2248AD-BF52-4699-A339-685D044B0576}"/>
              </a:ext>
            </a:extLst>
          </p:cNvPr>
          <p:cNvSpPr>
            <a:spLocks noGrp="1"/>
          </p:cNvSpPr>
          <p:nvPr>
            <p:ph type="subTitle" idx="1"/>
          </p:nvPr>
        </p:nvSpPr>
        <p:spPr>
          <a:xfrm>
            <a:off x="380999" y="986836"/>
            <a:ext cx="8380809"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Content Placeholder 11"/>
          <p:cNvSpPr>
            <a:spLocks noGrp="1"/>
          </p:cNvSpPr>
          <p:nvPr>
            <p:ph sz="quarter" idx="15"/>
          </p:nvPr>
        </p:nvSpPr>
        <p:spPr>
          <a:xfrm>
            <a:off x="381000" y="1719072"/>
            <a:ext cx="2660904"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3"/>
          <p:cNvSpPr>
            <a:spLocks noGrp="1"/>
          </p:cNvSpPr>
          <p:nvPr>
            <p:ph sz="quarter" idx="16"/>
          </p:nvPr>
        </p:nvSpPr>
        <p:spPr>
          <a:xfrm>
            <a:off x="3233820" y="1719072"/>
            <a:ext cx="2660904"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6"/>
          <p:cNvSpPr>
            <a:spLocks noGrp="1"/>
          </p:cNvSpPr>
          <p:nvPr>
            <p:ph sz="quarter" idx="17"/>
          </p:nvPr>
        </p:nvSpPr>
        <p:spPr>
          <a:xfrm>
            <a:off x="6092812" y="1719072"/>
            <a:ext cx="2660904"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Footer Placeholder 1">
            <a:extLst>
              <a:ext uri="{FF2B5EF4-FFF2-40B4-BE49-F238E27FC236}">
                <a16:creationId xmlns:a16="http://schemas.microsoft.com/office/drawing/2014/main" id="{E7EC0D86-2829-4BFA-AF8D-2F7C883717BD}"/>
              </a:ext>
            </a:extLst>
          </p:cNvPr>
          <p:cNvSpPr>
            <a:spLocks noGrp="1"/>
          </p:cNvSpPr>
          <p:nvPr>
            <p:ph type="ftr" sz="quarter" idx="10"/>
          </p:nvPr>
        </p:nvSpPr>
        <p:spPr>
          <a:xfrm>
            <a:off x="381000" y="6534114"/>
            <a:ext cx="3118033"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
        <p:nvSpPr>
          <p:cNvPr id="16" name="TextBox 15">
            <a:extLst>
              <a:ext uri="{FF2B5EF4-FFF2-40B4-BE49-F238E27FC236}">
                <a16:creationId xmlns:a16="http://schemas.microsoft.com/office/drawing/2014/main" id="{C64ED9C6-A36B-4576-AD3C-3CC016A1DC99}"/>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Tree>
    <p:extLst>
      <p:ext uri="{BB962C8B-B14F-4D97-AF65-F5344CB8AC3E}">
        <p14:creationId xmlns:p14="http://schemas.microsoft.com/office/powerpoint/2010/main" val="2107259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ke Away Shelf Blue">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9C54434D-FA64-4658-9BFD-21AB34B4189F}"/>
              </a:ext>
            </a:extLst>
          </p:cNvPr>
          <p:cNvSpPr/>
          <p:nvPr/>
        </p:nvSpPr>
        <p:spPr bwMode="gray">
          <a:xfrm>
            <a:off x="-1392" y="5312733"/>
            <a:ext cx="9146783" cy="1545260"/>
          </a:xfrm>
          <a:prstGeom prst="rect">
            <a:avLst/>
          </a:prstGeom>
          <a:solidFill>
            <a:schemeClr val="accent1"/>
          </a:solidFill>
          <a:ln w="1079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p:nvSpPr>
        <p:spPr bwMode="gray">
          <a:xfrm rot="5400000" flipH="1" flipV="1">
            <a:off x="4325116" y="987624"/>
            <a:ext cx="493775" cy="9143995"/>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4" name="Title 3">
            <a:extLst>
              <a:ext uri="{FF2B5EF4-FFF2-40B4-BE49-F238E27FC236}">
                <a16:creationId xmlns:a16="http://schemas.microsoft.com/office/drawing/2014/main" id="{6F48D882-C6B9-4C84-978F-717ABDFE8F93}"/>
              </a:ext>
            </a:extLst>
          </p:cNvPr>
          <p:cNvSpPr>
            <a:spLocks noGrp="1"/>
          </p:cNvSpPr>
          <p:nvPr>
            <p:ph type="title"/>
          </p:nvPr>
        </p:nvSpPr>
        <p:spPr/>
        <p:txBody>
          <a:bodyPr/>
          <a:lstStyle/>
          <a:p>
            <a:r>
              <a:rPr lang="en-US"/>
              <a:t>Click to edit Master title style</a:t>
            </a:r>
          </a:p>
        </p:txBody>
      </p:sp>
      <p:sp>
        <p:nvSpPr>
          <p:cNvPr id="10" name="Subtitle">
            <a:extLst>
              <a:ext uri="{FF2B5EF4-FFF2-40B4-BE49-F238E27FC236}">
                <a16:creationId xmlns:a16="http://schemas.microsoft.com/office/drawing/2014/main" id="{3FEFC745-D87C-4100-AC37-3447D23B7892}"/>
              </a:ext>
            </a:extLst>
          </p:cNvPr>
          <p:cNvSpPr>
            <a:spLocks noGrp="1"/>
          </p:cNvSpPr>
          <p:nvPr>
            <p:ph type="subTitle" idx="1"/>
          </p:nvPr>
        </p:nvSpPr>
        <p:spPr>
          <a:xfrm>
            <a:off x="380999" y="986836"/>
            <a:ext cx="8380809"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381000" y="5607050"/>
            <a:ext cx="8380095" cy="929054"/>
          </a:xfrm>
        </p:spPr>
        <p:txBody>
          <a:bodyPr anchor="ctr"/>
          <a:lstStyle>
            <a:lvl1pPr marL="0" indent="0">
              <a:lnSpc>
                <a:spcPct val="90000"/>
              </a:lnSpc>
              <a:spcBef>
                <a:spcPts val="0"/>
              </a:spcBef>
              <a:spcAft>
                <a:spcPts val="900"/>
              </a:spcAft>
              <a:buNone/>
              <a:defRPr sz="2100">
                <a:solidFill>
                  <a:schemeClr val="bg1"/>
                </a:solidFill>
              </a:defRPr>
            </a:lvl1pPr>
            <a:lvl2pPr marL="0" indent="0">
              <a:lnSpc>
                <a:spcPct val="94000"/>
              </a:lnSpc>
              <a:spcAft>
                <a:spcPts val="900"/>
              </a:spcAft>
              <a:buNone/>
              <a:defRPr sz="1800">
                <a:solidFill>
                  <a:schemeClr val="bg1"/>
                </a:solidFill>
              </a:defRPr>
            </a:lvl2pPr>
            <a:lvl3pPr marL="0" indent="0">
              <a:lnSpc>
                <a:spcPct val="95000"/>
              </a:lnSpc>
              <a:spcAft>
                <a:spcPts val="900"/>
              </a:spcAft>
              <a:buNone/>
              <a:defRPr sz="1575">
                <a:solidFill>
                  <a:schemeClr val="bg1"/>
                </a:solidFill>
              </a:defRPr>
            </a:lvl3pPr>
            <a:lvl4pPr marL="0" indent="0">
              <a:lnSpc>
                <a:spcPct val="98000"/>
              </a:lnSpc>
              <a:spcAft>
                <a:spcPts val="675"/>
              </a:spcAft>
              <a:buNone/>
              <a:defRPr sz="1350">
                <a:solidFill>
                  <a:schemeClr val="bg1"/>
                </a:solidFill>
              </a:defRPr>
            </a:lvl4pPr>
            <a:lvl5pPr marL="0" indent="0">
              <a:lnSpc>
                <a:spcPct val="94000"/>
              </a:lnSpc>
              <a:spcBef>
                <a:spcPts val="0"/>
              </a:spcBef>
              <a:spcAft>
                <a:spcPts val="675"/>
              </a:spcAft>
              <a:buNone/>
              <a:defRPr sz="1200">
                <a:solidFill>
                  <a:schemeClr val="bg1"/>
                </a:solidFill>
              </a:defRPr>
            </a:lvl5pPr>
          </a:lstStyle>
          <a:p>
            <a:pPr lvl="0"/>
            <a:r>
              <a:rPr lang="en-US"/>
              <a:t>Edit Master text styles</a:t>
            </a:r>
          </a:p>
        </p:txBody>
      </p:sp>
      <p:sp>
        <p:nvSpPr>
          <p:cNvPr id="15" name="Content Placeholder 12">
            <a:extLst>
              <a:ext uri="{FF2B5EF4-FFF2-40B4-BE49-F238E27FC236}">
                <a16:creationId xmlns:a16="http://schemas.microsoft.com/office/drawing/2014/main" id="{12E6831E-C096-4982-A5FF-5F3978209316}"/>
              </a:ext>
            </a:extLst>
          </p:cNvPr>
          <p:cNvSpPr>
            <a:spLocks noGrp="1"/>
          </p:cNvSpPr>
          <p:nvPr>
            <p:ph sz="quarter" idx="16"/>
          </p:nvPr>
        </p:nvSpPr>
        <p:spPr>
          <a:xfrm>
            <a:off x="381000" y="1719072"/>
            <a:ext cx="8382581" cy="30906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
        <p:nvSpPr>
          <p:cNvPr id="12" name="TextBox 11">
            <a:extLst>
              <a:ext uri="{FF2B5EF4-FFF2-40B4-BE49-F238E27FC236}">
                <a16:creationId xmlns:a16="http://schemas.microsoft.com/office/drawing/2014/main" id="{325A5708-6A17-41F7-BB29-D90687DF4848}"/>
              </a:ext>
            </a:extLst>
          </p:cNvPr>
          <p:cNvSpPr txBox="1"/>
          <p:nvPr userDrawn="1"/>
        </p:nvSpPr>
        <p:spPr>
          <a:xfrm>
            <a:off x="4573572" y="5140048"/>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dirty="0">
                <a:solidFill>
                  <a:schemeClr val="tx1">
                    <a:lumMod val="50000"/>
                    <a:lumOff val="50000"/>
                  </a:schemeClr>
                </a:solidFill>
                <a:latin typeface="+mn-lt"/>
                <a:ea typeface="+mn-ea"/>
                <a:cs typeface="+mn-cs"/>
              </a:rPr>
              <a:t>Confidential and Proprietary — Qualcomm Technologies, Inc. and/or its affiliated companies.</a:t>
            </a:r>
          </a:p>
        </p:txBody>
      </p:sp>
      <p:sp>
        <p:nvSpPr>
          <p:cNvPr id="13" name="Footer Placeholder 1">
            <a:extLst>
              <a:ext uri="{FF2B5EF4-FFF2-40B4-BE49-F238E27FC236}">
                <a16:creationId xmlns:a16="http://schemas.microsoft.com/office/drawing/2014/main" id="{A4A4E72F-FB98-4EAD-BC06-3607359C05F7}"/>
              </a:ext>
            </a:extLst>
          </p:cNvPr>
          <p:cNvSpPr>
            <a:spLocks noGrp="1"/>
          </p:cNvSpPr>
          <p:nvPr>
            <p:ph type="ftr" sz="quarter" idx="10"/>
          </p:nvPr>
        </p:nvSpPr>
        <p:spPr>
          <a:xfrm>
            <a:off x="380999" y="5141965"/>
            <a:ext cx="4151314"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Tree>
    <p:extLst>
      <p:ext uri="{BB962C8B-B14F-4D97-AF65-F5344CB8AC3E}">
        <p14:creationId xmlns:p14="http://schemas.microsoft.com/office/powerpoint/2010/main" val="330024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ke Away Shelf Light Blue">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9C54434D-FA64-4658-9BFD-21AB34B4189F}"/>
              </a:ext>
            </a:extLst>
          </p:cNvPr>
          <p:cNvSpPr/>
          <p:nvPr/>
        </p:nvSpPr>
        <p:spPr bwMode="gray">
          <a:xfrm>
            <a:off x="-1392" y="5312733"/>
            <a:ext cx="9146783" cy="1545260"/>
          </a:xfrm>
          <a:prstGeom prst="rect">
            <a:avLst/>
          </a:prstGeom>
          <a:solidFill>
            <a:schemeClr val="accent2"/>
          </a:solidFill>
          <a:ln w="1079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p:nvSpPr>
        <p:spPr bwMode="gray">
          <a:xfrm rot="5400000" flipH="1" flipV="1">
            <a:off x="4325116" y="987624"/>
            <a:ext cx="493775" cy="9143995"/>
          </a:xfrm>
          <a:prstGeom prst="round1Rect">
            <a:avLst>
              <a:gd name="adj" fmla="val 0"/>
            </a:avLst>
          </a:prstGeom>
          <a:gradFill flip="none" rotWithShape="1">
            <a:gsLst>
              <a:gs pos="75000">
                <a:srgbClr val="5D7DD6"/>
              </a:gs>
              <a:gs pos="100000">
                <a:srgbClr val="3F59AD"/>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4" name="Title 3">
            <a:extLst>
              <a:ext uri="{FF2B5EF4-FFF2-40B4-BE49-F238E27FC236}">
                <a16:creationId xmlns:a16="http://schemas.microsoft.com/office/drawing/2014/main" id="{F4D76B2E-586F-4194-8475-468B91DBB826}"/>
              </a:ext>
            </a:extLst>
          </p:cNvPr>
          <p:cNvSpPr>
            <a:spLocks noGrp="1"/>
          </p:cNvSpPr>
          <p:nvPr>
            <p:ph type="title"/>
          </p:nvPr>
        </p:nvSpPr>
        <p:spPr/>
        <p:txBody>
          <a:bodyPr/>
          <a:lstStyle/>
          <a:p>
            <a:r>
              <a:rPr lang="en-US"/>
              <a:t>Click to edit Master title style</a:t>
            </a:r>
          </a:p>
        </p:txBody>
      </p:sp>
      <p:sp>
        <p:nvSpPr>
          <p:cNvPr id="10" name="Subtitle">
            <a:extLst>
              <a:ext uri="{FF2B5EF4-FFF2-40B4-BE49-F238E27FC236}">
                <a16:creationId xmlns:a16="http://schemas.microsoft.com/office/drawing/2014/main" id="{619CB8C9-9D18-4AD1-809C-BF59472859E9}"/>
              </a:ext>
            </a:extLst>
          </p:cNvPr>
          <p:cNvSpPr>
            <a:spLocks noGrp="1"/>
          </p:cNvSpPr>
          <p:nvPr>
            <p:ph type="subTitle" idx="1"/>
          </p:nvPr>
        </p:nvSpPr>
        <p:spPr>
          <a:xfrm>
            <a:off x="381000" y="986836"/>
            <a:ext cx="8380808"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381000" y="5607050"/>
            <a:ext cx="8380095" cy="929054"/>
          </a:xfrm>
        </p:spPr>
        <p:txBody>
          <a:bodyPr anchor="ctr"/>
          <a:lstStyle>
            <a:lvl1pPr marL="0" indent="0">
              <a:lnSpc>
                <a:spcPct val="90000"/>
              </a:lnSpc>
              <a:spcBef>
                <a:spcPts val="0"/>
              </a:spcBef>
              <a:spcAft>
                <a:spcPts val="900"/>
              </a:spcAft>
              <a:buNone/>
              <a:defRPr sz="2100">
                <a:solidFill>
                  <a:schemeClr val="bg1"/>
                </a:solidFill>
              </a:defRPr>
            </a:lvl1pPr>
            <a:lvl2pPr marL="0" indent="0">
              <a:lnSpc>
                <a:spcPct val="94000"/>
              </a:lnSpc>
              <a:spcAft>
                <a:spcPts val="900"/>
              </a:spcAft>
              <a:buNone/>
              <a:defRPr sz="1800">
                <a:solidFill>
                  <a:schemeClr val="bg1"/>
                </a:solidFill>
              </a:defRPr>
            </a:lvl2pPr>
            <a:lvl3pPr marL="0" indent="0">
              <a:lnSpc>
                <a:spcPct val="95000"/>
              </a:lnSpc>
              <a:spcAft>
                <a:spcPts val="900"/>
              </a:spcAft>
              <a:buNone/>
              <a:defRPr sz="1575">
                <a:solidFill>
                  <a:schemeClr val="bg1"/>
                </a:solidFill>
              </a:defRPr>
            </a:lvl3pPr>
            <a:lvl4pPr marL="0" indent="0">
              <a:lnSpc>
                <a:spcPct val="98000"/>
              </a:lnSpc>
              <a:spcAft>
                <a:spcPts val="675"/>
              </a:spcAft>
              <a:buNone/>
              <a:defRPr sz="1350">
                <a:solidFill>
                  <a:schemeClr val="bg1"/>
                </a:solidFill>
              </a:defRPr>
            </a:lvl4pPr>
            <a:lvl5pPr marL="0" indent="0">
              <a:lnSpc>
                <a:spcPct val="94000"/>
              </a:lnSpc>
              <a:spcBef>
                <a:spcPts val="0"/>
              </a:spcBef>
              <a:spcAft>
                <a:spcPts val="675"/>
              </a:spcAft>
              <a:buNone/>
              <a:defRPr sz="1200">
                <a:solidFill>
                  <a:schemeClr val="bg1"/>
                </a:solidFill>
              </a:defRPr>
            </a:lvl5pPr>
          </a:lstStyle>
          <a:p>
            <a:pPr lvl="0"/>
            <a:r>
              <a:rPr lang="en-US"/>
              <a:t>Edit Master text styles</a:t>
            </a:r>
          </a:p>
        </p:txBody>
      </p:sp>
      <p:sp>
        <p:nvSpPr>
          <p:cNvPr id="12" name="Content Placeholder 12">
            <a:extLst>
              <a:ext uri="{FF2B5EF4-FFF2-40B4-BE49-F238E27FC236}">
                <a16:creationId xmlns:a16="http://schemas.microsoft.com/office/drawing/2014/main" id="{12E6831E-C096-4982-A5FF-5F3978209316}"/>
              </a:ext>
            </a:extLst>
          </p:cNvPr>
          <p:cNvSpPr>
            <a:spLocks noGrp="1"/>
          </p:cNvSpPr>
          <p:nvPr>
            <p:ph sz="quarter" idx="16"/>
          </p:nvPr>
        </p:nvSpPr>
        <p:spPr>
          <a:xfrm>
            <a:off x="381000" y="1719072"/>
            <a:ext cx="8382581" cy="30906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7CA0D61C-C4F8-45E6-84ED-F417B8B9DF64}"/>
              </a:ext>
            </a:extLst>
          </p:cNvPr>
          <p:cNvSpPr txBox="1"/>
          <p:nvPr userDrawn="1"/>
        </p:nvSpPr>
        <p:spPr>
          <a:xfrm>
            <a:off x="4573572" y="5140048"/>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dirty="0">
                <a:solidFill>
                  <a:schemeClr val="tx1">
                    <a:lumMod val="50000"/>
                    <a:lumOff val="50000"/>
                  </a:schemeClr>
                </a:solidFill>
                <a:latin typeface="+mn-lt"/>
                <a:ea typeface="+mn-ea"/>
                <a:cs typeface="+mn-cs"/>
              </a:rPr>
              <a:t>Confidential and Proprietary — Qualcomm Technologies, Inc. and/or its affiliated companies.</a:t>
            </a:r>
          </a:p>
        </p:txBody>
      </p:sp>
      <p:sp>
        <p:nvSpPr>
          <p:cNvPr id="13" name="Footer Placeholder 1">
            <a:extLst>
              <a:ext uri="{FF2B5EF4-FFF2-40B4-BE49-F238E27FC236}">
                <a16:creationId xmlns:a16="http://schemas.microsoft.com/office/drawing/2014/main" id="{9B21A545-73BC-4A00-85F0-0D8381EDE82C}"/>
              </a:ext>
            </a:extLst>
          </p:cNvPr>
          <p:cNvSpPr>
            <a:spLocks noGrp="1"/>
          </p:cNvSpPr>
          <p:nvPr>
            <p:ph type="ftr" sz="quarter" idx="10"/>
          </p:nvPr>
        </p:nvSpPr>
        <p:spPr>
          <a:xfrm>
            <a:off x="380999" y="5141965"/>
            <a:ext cx="4151314"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
        <p:nvSpPr>
          <p:cNvPr id="14" name="TextBox 13">
            <a:extLst>
              <a:ext uri="{FF2B5EF4-FFF2-40B4-BE49-F238E27FC236}">
                <a16:creationId xmlns:a16="http://schemas.microsoft.com/office/drawing/2014/main" id="{6A2D2AB5-14CE-4BAF-8D12-3CFFF0D242D0}"/>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1721990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ake Away Shelf Green">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9C54434D-FA64-4658-9BFD-21AB34B4189F}"/>
              </a:ext>
            </a:extLst>
          </p:cNvPr>
          <p:cNvSpPr/>
          <p:nvPr/>
        </p:nvSpPr>
        <p:spPr bwMode="gray">
          <a:xfrm>
            <a:off x="-1392" y="5312733"/>
            <a:ext cx="9146783" cy="1545260"/>
          </a:xfrm>
          <a:prstGeom prst="rect">
            <a:avLst/>
          </a:prstGeom>
          <a:solidFill>
            <a:schemeClr val="accent3"/>
          </a:solidFill>
          <a:ln w="1079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p:nvSpPr>
        <p:spPr bwMode="gray">
          <a:xfrm rot="5400000" flipH="1" flipV="1">
            <a:off x="4325116" y="990332"/>
            <a:ext cx="493775" cy="9143995"/>
          </a:xfrm>
          <a:prstGeom prst="round1Rect">
            <a:avLst>
              <a:gd name="adj" fmla="val 0"/>
            </a:avLst>
          </a:prstGeom>
          <a:gradFill flip="none" rotWithShape="1">
            <a:gsLst>
              <a:gs pos="0">
                <a:schemeClr val="accent3"/>
              </a:gs>
              <a:gs pos="100000">
                <a:schemeClr val="accent3">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4" name="Title 3">
            <a:extLst>
              <a:ext uri="{FF2B5EF4-FFF2-40B4-BE49-F238E27FC236}">
                <a16:creationId xmlns:a16="http://schemas.microsoft.com/office/drawing/2014/main" id="{F59035EF-FBD0-4A61-B8E2-B02E6E17EF2E}"/>
              </a:ext>
            </a:extLst>
          </p:cNvPr>
          <p:cNvSpPr>
            <a:spLocks noGrp="1"/>
          </p:cNvSpPr>
          <p:nvPr>
            <p:ph type="title"/>
          </p:nvPr>
        </p:nvSpPr>
        <p:spPr/>
        <p:txBody>
          <a:bodyPr/>
          <a:lstStyle/>
          <a:p>
            <a:r>
              <a:rPr lang="en-US"/>
              <a:t>Click to edit Master title style</a:t>
            </a:r>
          </a:p>
        </p:txBody>
      </p:sp>
      <p:sp>
        <p:nvSpPr>
          <p:cNvPr id="10" name="Subtitle">
            <a:extLst>
              <a:ext uri="{FF2B5EF4-FFF2-40B4-BE49-F238E27FC236}">
                <a16:creationId xmlns:a16="http://schemas.microsoft.com/office/drawing/2014/main" id="{BFC8C78F-44D0-45B8-A81D-D13138979B8D}"/>
              </a:ext>
            </a:extLst>
          </p:cNvPr>
          <p:cNvSpPr>
            <a:spLocks noGrp="1"/>
          </p:cNvSpPr>
          <p:nvPr>
            <p:ph type="subTitle" idx="1"/>
          </p:nvPr>
        </p:nvSpPr>
        <p:spPr>
          <a:xfrm>
            <a:off x="381001" y="986836"/>
            <a:ext cx="8380808"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381000" y="5607050"/>
            <a:ext cx="8380095" cy="929054"/>
          </a:xfrm>
        </p:spPr>
        <p:txBody>
          <a:bodyPr anchor="ctr"/>
          <a:lstStyle>
            <a:lvl1pPr marL="0" indent="0">
              <a:lnSpc>
                <a:spcPct val="90000"/>
              </a:lnSpc>
              <a:spcBef>
                <a:spcPts val="0"/>
              </a:spcBef>
              <a:spcAft>
                <a:spcPts val="900"/>
              </a:spcAft>
              <a:buNone/>
              <a:defRPr sz="2100">
                <a:solidFill>
                  <a:schemeClr val="bg1"/>
                </a:solidFill>
              </a:defRPr>
            </a:lvl1pPr>
            <a:lvl2pPr marL="0" indent="0">
              <a:lnSpc>
                <a:spcPct val="94000"/>
              </a:lnSpc>
              <a:spcAft>
                <a:spcPts val="900"/>
              </a:spcAft>
              <a:buNone/>
              <a:defRPr sz="1800">
                <a:solidFill>
                  <a:schemeClr val="bg1"/>
                </a:solidFill>
              </a:defRPr>
            </a:lvl2pPr>
            <a:lvl3pPr marL="0" indent="0">
              <a:lnSpc>
                <a:spcPct val="95000"/>
              </a:lnSpc>
              <a:spcAft>
                <a:spcPts val="900"/>
              </a:spcAft>
              <a:buNone/>
              <a:defRPr sz="1575">
                <a:solidFill>
                  <a:schemeClr val="bg1"/>
                </a:solidFill>
              </a:defRPr>
            </a:lvl3pPr>
            <a:lvl4pPr marL="0" indent="0">
              <a:lnSpc>
                <a:spcPct val="98000"/>
              </a:lnSpc>
              <a:spcAft>
                <a:spcPts val="675"/>
              </a:spcAft>
              <a:buNone/>
              <a:defRPr sz="1350">
                <a:solidFill>
                  <a:schemeClr val="bg1"/>
                </a:solidFill>
              </a:defRPr>
            </a:lvl4pPr>
            <a:lvl5pPr marL="0" indent="0">
              <a:lnSpc>
                <a:spcPct val="94000"/>
              </a:lnSpc>
              <a:spcBef>
                <a:spcPts val="0"/>
              </a:spcBef>
              <a:spcAft>
                <a:spcPts val="675"/>
              </a:spcAft>
              <a:buNone/>
              <a:defRPr sz="1200">
                <a:solidFill>
                  <a:schemeClr val="bg1"/>
                </a:solidFill>
              </a:defRPr>
            </a:lvl5pPr>
          </a:lstStyle>
          <a:p>
            <a:pPr lvl="0"/>
            <a:r>
              <a:rPr lang="en-US"/>
              <a:t>Edit Master text styles</a:t>
            </a:r>
          </a:p>
        </p:txBody>
      </p:sp>
      <p:sp>
        <p:nvSpPr>
          <p:cNvPr id="12" name="Content Placeholder 12">
            <a:extLst>
              <a:ext uri="{FF2B5EF4-FFF2-40B4-BE49-F238E27FC236}">
                <a16:creationId xmlns:a16="http://schemas.microsoft.com/office/drawing/2014/main" id="{12E6831E-C096-4982-A5FF-5F3978209316}"/>
              </a:ext>
            </a:extLst>
          </p:cNvPr>
          <p:cNvSpPr>
            <a:spLocks noGrp="1"/>
          </p:cNvSpPr>
          <p:nvPr>
            <p:ph sz="quarter" idx="16"/>
          </p:nvPr>
        </p:nvSpPr>
        <p:spPr>
          <a:xfrm>
            <a:off x="381000" y="1719072"/>
            <a:ext cx="8382581" cy="30906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23289A8B-098D-45C4-8DBB-ECE1B08C9464}"/>
              </a:ext>
            </a:extLst>
          </p:cNvPr>
          <p:cNvSpPr txBox="1"/>
          <p:nvPr userDrawn="1"/>
        </p:nvSpPr>
        <p:spPr>
          <a:xfrm>
            <a:off x="4573572" y="5140048"/>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dirty="0">
                <a:solidFill>
                  <a:schemeClr val="tx1">
                    <a:lumMod val="50000"/>
                    <a:lumOff val="50000"/>
                  </a:schemeClr>
                </a:solidFill>
                <a:latin typeface="+mn-lt"/>
                <a:ea typeface="+mn-ea"/>
                <a:cs typeface="+mn-cs"/>
              </a:rPr>
              <a:t>Confidential and Proprietary — Qualcomm Technologies, Inc. and/or its affiliated companies.</a:t>
            </a:r>
          </a:p>
        </p:txBody>
      </p:sp>
      <p:sp>
        <p:nvSpPr>
          <p:cNvPr id="13" name="Footer Placeholder 1">
            <a:extLst>
              <a:ext uri="{FF2B5EF4-FFF2-40B4-BE49-F238E27FC236}">
                <a16:creationId xmlns:a16="http://schemas.microsoft.com/office/drawing/2014/main" id="{189390D1-8937-49A0-8C98-359AB8C013E5}"/>
              </a:ext>
            </a:extLst>
          </p:cNvPr>
          <p:cNvSpPr>
            <a:spLocks noGrp="1"/>
          </p:cNvSpPr>
          <p:nvPr>
            <p:ph type="ftr" sz="quarter" idx="10"/>
          </p:nvPr>
        </p:nvSpPr>
        <p:spPr>
          <a:xfrm>
            <a:off x="380999" y="5141965"/>
            <a:ext cx="4151314"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
        <p:nvSpPr>
          <p:cNvPr id="14" name="TextBox 13">
            <a:extLst>
              <a:ext uri="{FF2B5EF4-FFF2-40B4-BE49-F238E27FC236}">
                <a16:creationId xmlns:a16="http://schemas.microsoft.com/office/drawing/2014/main" id="{E1D26D9F-C6CC-4945-86FB-8C26A86EA2C9}"/>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3287623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ke Away Shelf Gray">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9C54434D-FA64-4658-9BFD-21AB34B4189F}"/>
              </a:ext>
            </a:extLst>
          </p:cNvPr>
          <p:cNvSpPr/>
          <p:nvPr/>
        </p:nvSpPr>
        <p:spPr bwMode="gray">
          <a:xfrm>
            <a:off x="-1392" y="5312733"/>
            <a:ext cx="9146783" cy="1545260"/>
          </a:xfrm>
          <a:prstGeom prst="rect">
            <a:avLst/>
          </a:prstGeom>
          <a:solidFill>
            <a:schemeClr val="accent5"/>
          </a:solidFill>
          <a:ln w="10795" cap="flat" cmpd="sng" algn="ctr">
            <a:noFill/>
            <a:prstDash val="solid"/>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prstClr val="white"/>
              </a:solidFill>
              <a:effectLst/>
              <a:uLnTx/>
              <a:uFillTx/>
              <a:latin typeface="Century Gothic"/>
              <a:ea typeface="+mn-ea"/>
              <a:cs typeface="+mn-cs"/>
            </a:endParaRPr>
          </a:p>
        </p:txBody>
      </p:sp>
      <p:sp>
        <p:nvSpPr>
          <p:cNvPr id="57" name="Rectangle: Single Corner Rounded 6">
            <a:extLst>
              <a:ext uri="{FF2B5EF4-FFF2-40B4-BE49-F238E27FC236}">
                <a16:creationId xmlns:a16="http://schemas.microsoft.com/office/drawing/2014/main" id="{7EF7B60B-70B1-4165-9866-AE1B0F078114}"/>
              </a:ext>
            </a:extLst>
          </p:cNvPr>
          <p:cNvSpPr/>
          <p:nvPr/>
        </p:nvSpPr>
        <p:spPr bwMode="gray">
          <a:xfrm rot="5400000" flipH="1" flipV="1">
            <a:off x="4325116" y="990332"/>
            <a:ext cx="493775" cy="9143995"/>
          </a:xfrm>
          <a:prstGeom prst="round1Rect">
            <a:avLst>
              <a:gd name="adj" fmla="val 0"/>
            </a:avLst>
          </a:prstGeom>
          <a:gradFill flip="none" rotWithShape="1">
            <a:gsLst>
              <a:gs pos="75000">
                <a:srgbClr val="384458"/>
              </a:gs>
              <a:gs pos="0">
                <a:schemeClr val="accent5">
                  <a:alpha val="0"/>
                </a:schemeClr>
              </a:gs>
              <a:gs pos="100000">
                <a:schemeClr val="accent5">
                  <a:lumMod val="4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4" name="Title 3">
            <a:extLst>
              <a:ext uri="{FF2B5EF4-FFF2-40B4-BE49-F238E27FC236}">
                <a16:creationId xmlns:a16="http://schemas.microsoft.com/office/drawing/2014/main" id="{DC377F64-6B0E-4B8B-BF0C-C5CFBAE50F0D}"/>
              </a:ext>
            </a:extLst>
          </p:cNvPr>
          <p:cNvSpPr>
            <a:spLocks noGrp="1"/>
          </p:cNvSpPr>
          <p:nvPr>
            <p:ph type="title"/>
          </p:nvPr>
        </p:nvSpPr>
        <p:spPr/>
        <p:txBody>
          <a:bodyPr/>
          <a:lstStyle/>
          <a:p>
            <a:r>
              <a:rPr lang="en-US"/>
              <a:t>Click to edit Master title style</a:t>
            </a:r>
          </a:p>
        </p:txBody>
      </p:sp>
      <p:sp>
        <p:nvSpPr>
          <p:cNvPr id="10" name="Subtitle">
            <a:extLst>
              <a:ext uri="{FF2B5EF4-FFF2-40B4-BE49-F238E27FC236}">
                <a16:creationId xmlns:a16="http://schemas.microsoft.com/office/drawing/2014/main" id="{FF0E3337-596F-4DEE-BDEE-D23CE701AFFA}"/>
              </a:ext>
            </a:extLst>
          </p:cNvPr>
          <p:cNvSpPr>
            <a:spLocks noGrp="1"/>
          </p:cNvSpPr>
          <p:nvPr>
            <p:ph type="subTitle" idx="1"/>
          </p:nvPr>
        </p:nvSpPr>
        <p:spPr>
          <a:xfrm>
            <a:off x="380999" y="986836"/>
            <a:ext cx="8380809"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Text Placeholder 29">
            <a:extLst>
              <a:ext uri="{FF2B5EF4-FFF2-40B4-BE49-F238E27FC236}">
                <a16:creationId xmlns:a16="http://schemas.microsoft.com/office/drawing/2014/main" id="{99CF0DFE-6BBE-4459-92F2-E7476695A890}"/>
              </a:ext>
            </a:extLst>
          </p:cNvPr>
          <p:cNvSpPr>
            <a:spLocks noGrp="1"/>
          </p:cNvSpPr>
          <p:nvPr>
            <p:ph type="body" sz="quarter" idx="15"/>
          </p:nvPr>
        </p:nvSpPr>
        <p:spPr bwMode="gray">
          <a:xfrm>
            <a:off x="381000" y="5607050"/>
            <a:ext cx="8380095" cy="929054"/>
          </a:xfrm>
        </p:spPr>
        <p:txBody>
          <a:bodyPr anchor="ctr"/>
          <a:lstStyle>
            <a:lvl1pPr marL="0" indent="0">
              <a:lnSpc>
                <a:spcPct val="90000"/>
              </a:lnSpc>
              <a:spcBef>
                <a:spcPts val="0"/>
              </a:spcBef>
              <a:spcAft>
                <a:spcPts val="900"/>
              </a:spcAft>
              <a:buNone/>
              <a:defRPr sz="2100">
                <a:solidFill>
                  <a:schemeClr val="bg1"/>
                </a:solidFill>
              </a:defRPr>
            </a:lvl1pPr>
            <a:lvl2pPr marL="0" indent="0">
              <a:lnSpc>
                <a:spcPct val="94000"/>
              </a:lnSpc>
              <a:spcAft>
                <a:spcPts val="900"/>
              </a:spcAft>
              <a:buNone/>
              <a:defRPr sz="1800">
                <a:solidFill>
                  <a:schemeClr val="bg1"/>
                </a:solidFill>
              </a:defRPr>
            </a:lvl2pPr>
            <a:lvl3pPr marL="0" indent="0">
              <a:lnSpc>
                <a:spcPct val="95000"/>
              </a:lnSpc>
              <a:spcAft>
                <a:spcPts val="900"/>
              </a:spcAft>
              <a:buNone/>
              <a:defRPr sz="1575">
                <a:solidFill>
                  <a:schemeClr val="bg1"/>
                </a:solidFill>
              </a:defRPr>
            </a:lvl3pPr>
            <a:lvl4pPr marL="0" indent="0">
              <a:lnSpc>
                <a:spcPct val="98000"/>
              </a:lnSpc>
              <a:spcAft>
                <a:spcPts val="675"/>
              </a:spcAft>
              <a:buNone/>
              <a:defRPr sz="1350">
                <a:solidFill>
                  <a:schemeClr val="bg1"/>
                </a:solidFill>
              </a:defRPr>
            </a:lvl4pPr>
            <a:lvl5pPr marL="0" indent="0">
              <a:lnSpc>
                <a:spcPct val="94000"/>
              </a:lnSpc>
              <a:spcBef>
                <a:spcPts val="0"/>
              </a:spcBef>
              <a:spcAft>
                <a:spcPts val="675"/>
              </a:spcAft>
              <a:buNone/>
              <a:defRPr sz="1200">
                <a:solidFill>
                  <a:schemeClr val="bg1"/>
                </a:solidFill>
              </a:defRPr>
            </a:lvl5pPr>
          </a:lstStyle>
          <a:p>
            <a:pPr lvl="0"/>
            <a:r>
              <a:rPr lang="en-US"/>
              <a:t>Edit Master text styles</a:t>
            </a:r>
          </a:p>
        </p:txBody>
      </p:sp>
      <p:sp>
        <p:nvSpPr>
          <p:cNvPr id="12" name="Content Placeholder 12">
            <a:extLst>
              <a:ext uri="{FF2B5EF4-FFF2-40B4-BE49-F238E27FC236}">
                <a16:creationId xmlns:a16="http://schemas.microsoft.com/office/drawing/2014/main" id="{12E6831E-C096-4982-A5FF-5F3978209316}"/>
              </a:ext>
            </a:extLst>
          </p:cNvPr>
          <p:cNvSpPr>
            <a:spLocks noGrp="1"/>
          </p:cNvSpPr>
          <p:nvPr>
            <p:ph sz="quarter" idx="16"/>
          </p:nvPr>
        </p:nvSpPr>
        <p:spPr>
          <a:xfrm>
            <a:off x="381000" y="1719072"/>
            <a:ext cx="8382581" cy="30906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24C2531E-7B2D-4773-AAB3-06D123B8E4B6}"/>
              </a:ext>
            </a:extLst>
          </p:cNvPr>
          <p:cNvSpPr txBox="1"/>
          <p:nvPr userDrawn="1"/>
        </p:nvSpPr>
        <p:spPr>
          <a:xfrm>
            <a:off x="4573572" y="5140048"/>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lgn="r"/>
            <a:r>
              <a:rPr lang="en-US" sz="800" kern="1200" baseline="0" dirty="0">
                <a:solidFill>
                  <a:schemeClr val="tx1">
                    <a:lumMod val="50000"/>
                    <a:lumOff val="50000"/>
                  </a:schemeClr>
                </a:solidFill>
                <a:latin typeface="+mn-lt"/>
                <a:ea typeface="+mn-ea"/>
                <a:cs typeface="+mn-cs"/>
              </a:rPr>
              <a:t>Confidential and Proprietary — Qualcomm Technologies, Inc. and/or its affiliated companies.</a:t>
            </a:r>
          </a:p>
        </p:txBody>
      </p:sp>
      <p:sp>
        <p:nvSpPr>
          <p:cNvPr id="13" name="Footer Placeholder 1">
            <a:extLst>
              <a:ext uri="{FF2B5EF4-FFF2-40B4-BE49-F238E27FC236}">
                <a16:creationId xmlns:a16="http://schemas.microsoft.com/office/drawing/2014/main" id="{60E9782D-688A-4043-A438-13C7CC08C10E}"/>
              </a:ext>
            </a:extLst>
          </p:cNvPr>
          <p:cNvSpPr>
            <a:spLocks noGrp="1"/>
          </p:cNvSpPr>
          <p:nvPr>
            <p:ph type="ftr" sz="quarter" idx="10"/>
          </p:nvPr>
        </p:nvSpPr>
        <p:spPr>
          <a:xfrm>
            <a:off x="380999" y="5141965"/>
            <a:ext cx="4151314"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
        <p:nvSpPr>
          <p:cNvPr id="14" name="TextBox 13">
            <a:extLst>
              <a:ext uri="{FF2B5EF4-FFF2-40B4-BE49-F238E27FC236}">
                <a16:creationId xmlns:a16="http://schemas.microsoft.com/office/drawing/2014/main" id="{84FBEA8E-55A6-4E64-96FE-FB9409772BCD}"/>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74107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ifty Fifty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p:nvSpPr>
        <p:spPr bwMode="gray">
          <a:xfrm rot="16200000" flipH="1">
            <a:off x="3429000" y="1143000"/>
            <a:ext cx="6858000" cy="45720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err="1">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p:nvSpPr>
        <p:spPr bwMode="gray">
          <a:xfrm flipH="1" flipV="1">
            <a:off x="4572000" y="1"/>
            <a:ext cx="370332" cy="6858003"/>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19" name="Title 3">
            <a:extLst>
              <a:ext uri="{FF2B5EF4-FFF2-40B4-BE49-F238E27FC236}">
                <a16:creationId xmlns:a16="http://schemas.microsoft.com/office/drawing/2014/main" id="{FCA8C6F0-A960-4943-915C-C974C026AE8C}"/>
              </a:ext>
            </a:extLst>
          </p:cNvPr>
          <p:cNvSpPr>
            <a:spLocks noGrp="1"/>
          </p:cNvSpPr>
          <p:nvPr>
            <p:ph type="title"/>
          </p:nvPr>
        </p:nvSpPr>
        <p:spPr>
          <a:xfrm>
            <a:off x="381000" y="514918"/>
            <a:ext cx="3840480" cy="429028"/>
          </a:xfrm>
        </p:spPr>
        <p:txBody>
          <a:bodyPr/>
          <a:lstStyle/>
          <a:p>
            <a:r>
              <a:rPr lang="en-US"/>
              <a:t>Click to edit Master title style</a:t>
            </a:r>
            <a:endParaRPr lang="en-US" dirty="0"/>
          </a:p>
        </p:txBody>
      </p:sp>
      <p:sp>
        <p:nvSpPr>
          <p:cNvPr id="23" name="Subtitle">
            <a:extLst>
              <a:ext uri="{FF2B5EF4-FFF2-40B4-BE49-F238E27FC236}">
                <a16:creationId xmlns:a16="http://schemas.microsoft.com/office/drawing/2014/main" id="{87AB6B3C-BC78-4501-847F-077743AF585A}"/>
              </a:ext>
            </a:extLst>
          </p:cNvPr>
          <p:cNvSpPr>
            <a:spLocks noGrp="1"/>
          </p:cNvSpPr>
          <p:nvPr>
            <p:ph type="subTitle" idx="1"/>
          </p:nvPr>
        </p:nvSpPr>
        <p:spPr>
          <a:xfrm>
            <a:off x="381000" y="986836"/>
            <a:ext cx="3840480"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Text Placeholder 21">
            <a:extLst>
              <a:ext uri="{FF2B5EF4-FFF2-40B4-BE49-F238E27FC236}">
                <a16:creationId xmlns:a16="http://schemas.microsoft.com/office/drawing/2014/main" id="{6A1E8429-DA37-44DB-B752-3A1B825E7B8D}"/>
              </a:ext>
            </a:extLst>
          </p:cNvPr>
          <p:cNvSpPr>
            <a:spLocks noGrp="1"/>
          </p:cNvSpPr>
          <p:nvPr>
            <p:ph type="body" sz="quarter" idx="10"/>
          </p:nvPr>
        </p:nvSpPr>
        <p:spPr>
          <a:xfrm>
            <a:off x="381000" y="1719072"/>
            <a:ext cx="3840480"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4921879" y="986836"/>
            <a:ext cx="3840480" cy="429768"/>
          </a:xfrm>
        </p:spPr>
        <p:txBody>
          <a:bodyPr/>
          <a:lstStyle>
            <a:lvl1pPr marL="0" indent="0">
              <a:lnSpc>
                <a:spcPct val="95000"/>
              </a:lnSpc>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None/>
              <a:defRPr sz="1800">
                <a:solidFill>
                  <a:schemeClr val="bg1"/>
                </a:solidFill>
              </a:defRPr>
            </a:lvl4pPr>
            <a:lvl5pPr marL="0" indent="0">
              <a:buNone/>
              <a:defRPr sz="1800">
                <a:solidFill>
                  <a:schemeClr val="bg1"/>
                </a:solidFill>
              </a:defRPr>
            </a:lvl5pPr>
          </a:lstStyle>
          <a:p>
            <a:pPr lvl="0"/>
            <a:r>
              <a:rPr lang="en-US"/>
              <a:t>Edit Master text styles</a:t>
            </a:r>
          </a:p>
        </p:txBody>
      </p:sp>
      <p:sp>
        <p:nvSpPr>
          <p:cNvPr id="20"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4921879" y="1719072"/>
            <a:ext cx="3840480" cy="468172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28">
            <a:extLst>
              <a:ext uri="{FF2B5EF4-FFF2-40B4-BE49-F238E27FC236}">
                <a16:creationId xmlns:a16="http://schemas.microsoft.com/office/drawing/2014/main" id="{2D9C6AA0-1DD2-4215-8AAD-84A76E157EC7}"/>
              </a:ext>
            </a:extLst>
          </p:cNvPr>
          <p:cNvSpPr>
            <a:spLocks noGrp="1"/>
          </p:cNvSpPr>
          <p:nvPr>
            <p:ph type="body" sz="quarter" idx="13"/>
          </p:nvPr>
        </p:nvSpPr>
        <p:spPr bwMode="gray">
          <a:xfrm>
            <a:off x="4921879" y="514178"/>
            <a:ext cx="3840480" cy="429768"/>
          </a:xfrm>
        </p:spPr>
        <p:txBody>
          <a:bodyPr anchor="b"/>
          <a:lstStyle>
            <a:lvl1pPr marL="0" indent="0">
              <a:lnSpc>
                <a:spcPct val="89000"/>
              </a:lnSpc>
              <a:spcBef>
                <a:spcPts val="0"/>
              </a:spcBef>
              <a:buNone/>
              <a:defRPr sz="2800">
                <a:solidFill>
                  <a:schemeClr val="bg1"/>
                </a:solidFill>
              </a:defRPr>
            </a:lvl1pPr>
            <a:lvl2pPr marL="0" indent="0">
              <a:buNone/>
              <a:defRPr sz="2550">
                <a:solidFill>
                  <a:schemeClr val="bg1"/>
                </a:solidFill>
              </a:defRPr>
            </a:lvl2pPr>
            <a:lvl3pPr marL="0" indent="0">
              <a:buNone/>
              <a:defRPr sz="2550">
                <a:solidFill>
                  <a:schemeClr val="bg1"/>
                </a:solidFill>
              </a:defRPr>
            </a:lvl3pPr>
            <a:lvl4pPr marL="0" indent="0">
              <a:buNone/>
              <a:defRPr sz="2550">
                <a:solidFill>
                  <a:schemeClr val="bg1"/>
                </a:solidFill>
              </a:defRPr>
            </a:lvl4pPr>
            <a:lvl5pPr marL="0" indent="0">
              <a:buNone/>
              <a:defRPr sz="2550">
                <a:solidFill>
                  <a:schemeClr val="bg1"/>
                </a:solidFill>
              </a:defRPr>
            </a:lvl5pPr>
          </a:lstStyle>
          <a:p>
            <a:pPr lvl="0"/>
            <a:r>
              <a:rPr lang="en-US"/>
              <a:t>Edit Master text styles</a:t>
            </a:r>
          </a:p>
        </p:txBody>
      </p:sp>
      <p:sp>
        <p:nvSpPr>
          <p:cNvPr id="2" name="Footer Placeholder 1">
            <a:extLst>
              <a:ext uri="{FF2B5EF4-FFF2-40B4-BE49-F238E27FC236}">
                <a16:creationId xmlns:a16="http://schemas.microsoft.com/office/drawing/2014/main" id="{09947760-7BDE-4A0F-A81A-A416C73A85F5}"/>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JVET-K0399</a:t>
            </a:r>
          </a:p>
        </p:txBody>
      </p:sp>
      <p:sp>
        <p:nvSpPr>
          <p:cNvPr id="16" name="TextBox 15">
            <a:extLst>
              <a:ext uri="{FF2B5EF4-FFF2-40B4-BE49-F238E27FC236}">
                <a16:creationId xmlns:a16="http://schemas.microsoft.com/office/drawing/2014/main" id="{AC34D1E4-0324-498B-9DE2-746D823EC65B}"/>
              </a:ext>
            </a:extLst>
          </p:cNvPr>
          <p:cNvSpPr txBox="1"/>
          <p:nvPr userDrawn="1"/>
        </p:nvSpPr>
        <p:spPr>
          <a:xfrm>
            <a:off x="4921878" y="6417159"/>
            <a:ext cx="3328725"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7" name="TextBox 16">
            <a:extLst>
              <a:ext uri="{FF2B5EF4-FFF2-40B4-BE49-F238E27FC236}">
                <a16:creationId xmlns:a16="http://schemas.microsoft.com/office/drawing/2014/main" id="{AA4F5D82-34A8-40BF-95D6-F87343BA127A}"/>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694385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ifty Fifty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p:nvSpPr>
        <p:spPr bwMode="gray">
          <a:xfrm rot="16200000" flipH="1">
            <a:off x="3429000" y="1143000"/>
            <a:ext cx="6858000" cy="4572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err="1">
              <a:solidFill>
                <a:prstClr val="white"/>
              </a:solidFill>
            </a:endParaRPr>
          </a:p>
        </p:txBody>
      </p:sp>
      <p:sp>
        <p:nvSpPr>
          <p:cNvPr id="16" name="Rectangle: Single Corner Rounded 6">
            <a:extLst>
              <a:ext uri="{FF2B5EF4-FFF2-40B4-BE49-F238E27FC236}">
                <a16:creationId xmlns:a16="http://schemas.microsoft.com/office/drawing/2014/main" id="{09D60F74-3679-4043-99C0-326E124B1743}"/>
              </a:ext>
            </a:extLst>
          </p:cNvPr>
          <p:cNvSpPr/>
          <p:nvPr/>
        </p:nvSpPr>
        <p:spPr bwMode="gray">
          <a:xfrm flipH="1" flipV="1">
            <a:off x="4572000" y="-3"/>
            <a:ext cx="370332" cy="6858003"/>
          </a:xfrm>
          <a:prstGeom prst="round1Rect">
            <a:avLst>
              <a:gd name="adj" fmla="val 0"/>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21" name="Title 3">
            <a:extLst>
              <a:ext uri="{FF2B5EF4-FFF2-40B4-BE49-F238E27FC236}">
                <a16:creationId xmlns:a16="http://schemas.microsoft.com/office/drawing/2014/main" id="{FCA8C6F0-A960-4943-915C-C974C026AE8C}"/>
              </a:ext>
            </a:extLst>
          </p:cNvPr>
          <p:cNvSpPr>
            <a:spLocks noGrp="1"/>
          </p:cNvSpPr>
          <p:nvPr>
            <p:ph type="title"/>
          </p:nvPr>
        </p:nvSpPr>
        <p:spPr>
          <a:xfrm>
            <a:off x="381000" y="514918"/>
            <a:ext cx="3850186" cy="429028"/>
          </a:xfrm>
        </p:spPr>
        <p:txBody>
          <a:bodyPr/>
          <a:lstStyle/>
          <a:p>
            <a:r>
              <a:rPr lang="en-US"/>
              <a:t>Click to edit Master title style</a:t>
            </a:r>
            <a:endParaRPr lang="en-US" dirty="0"/>
          </a:p>
        </p:txBody>
      </p:sp>
      <p:sp>
        <p:nvSpPr>
          <p:cNvPr id="24" name="Subtitle">
            <a:extLst>
              <a:ext uri="{FF2B5EF4-FFF2-40B4-BE49-F238E27FC236}">
                <a16:creationId xmlns:a16="http://schemas.microsoft.com/office/drawing/2014/main" id="{87AB6B3C-BC78-4501-847F-077743AF585A}"/>
              </a:ext>
            </a:extLst>
          </p:cNvPr>
          <p:cNvSpPr>
            <a:spLocks noGrp="1"/>
          </p:cNvSpPr>
          <p:nvPr>
            <p:ph type="subTitle" idx="1"/>
          </p:nvPr>
        </p:nvSpPr>
        <p:spPr>
          <a:xfrm>
            <a:off x="381000" y="986836"/>
            <a:ext cx="3850186"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Text Placeholder 21">
            <a:extLst>
              <a:ext uri="{FF2B5EF4-FFF2-40B4-BE49-F238E27FC236}">
                <a16:creationId xmlns:a16="http://schemas.microsoft.com/office/drawing/2014/main" id="{6A1E8429-DA37-44DB-B752-3A1B825E7B8D}"/>
              </a:ext>
            </a:extLst>
          </p:cNvPr>
          <p:cNvSpPr>
            <a:spLocks noGrp="1"/>
          </p:cNvSpPr>
          <p:nvPr>
            <p:ph type="body" sz="quarter" idx="10"/>
          </p:nvPr>
        </p:nvSpPr>
        <p:spPr>
          <a:xfrm>
            <a:off x="381000" y="1719072"/>
            <a:ext cx="3826832"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4919472" y="986836"/>
            <a:ext cx="3840480" cy="429768"/>
          </a:xfrm>
        </p:spPr>
        <p:txBody>
          <a:bodyPr/>
          <a:lstStyle>
            <a:lvl1pPr marL="0" indent="0">
              <a:lnSpc>
                <a:spcPct val="95000"/>
              </a:lnSpc>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None/>
              <a:defRPr sz="1800">
                <a:solidFill>
                  <a:schemeClr val="bg1"/>
                </a:solidFill>
              </a:defRPr>
            </a:lvl4pPr>
            <a:lvl5pPr marL="0" indent="0">
              <a:buNone/>
              <a:defRPr sz="1800">
                <a:solidFill>
                  <a:schemeClr val="bg1"/>
                </a:solidFill>
              </a:defRPr>
            </a:lvl5pPr>
          </a:lstStyle>
          <a:p>
            <a:pPr lvl="0"/>
            <a:r>
              <a:rPr lang="en-US"/>
              <a:t>Edit Master text styles</a:t>
            </a:r>
          </a:p>
        </p:txBody>
      </p:sp>
      <p:sp>
        <p:nvSpPr>
          <p:cNvPr id="15"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4919471" y="1719072"/>
            <a:ext cx="3840480" cy="468172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28">
            <a:extLst>
              <a:ext uri="{FF2B5EF4-FFF2-40B4-BE49-F238E27FC236}">
                <a16:creationId xmlns:a16="http://schemas.microsoft.com/office/drawing/2014/main" id="{2D9C6AA0-1DD2-4215-8AAD-84A76E157EC7}"/>
              </a:ext>
            </a:extLst>
          </p:cNvPr>
          <p:cNvSpPr>
            <a:spLocks noGrp="1"/>
          </p:cNvSpPr>
          <p:nvPr>
            <p:ph type="body" sz="quarter" idx="13"/>
          </p:nvPr>
        </p:nvSpPr>
        <p:spPr bwMode="gray">
          <a:xfrm>
            <a:off x="4919471" y="514178"/>
            <a:ext cx="3840480" cy="429768"/>
          </a:xfrm>
        </p:spPr>
        <p:txBody>
          <a:bodyPr anchor="b"/>
          <a:lstStyle>
            <a:lvl1pPr marL="0" indent="0">
              <a:lnSpc>
                <a:spcPct val="89000"/>
              </a:lnSpc>
              <a:spcBef>
                <a:spcPts val="0"/>
              </a:spcBef>
              <a:buNone/>
              <a:defRPr sz="2800">
                <a:solidFill>
                  <a:schemeClr val="bg1"/>
                </a:solidFill>
              </a:defRPr>
            </a:lvl1pPr>
            <a:lvl2pPr marL="0" indent="0">
              <a:buNone/>
              <a:defRPr sz="2550">
                <a:solidFill>
                  <a:schemeClr val="bg1"/>
                </a:solidFill>
              </a:defRPr>
            </a:lvl2pPr>
            <a:lvl3pPr marL="0" indent="0">
              <a:buNone/>
              <a:defRPr sz="2550">
                <a:solidFill>
                  <a:schemeClr val="bg1"/>
                </a:solidFill>
              </a:defRPr>
            </a:lvl3pPr>
            <a:lvl4pPr marL="0" indent="0">
              <a:buNone/>
              <a:defRPr sz="2550">
                <a:solidFill>
                  <a:schemeClr val="bg1"/>
                </a:solidFill>
              </a:defRPr>
            </a:lvl4pPr>
            <a:lvl5pPr marL="0" indent="0">
              <a:buNone/>
              <a:defRPr sz="2550">
                <a:solidFill>
                  <a:schemeClr val="bg1"/>
                </a:solidFill>
              </a:defRPr>
            </a:lvl5pPr>
          </a:lstStyle>
          <a:p>
            <a:pPr lvl="0"/>
            <a:r>
              <a:rPr lang="en-US"/>
              <a:t>Edit Master text styles</a:t>
            </a:r>
          </a:p>
        </p:txBody>
      </p:sp>
      <p:sp>
        <p:nvSpPr>
          <p:cNvPr id="17" name="Footer Placeholder 1">
            <a:extLst>
              <a:ext uri="{FF2B5EF4-FFF2-40B4-BE49-F238E27FC236}">
                <a16:creationId xmlns:a16="http://schemas.microsoft.com/office/drawing/2014/main" id="{67735968-1D6F-41E2-BFC3-C041AF849B22}"/>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8" name="TextBox 17">
            <a:extLst>
              <a:ext uri="{FF2B5EF4-FFF2-40B4-BE49-F238E27FC236}">
                <a16:creationId xmlns:a16="http://schemas.microsoft.com/office/drawing/2014/main" id="{BC57EB5E-59DC-4BB3-ABC0-3A8CA9F20ABF}"/>
              </a:ext>
            </a:extLst>
          </p:cNvPr>
          <p:cNvSpPr txBox="1"/>
          <p:nvPr userDrawn="1"/>
        </p:nvSpPr>
        <p:spPr>
          <a:xfrm>
            <a:off x="4921878" y="6417159"/>
            <a:ext cx="3328725"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9" name="TextBox 18">
            <a:extLst>
              <a:ext uri="{FF2B5EF4-FFF2-40B4-BE49-F238E27FC236}">
                <a16:creationId xmlns:a16="http://schemas.microsoft.com/office/drawing/2014/main" id="{CE92A3B5-D4B9-4747-8A52-55BBCA01EFA5}"/>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23722035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ifty Fifty Gree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p:nvSpPr>
        <p:spPr bwMode="gray">
          <a:xfrm rot="16200000" flipH="1">
            <a:off x="3429000" y="1143000"/>
            <a:ext cx="6858000" cy="4572000"/>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err="1">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p:nvSpPr>
        <p:spPr bwMode="gray">
          <a:xfrm flipH="1" flipV="1">
            <a:off x="4572000" y="-7"/>
            <a:ext cx="370332" cy="6858003"/>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21" name="Title 3">
            <a:extLst>
              <a:ext uri="{FF2B5EF4-FFF2-40B4-BE49-F238E27FC236}">
                <a16:creationId xmlns:a16="http://schemas.microsoft.com/office/drawing/2014/main" id="{FCA8C6F0-A960-4943-915C-C974C026AE8C}"/>
              </a:ext>
            </a:extLst>
          </p:cNvPr>
          <p:cNvSpPr>
            <a:spLocks noGrp="1"/>
          </p:cNvSpPr>
          <p:nvPr>
            <p:ph type="title"/>
          </p:nvPr>
        </p:nvSpPr>
        <p:spPr>
          <a:xfrm>
            <a:off x="381000" y="514918"/>
            <a:ext cx="3850186" cy="429028"/>
          </a:xfrm>
        </p:spPr>
        <p:txBody>
          <a:bodyPr/>
          <a:lstStyle/>
          <a:p>
            <a:r>
              <a:rPr lang="en-US"/>
              <a:t>Click to edit Master title style</a:t>
            </a:r>
            <a:endParaRPr lang="en-US" dirty="0"/>
          </a:p>
        </p:txBody>
      </p:sp>
      <p:sp>
        <p:nvSpPr>
          <p:cNvPr id="24" name="Subtitle">
            <a:extLst>
              <a:ext uri="{FF2B5EF4-FFF2-40B4-BE49-F238E27FC236}">
                <a16:creationId xmlns:a16="http://schemas.microsoft.com/office/drawing/2014/main" id="{87AB6B3C-BC78-4501-847F-077743AF585A}"/>
              </a:ext>
            </a:extLst>
          </p:cNvPr>
          <p:cNvSpPr>
            <a:spLocks noGrp="1"/>
          </p:cNvSpPr>
          <p:nvPr>
            <p:ph type="subTitle" idx="1"/>
          </p:nvPr>
        </p:nvSpPr>
        <p:spPr>
          <a:xfrm>
            <a:off x="381000" y="986836"/>
            <a:ext cx="3850186"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Text Placeholder 21">
            <a:extLst>
              <a:ext uri="{FF2B5EF4-FFF2-40B4-BE49-F238E27FC236}">
                <a16:creationId xmlns:a16="http://schemas.microsoft.com/office/drawing/2014/main" id="{6A1E8429-DA37-44DB-B752-3A1B825E7B8D}"/>
              </a:ext>
            </a:extLst>
          </p:cNvPr>
          <p:cNvSpPr>
            <a:spLocks noGrp="1"/>
          </p:cNvSpPr>
          <p:nvPr>
            <p:ph type="body" sz="quarter" idx="10"/>
          </p:nvPr>
        </p:nvSpPr>
        <p:spPr>
          <a:xfrm>
            <a:off x="381000" y="1719072"/>
            <a:ext cx="3826832"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4919472" y="986836"/>
            <a:ext cx="3840480" cy="429768"/>
          </a:xfrm>
        </p:spPr>
        <p:txBody>
          <a:bodyPr/>
          <a:lstStyle>
            <a:lvl1pPr marL="0" indent="0">
              <a:lnSpc>
                <a:spcPct val="95000"/>
              </a:lnSpc>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None/>
              <a:defRPr sz="1800">
                <a:solidFill>
                  <a:schemeClr val="bg1"/>
                </a:solidFill>
              </a:defRPr>
            </a:lvl4pPr>
            <a:lvl5pPr marL="0" indent="0">
              <a:buNone/>
              <a:defRPr sz="1800">
                <a:solidFill>
                  <a:schemeClr val="bg1"/>
                </a:solidFill>
              </a:defRPr>
            </a:lvl5pPr>
          </a:lstStyle>
          <a:p>
            <a:pPr lvl="0"/>
            <a:r>
              <a:rPr lang="en-US"/>
              <a:t>Edit Master text styles</a:t>
            </a:r>
          </a:p>
        </p:txBody>
      </p:sp>
      <p:sp>
        <p:nvSpPr>
          <p:cNvPr id="16"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4919471" y="1719072"/>
            <a:ext cx="3840480" cy="468172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28">
            <a:extLst>
              <a:ext uri="{FF2B5EF4-FFF2-40B4-BE49-F238E27FC236}">
                <a16:creationId xmlns:a16="http://schemas.microsoft.com/office/drawing/2014/main" id="{2D9C6AA0-1DD2-4215-8AAD-84A76E157EC7}"/>
              </a:ext>
            </a:extLst>
          </p:cNvPr>
          <p:cNvSpPr>
            <a:spLocks noGrp="1"/>
          </p:cNvSpPr>
          <p:nvPr>
            <p:ph type="body" sz="quarter" idx="13"/>
          </p:nvPr>
        </p:nvSpPr>
        <p:spPr bwMode="gray">
          <a:xfrm>
            <a:off x="4919471" y="514178"/>
            <a:ext cx="3840480" cy="429768"/>
          </a:xfrm>
        </p:spPr>
        <p:txBody>
          <a:bodyPr anchor="b"/>
          <a:lstStyle>
            <a:lvl1pPr marL="0" indent="0">
              <a:lnSpc>
                <a:spcPct val="89000"/>
              </a:lnSpc>
              <a:spcBef>
                <a:spcPts val="0"/>
              </a:spcBef>
              <a:buNone/>
              <a:defRPr sz="2800">
                <a:solidFill>
                  <a:schemeClr val="bg1"/>
                </a:solidFill>
              </a:defRPr>
            </a:lvl1pPr>
            <a:lvl2pPr marL="0" indent="0">
              <a:buNone/>
              <a:defRPr sz="2550">
                <a:solidFill>
                  <a:schemeClr val="bg1"/>
                </a:solidFill>
              </a:defRPr>
            </a:lvl2pPr>
            <a:lvl3pPr marL="0" indent="0">
              <a:buNone/>
              <a:defRPr sz="2550">
                <a:solidFill>
                  <a:schemeClr val="bg1"/>
                </a:solidFill>
              </a:defRPr>
            </a:lvl3pPr>
            <a:lvl4pPr marL="0" indent="0">
              <a:buNone/>
              <a:defRPr sz="2550">
                <a:solidFill>
                  <a:schemeClr val="bg1"/>
                </a:solidFill>
              </a:defRPr>
            </a:lvl4pPr>
            <a:lvl5pPr marL="0" indent="0">
              <a:buNone/>
              <a:defRPr sz="2550">
                <a:solidFill>
                  <a:schemeClr val="bg1"/>
                </a:solidFill>
              </a:defRPr>
            </a:lvl5pPr>
          </a:lstStyle>
          <a:p>
            <a:pPr lvl="0"/>
            <a:r>
              <a:rPr lang="en-US"/>
              <a:t>Edit Master text styles</a:t>
            </a:r>
          </a:p>
        </p:txBody>
      </p:sp>
      <p:sp>
        <p:nvSpPr>
          <p:cNvPr id="17" name="Footer Placeholder 1">
            <a:extLst>
              <a:ext uri="{FF2B5EF4-FFF2-40B4-BE49-F238E27FC236}">
                <a16:creationId xmlns:a16="http://schemas.microsoft.com/office/drawing/2014/main" id="{C491853A-255E-4558-B861-1C7FE1FBD9A5}"/>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8" name="TextBox 17">
            <a:extLst>
              <a:ext uri="{FF2B5EF4-FFF2-40B4-BE49-F238E27FC236}">
                <a16:creationId xmlns:a16="http://schemas.microsoft.com/office/drawing/2014/main" id="{4C6EB597-C97C-4266-B418-6DFD08B24500}"/>
              </a:ext>
            </a:extLst>
          </p:cNvPr>
          <p:cNvSpPr txBox="1"/>
          <p:nvPr userDrawn="1"/>
        </p:nvSpPr>
        <p:spPr>
          <a:xfrm>
            <a:off x="4921878" y="6417159"/>
            <a:ext cx="3328725"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9" name="TextBox 18">
            <a:extLst>
              <a:ext uri="{FF2B5EF4-FFF2-40B4-BE49-F238E27FC236}">
                <a16:creationId xmlns:a16="http://schemas.microsoft.com/office/drawing/2014/main" id="{21C63BD5-9CEC-4A0F-81E0-C57B37AEBF9A}"/>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213841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ifty Fifty Gray">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E54FDC3-290E-4BF5-8A98-C70BEDC31478}"/>
              </a:ext>
            </a:extLst>
          </p:cNvPr>
          <p:cNvSpPr/>
          <p:nvPr/>
        </p:nvSpPr>
        <p:spPr bwMode="gray">
          <a:xfrm rot="16200000" flipH="1">
            <a:off x="3429000" y="1143000"/>
            <a:ext cx="6858000" cy="4572000"/>
          </a:xfrm>
          <a:prstGeom prst="rect">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err="1">
              <a:solidFill>
                <a:prstClr val="white"/>
              </a:solidFill>
            </a:endParaRPr>
          </a:p>
        </p:txBody>
      </p:sp>
      <p:sp>
        <p:nvSpPr>
          <p:cNvPr id="15" name="Rectangle: Single Corner Rounded 6">
            <a:extLst>
              <a:ext uri="{FF2B5EF4-FFF2-40B4-BE49-F238E27FC236}">
                <a16:creationId xmlns:a16="http://schemas.microsoft.com/office/drawing/2014/main" id="{ED0B1249-B726-4454-9EF7-EEC6CAD6C9A5}"/>
              </a:ext>
            </a:extLst>
          </p:cNvPr>
          <p:cNvSpPr/>
          <p:nvPr/>
        </p:nvSpPr>
        <p:spPr bwMode="gray">
          <a:xfrm flipH="1" flipV="1">
            <a:off x="4572000" y="-7"/>
            <a:ext cx="370332" cy="6858003"/>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21" name="Title 3">
            <a:extLst>
              <a:ext uri="{FF2B5EF4-FFF2-40B4-BE49-F238E27FC236}">
                <a16:creationId xmlns:a16="http://schemas.microsoft.com/office/drawing/2014/main" id="{FCA8C6F0-A960-4943-915C-C974C026AE8C}"/>
              </a:ext>
            </a:extLst>
          </p:cNvPr>
          <p:cNvSpPr>
            <a:spLocks noGrp="1"/>
          </p:cNvSpPr>
          <p:nvPr>
            <p:ph type="title"/>
          </p:nvPr>
        </p:nvSpPr>
        <p:spPr>
          <a:xfrm>
            <a:off x="381000" y="514918"/>
            <a:ext cx="3850186" cy="429028"/>
          </a:xfrm>
        </p:spPr>
        <p:txBody>
          <a:bodyPr/>
          <a:lstStyle/>
          <a:p>
            <a:r>
              <a:rPr lang="en-US"/>
              <a:t>Click to edit Master title style</a:t>
            </a:r>
            <a:endParaRPr lang="en-US" dirty="0"/>
          </a:p>
        </p:txBody>
      </p:sp>
      <p:sp>
        <p:nvSpPr>
          <p:cNvPr id="24" name="Subtitle">
            <a:extLst>
              <a:ext uri="{FF2B5EF4-FFF2-40B4-BE49-F238E27FC236}">
                <a16:creationId xmlns:a16="http://schemas.microsoft.com/office/drawing/2014/main" id="{87AB6B3C-BC78-4501-847F-077743AF585A}"/>
              </a:ext>
            </a:extLst>
          </p:cNvPr>
          <p:cNvSpPr>
            <a:spLocks noGrp="1"/>
          </p:cNvSpPr>
          <p:nvPr>
            <p:ph type="subTitle" idx="1"/>
          </p:nvPr>
        </p:nvSpPr>
        <p:spPr>
          <a:xfrm>
            <a:off x="381000" y="986836"/>
            <a:ext cx="3850186"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Text Placeholder 21">
            <a:extLst>
              <a:ext uri="{FF2B5EF4-FFF2-40B4-BE49-F238E27FC236}">
                <a16:creationId xmlns:a16="http://schemas.microsoft.com/office/drawing/2014/main" id="{6A1E8429-DA37-44DB-B752-3A1B825E7B8D}"/>
              </a:ext>
            </a:extLst>
          </p:cNvPr>
          <p:cNvSpPr>
            <a:spLocks noGrp="1"/>
          </p:cNvSpPr>
          <p:nvPr>
            <p:ph type="body" sz="quarter" idx="10"/>
          </p:nvPr>
        </p:nvSpPr>
        <p:spPr>
          <a:xfrm>
            <a:off x="381000" y="1719072"/>
            <a:ext cx="3826832" cy="468172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30">
            <a:extLst>
              <a:ext uri="{FF2B5EF4-FFF2-40B4-BE49-F238E27FC236}">
                <a16:creationId xmlns:a16="http://schemas.microsoft.com/office/drawing/2014/main" id="{029DD86F-F641-49F6-8753-0A35118A31B1}"/>
              </a:ext>
            </a:extLst>
          </p:cNvPr>
          <p:cNvSpPr>
            <a:spLocks noGrp="1"/>
          </p:cNvSpPr>
          <p:nvPr>
            <p:ph type="body" sz="quarter" idx="14"/>
          </p:nvPr>
        </p:nvSpPr>
        <p:spPr bwMode="gray">
          <a:xfrm>
            <a:off x="4919472" y="986836"/>
            <a:ext cx="3840480" cy="429768"/>
          </a:xfrm>
        </p:spPr>
        <p:txBody>
          <a:bodyPr/>
          <a:lstStyle>
            <a:lvl1pPr marL="0" indent="0">
              <a:lnSpc>
                <a:spcPct val="95000"/>
              </a:lnSpc>
              <a:buNone/>
              <a:defRPr sz="1800">
                <a:solidFill>
                  <a:schemeClr val="bg1"/>
                </a:solidFill>
              </a:defRPr>
            </a:lvl1pPr>
            <a:lvl2pPr marL="0" indent="0">
              <a:buNone/>
              <a:defRPr sz="1800">
                <a:solidFill>
                  <a:schemeClr val="bg1"/>
                </a:solidFill>
              </a:defRPr>
            </a:lvl2pPr>
            <a:lvl3pPr marL="0" indent="0">
              <a:buNone/>
              <a:defRPr sz="1800">
                <a:solidFill>
                  <a:schemeClr val="bg1"/>
                </a:solidFill>
              </a:defRPr>
            </a:lvl3pPr>
            <a:lvl4pPr marL="0" indent="0">
              <a:buNone/>
              <a:defRPr sz="1800">
                <a:solidFill>
                  <a:schemeClr val="bg1"/>
                </a:solidFill>
              </a:defRPr>
            </a:lvl4pPr>
            <a:lvl5pPr marL="0" indent="0">
              <a:buNone/>
              <a:defRPr sz="1800">
                <a:solidFill>
                  <a:schemeClr val="bg1"/>
                </a:solidFill>
              </a:defRPr>
            </a:lvl5pPr>
          </a:lstStyle>
          <a:p>
            <a:pPr lvl="0"/>
            <a:r>
              <a:rPr lang="en-US"/>
              <a:t>Edit Master text styles</a:t>
            </a:r>
          </a:p>
        </p:txBody>
      </p:sp>
      <p:sp>
        <p:nvSpPr>
          <p:cNvPr id="16" name="Text Placeholder 5">
            <a:extLst>
              <a:ext uri="{FF2B5EF4-FFF2-40B4-BE49-F238E27FC236}">
                <a16:creationId xmlns:a16="http://schemas.microsoft.com/office/drawing/2014/main" id="{AA7A9296-1E84-47DF-8576-0CCE32668DC3}"/>
              </a:ext>
            </a:extLst>
          </p:cNvPr>
          <p:cNvSpPr>
            <a:spLocks noGrp="1"/>
          </p:cNvSpPr>
          <p:nvPr>
            <p:ph type="body" sz="quarter" idx="15"/>
          </p:nvPr>
        </p:nvSpPr>
        <p:spPr bwMode="gray">
          <a:xfrm>
            <a:off x="4919471" y="1719072"/>
            <a:ext cx="3840480" cy="468172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28">
            <a:extLst>
              <a:ext uri="{FF2B5EF4-FFF2-40B4-BE49-F238E27FC236}">
                <a16:creationId xmlns:a16="http://schemas.microsoft.com/office/drawing/2014/main" id="{2D9C6AA0-1DD2-4215-8AAD-84A76E157EC7}"/>
              </a:ext>
            </a:extLst>
          </p:cNvPr>
          <p:cNvSpPr>
            <a:spLocks noGrp="1"/>
          </p:cNvSpPr>
          <p:nvPr>
            <p:ph type="body" sz="quarter" idx="13"/>
          </p:nvPr>
        </p:nvSpPr>
        <p:spPr bwMode="gray">
          <a:xfrm>
            <a:off x="4919471" y="514178"/>
            <a:ext cx="3840480" cy="429768"/>
          </a:xfrm>
        </p:spPr>
        <p:txBody>
          <a:bodyPr anchor="b"/>
          <a:lstStyle>
            <a:lvl1pPr marL="0" indent="0">
              <a:lnSpc>
                <a:spcPct val="89000"/>
              </a:lnSpc>
              <a:spcBef>
                <a:spcPts val="0"/>
              </a:spcBef>
              <a:buNone/>
              <a:defRPr sz="2800">
                <a:solidFill>
                  <a:schemeClr val="bg1"/>
                </a:solidFill>
              </a:defRPr>
            </a:lvl1pPr>
            <a:lvl2pPr marL="0" indent="0">
              <a:buNone/>
              <a:defRPr sz="2550">
                <a:solidFill>
                  <a:schemeClr val="bg1"/>
                </a:solidFill>
              </a:defRPr>
            </a:lvl2pPr>
            <a:lvl3pPr marL="0" indent="0">
              <a:buNone/>
              <a:defRPr sz="2550">
                <a:solidFill>
                  <a:schemeClr val="bg1"/>
                </a:solidFill>
              </a:defRPr>
            </a:lvl3pPr>
            <a:lvl4pPr marL="0" indent="0">
              <a:buNone/>
              <a:defRPr sz="2550">
                <a:solidFill>
                  <a:schemeClr val="bg1"/>
                </a:solidFill>
              </a:defRPr>
            </a:lvl4pPr>
            <a:lvl5pPr marL="0" indent="0">
              <a:buNone/>
              <a:defRPr sz="2550">
                <a:solidFill>
                  <a:schemeClr val="bg1"/>
                </a:solidFill>
              </a:defRPr>
            </a:lvl5pPr>
          </a:lstStyle>
          <a:p>
            <a:pPr lvl="0"/>
            <a:r>
              <a:rPr lang="en-US"/>
              <a:t>Edit Master text styles</a:t>
            </a:r>
          </a:p>
        </p:txBody>
      </p:sp>
      <p:sp>
        <p:nvSpPr>
          <p:cNvPr id="17" name="Footer Placeholder 1">
            <a:extLst>
              <a:ext uri="{FF2B5EF4-FFF2-40B4-BE49-F238E27FC236}">
                <a16:creationId xmlns:a16="http://schemas.microsoft.com/office/drawing/2014/main" id="{1233B306-2D7F-45E4-94DA-DBD822F00ECF}"/>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8" name="TextBox 17">
            <a:extLst>
              <a:ext uri="{FF2B5EF4-FFF2-40B4-BE49-F238E27FC236}">
                <a16:creationId xmlns:a16="http://schemas.microsoft.com/office/drawing/2014/main" id="{65728A24-E5BE-4BF6-8E54-D3D7D5ABED06}"/>
              </a:ext>
            </a:extLst>
          </p:cNvPr>
          <p:cNvSpPr txBox="1"/>
          <p:nvPr userDrawn="1"/>
        </p:nvSpPr>
        <p:spPr>
          <a:xfrm>
            <a:off x="4921878" y="6417159"/>
            <a:ext cx="3328725"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9" name="TextBox 18">
            <a:extLst>
              <a:ext uri="{FF2B5EF4-FFF2-40B4-BE49-F238E27FC236}">
                <a16:creationId xmlns:a16="http://schemas.microsoft.com/office/drawing/2014/main" id="{DCFDCAF7-2AEF-41AF-8E28-7AD6B5EAADA5}"/>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1495510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taway 1/3 Right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50219" y="0"/>
            <a:ext cx="370332" cy="6858000"/>
          </a:xfrm>
          <a:prstGeom prst="rect">
            <a:avLst/>
          </a:prstGeom>
          <a:gradFill flip="none" rotWithShape="1">
            <a:gsLst>
              <a:gs pos="75000">
                <a:srgbClr val="233DA8"/>
              </a:gs>
              <a:gs pos="0">
                <a:schemeClr val="accent1">
                  <a:alpha val="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11" name="Title 2">
            <a:extLst>
              <a:ext uri="{FF2B5EF4-FFF2-40B4-BE49-F238E27FC236}">
                <a16:creationId xmlns:a16="http://schemas.microsoft.com/office/drawing/2014/main" id="{756BB4B4-A1A4-4F7F-A9FF-A877F0AF6E4E}"/>
              </a:ext>
            </a:extLst>
          </p:cNvPr>
          <p:cNvSpPr>
            <a:spLocks noGrp="1"/>
          </p:cNvSpPr>
          <p:nvPr>
            <p:ph type="title"/>
          </p:nvPr>
        </p:nvSpPr>
        <p:spPr>
          <a:xfrm>
            <a:off x="381000" y="514918"/>
            <a:ext cx="4810306" cy="429028"/>
          </a:xfrm>
        </p:spPr>
        <p:txBody>
          <a:bodyPr/>
          <a:lstStyle/>
          <a:p>
            <a:r>
              <a:rPr lang="en-US"/>
              <a:t>Click to edit Master title style</a:t>
            </a:r>
            <a:endParaRPr lang="en-US" dirty="0"/>
          </a:p>
        </p:txBody>
      </p:sp>
      <p:sp>
        <p:nvSpPr>
          <p:cNvPr id="13" name="Subtitle">
            <a:extLst>
              <a:ext uri="{FF2B5EF4-FFF2-40B4-BE49-F238E27FC236}">
                <a16:creationId xmlns:a16="http://schemas.microsoft.com/office/drawing/2014/main" id="{A6BDE3FC-EC98-4F19-903B-02A4B53DE5D6}"/>
              </a:ext>
            </a:extLst>
          </p:cNvPr>
          <p:cNvSpPr>
            <a:spLocks noGrp="1"/>
          </p:cNvSpPr>
          <p:nvPr>
            <p:ph type="subTitle" idx="1"/>
          </p:nvPr>
        </p:nvSpPr>
        <p:spPr>
          <a:xfrm>
            <a:off x="381000" y="986836"/>
            <a:ext cx="4810306"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9"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6077277" y="571500"/>
            <a:ext cx="2680935" cy="54864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1">
            <a:extLst>
              <a:ext uri="{FF2B5EF4-FFF2-40B4-BE49-F238E27FC236}">
                <a16:creationId xmlns:a16="http://schemas.microsoft.com/office/drawing/2014/main" id="{879BEC08-8C62-447C-BAD9-DA173E86AA79}"/>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5" name="TextBox 14">
            <a:extLst>
              <a:ext uri="{FF2B5EF4-FFF2-40B4-BE49-F238E27FC236}">
                <a16:creationId xmlns:a16="http://schemas.microsoft.com/office/drawing/2014/main" id="{3B19CB95-760E-4E80-88F1-FD9B57514FC4}"/>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4" name="TextBox 13">
            <a:extLst>
              <a:ext uri="{FF2B5EF4-FFF2-40B4-BE49-F238E27FC236}">
                <a16:creationId xmlns:a16="http://schemas.microsoft.com/office/drawing/2014/main" id="{49C8A95C-9193-49B6-A025-1B8335064A2B}"/>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990742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taway 1/3 Right Light Blu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50219" y="0"/>
            <a:ext cx="370332" cy="6858000"/>
          </a:xfrm>
          <a:prstGeom prst="rect">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12" name="Title 2">
            <a:extLst>
              <a:ext uri="{FF2B5EF4-FFF2-40B4-BE49-F238E27FC236}">
                <a16:creationId xmlns:a16="http://schemas.microsoft.com/office/drawing/2014/main" id="{756BB4B4-A1A4-4F7F-A9FF-A877F0AF6E4E}"/>
              </a:ext>
            </a:extLst>
          </p:cNvPr>
          <p:cNvSpPr>
            <a:spLocks noGrp="1"/>
          </p:cNvSpPr>
          <p:nvPr>
            <p:ph type="title"/>
          </p:nvPr>
        </p:nvSpPr>
        <p:spPr>
          <a:xfrm>
            <a:off x="381000" y="514918"/>
            <a:ext cx="4810306" cy="429028"/>
          </a:xfrm>
        </p:spPr>
        <p:txBody>
          <a:bodyPr/>
          <a:lstStyle/>
          <a:p>
            <a:r>
              <a:rPr lang="en-US"/>
              <a:t>Click to edit Master title style</a:t>
            </a:r>
            <a:endParaRPr lang="en-US" dirty="0"/>
          </a:p>
        </p:txBody>
      </p:sp>
      <p:sp>
        <p:nvSpPr>
          <p:cNvPr id="13" name="Subtitle">
            <a:extLst>
              <a:ext uri="{FF2B5EF4-FFF2-40B4-BE49-F238E27FC236}">
                <a16:creationId xmlns:a16="http://schemas.microsoft.com/office/drawing/2014/main" id="{A6BDE3FC-EC98-4F19-903B-02A4B53DE5D6}"/>
              </a:ext>
            </a:extLst>
          </p:cNvPr>
          <p:cNvSpPr>
            <a:spLocks noGrp="1"/>
          </p:cNvSpPr>
          <p:nvPr>
            <p:ph type="subTitle" idx="1"/>
          </p:nvPr>
        </p:nvSpPr>
        <p:spPr>
          <a:xfrm>
            <a:off x="381000" y="986836"/>
            <a:ext cx="4810306"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9"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6077277" y="571500"/>
            <a:ext cx="2680935" cy="54864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
            <a:extLst>
              <a:ext uri="{FF2B5EF4-FFF2-40B4-BE49-F238E27FC236}">
                <a16:creationId xmlns:a16="http://schemas.microsoft.com/office/drawing/2014/main" id="{A093E083-9C34-4276-96A7-381B6FCA7C70}"/>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5" name="TextBox 14">
            <a:extLst>
              <a:ext uri="{FF2B5EF4-FFF2-40B4-BE49-F238E27FC236}">
                <a16:creationId xmlns:a16="http://schemas.microsoft.com/office/drawing/2014/main" id="{92600817-CF35-47F7-A0FB-AFD3D5C4D607}"/>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4" name="TextBox 13">
            <a:extLst>
              <a:ext uri="{FF2B5EF4-FFF2-40B4-BE49-F238E27FC236}">
                <a16:creationId xmlns:a16="http://schemas.microsoft.com/office/drawing/2014/main" id="{88F9E04E-B0E9-44BA-A0D1-20452ABDB982}"/>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31639453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taway 1/3 Right Gree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50219" y="0"/>
            <a:ext cx="370332"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12" name="Title 2">
            <a:extLst>
              <a:ext uri="{FF2B5EF4-FFF2-40B4-BE49-F238E27FC236}">
                <a16:creationId xmlns:a16="http://schemas.microsoft.com/office/drawing/2014/main" id="{756BB4B4-A1A4-4F7F-A9FF-A877F0AF6E4E}"/>
              </a:ext>
            </a:extLst>
          </p:cNvPr>
          <p:cNvSpPr>
            <a:spLocks noGrp="1"/>
          </p:cNvSpPr>
          <p:nvPr>
            <p:ph type="title"/>
          </p:nvPr>
        </p:nvSpPr>
        <p:spPr>
          <a:xfrm>
            <a:off x="381000" y="514918"/>
            <a:ext cx="4810306" cy="429028"/>
          </a:xfrm>
        </p:spPr>
        <p:txBody>
          <a:bodyPr/>
          <a:lstStyle/>
          <a:p>
            <a:r>
              <a:rPr lang="en-US"/>
              <a:t>Click to edit Master title style</a:t>
            </a:r>
            <a:endParaRPr lang="en-US" dirty="0"/>
          </a:p>
        </p:txBody>
      </p:sp>
      <p:sp>
        <p:nvSpPr>
          <p:cNvPr id="13" name="Subtitle">
            <a:extLst>
              <a:ext uri="{FF2B5EF4-FFF2-40B4-BE49-F238E27FC236}">
                <a16:creationId xmlns:a16="http://schemas.microsoft.com/office/drawing/2014/main" id="{A6BDE3FC-EC98-4F19-903B-02A4B53DE5D6}"/>
              </a:ext>
            </a:extLst>
          </p:cNvPr>
          <p:cNvSpPr>
            <a:spLocks noGrp="1"/>
          </p:cNvSpPr>
          <p:nvPr>
            <p:ph type="subTitle" idx="1"/>
          </p:nvPr>
        </p:nvSpPr>
        <p:spPr>
          <a:xfrm>
            <a:off x="381000" y="986836"/>
            <a:ext cx="4810306"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9"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6077277" y="571500"/>
            <a:ext cx="2680935" cy="54864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
            <a:extLst>
              <a:ext uri="{FF2B5EF4-FFF2-40B4-BE49-F238E27FC236}">
                <a16:creationId xmlns:a16="http://schemas.microsoft.com/office/drawing/2014/main" id="{2755E009-75E6-461C-8D97-440CF2554EDC}"/>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5" name="TextBox 14">
            <a:extLst>
              <a:ext uri="{FF2B5EF4-FFF2-40B4-BE49-F238E27FC236}">
                <a16:creationId xmlns:a16="http://schemas.microsoft.com/office/drawing/2014/main" id="{714015F2-AE65-4063-951E-6893739592DE}"/>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4" name="TextBox 13">
            <a:extLst>
              <a:ext uri="{FF2B5EF4-FFF2-40B4-BE49-F238E27FC236}">
                <a16:creationId xmlns:a16="http://schemas.microsoft.com/office/drawing/2014/main" id="{74CA5BC5-ACCD-47CC-B0F0-51C2A10A876E}"/>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3643169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taway 1/3 Right Gra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50219" y="0"/>
            <a:ext cx="370332"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12" name="Title 2">
            <a:extLst>
              <a:ext uri="{FF2B5EF4-FFF2-40B4-BE49-F238E27FC236}">
                <a16:creationId xmlns:a16="http://schemas.microsoft.com/office/drawing/2014/main" id="{756BB4B4-A1A4-4F7F-A9FF-A877F0AF6E4E}"/>
              </a:ext>
            </a:extLst>
          </p:cNvPr>
          <p:cNvSpPr>
            <a:spLocks noGrp="1"/>
          </p:cNvSpPr>
          <p:nvPr>
            <p:ph type="title"/>
          </p:nvPr>
        </p:nvSpPr>
        <p:spPr>
          <a:xfrm>
            <a:off x="381000" y="514918"/>
            <a:ext cx="4810306" cy="429028"/>
          </a:xfrm>
        </p:spPr>
        <p:txBody>
          <a:bodyPr/>
          <a:lstStyle/>
          <a:p>
            <a:r>
              <a:rPr lang="en-US"/>
              <a:t>Click to edit Master title style</a:t>
            </a:r>
            <a:endParaRPr lang="en-US" dirty="0"/>
          </a:p>
        </p:txBody>
      </p:sp>
      <p:sp>
        <p:nvSpPr>
          <p:cNvPr id="13" name="Subtitle">
            <a:extLst>
              <a:ext uri="{FF2B5EF4-FFF2-40B4-BE49-F238E27FC236}">
                <a16:creationId xmlns:a16="http://schemas.microsoft.com/office/drawing/2014/main" id="{A6BDE3FC-EC98-4F19-903B-02A4B53DE5D6}"/>
              </a:ext>
            </a:extLst>
          </p:cNvPr>
          <p:cNvSpPr>
            <a:spLocks noGrp="1"/>
          </p:cNvSpPr>
          <p:nvPr>
            <p:ph type="subTitle" idx="1"/>
          </p:nvPr>
        </p:nvSpPr>
        <p:spPr>
          <a:xfrm>
            <a:off x="381000" y="986836"/>
            <a:ext cx="4810306" cy="431657"/>
          </a:xfrm>
          <a:prstGeom prst="rect">
            <a:avLst/>
          </a:prstGeom>
        </p:spPr>
        <p:txBody>
          <a:bodyPr/>
          <a:lstStyle>
            <a:lvl1pPr marL="0" indent="0" algn="l">
              <a:lnSpc>
                <a:spcPct val="95000"/>
              </a:lnSpc>
              <a:spcBef>
                <a:spcPts val="1200"/>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9" name="Text Placeholder 5">
            <a:extLst>
              <a:ext uri="{FF2B5EF4-FFF2-40B4-BE49-F238E27FC236}">
                <a16:creationId xmlns:a16="http://schemas.microsoft.com/office/drawing/2014/main" id="{BF70394B-C829-494E-8C7E-6C2FEEBC7591}"/>
              </a:ext>
            </a:extLst>
          </p:cNvPr>
          <p:cNvSpPr>
            <a:spLocks noGrp="1"/>
          </p:cNvSpPr>
          <p:nvPr>
            <p:ph type="body" sz="quarter" idx="12"/>
          </p:nvPr>
        </p:nvSpPr>
        <p:spPr bwMode="gray">
          <a:xfrm>
            <a:off x="6077277" y="571500"/>
            <a:ext cx="2680935" cy="548640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
            <a:extLst>
              <a:ext uri="{FF2B5EF4-FFF2-40B4-BE49-F238E27FC236}">
                <a16:creationId xmlns:a16="http://schemas.microsoft.com/office/drawing/2014/main" id="{3FB77B72-1FA5-4061-92FB-57CE59FD3BFB}"/>
              </a:ext>
            </a:extLst>
          </p:cNvPr>
          <p:cNvSpPr>
            <a:spLocks noGrp="1"/>
          </p:cNvSpPr>
          <p:nvPr>
            <p:ph type="ftr" sz="quarter" idx="16"/>
          </p:nvPr>
        </p:nvSpPr>
        <p:spPr>
          <a:xfrm>
            <a:off x="381000" y="6534114"/>
            <a:ext cx="3840480" cy="116955"/>
          </a:xfrm>
        </p:spPr>
        <p:txBody>
          <a:body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6" name="TextBox 15">
            <a:extLst>
              <a:ext uri="{FF2B5EF4-FFF2-40B4-BE49-F238E27FC236}">
                <a16:creationId xmlns:a16="http://schemas.microsoft.com/office/drawing/2014/main" id="{3A89A717-6CFE-401E-B1A1-48DE566E4E0B}"/>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4" name="TextBox 13">
            <a:extLst>
              <a:ext uri="{FF2B5EF4-FFF2-40B4-BE49-F238E27FC236}">
                <a16:creationId xmlns:a16="http://schemas.microsoft.com/office/drawing/2014/main" id="{D74F5401-3AE7-4B23-9435-EE3B6A50AB7C}"/>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24376672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Image Left Blu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564866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44257" y="0"/>
            <a:ext cx="370332" cy="6858000"/>
          </a:xfrm>
          <a:prstGeom prst="rect">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9"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6085501" y="4711077"/>
            <a:ext cx="2664932" cy="767267"/>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4"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6085538"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11" name="TextBox 10">
            <a:extLst>
              <a:ext uri="{FF2B5EF4-FFF2-40B4-BE49-F238E27FC236}">
                <a16:creationId xmlns:a16="http://schemas.microsoft.com/office/drawing/2014/main" id="{E4A9B376-ED24-46EE-A9F3-938AFF8CA872}"/>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0" name="Footer Placeholder 1">
            <a:extLst>
              <a:ext uri="{FF2B5EF4-FFF2-40B4-BE49-F238E27FC236}">
                <a16:creationId xmlns:a16="http://schemas.microsoft.com/office/drawing/2014/main" id="{2CBE2EFB-E6A5-4216-ADFD-1B8CBB3BAFEE}"/>
              </a:ext>
            </a:extLst>
          </p:cNvPr>
          <p:cNvSpPr>
            <a:spLocks noGrp="1"/>
          </p:cNvSpPr>
          <p:nvPr>
            <p:ph type="ftr" sz="quarter" idx="16"/>
          </p:nvPr>
        </p:nvSpPr>
        <p:spPr>
          <a:xfrm>
            <a:off x="6084677" y="6042291"/>
            <a:ext cx="2668588" cy="121367"/>
          </a:xfrm>
        </p:spPr>
        <p:txBody>
          <a:bodyPr/>
          <a:lstStyle>
            <a:lvl1pPr>
              <a:defRPr lang="en-US" sz="800" kern="1200" baseline="0" dirty="0">
                <a:solidFill>
                  <a:schemeClr val="bg1"/>
                </a:solidFill>
                <a:latin typeface="+mn-lt"/>
                <a:ea typeface="+mn-ea"/>
                <a:cs typeface="+mn-cs"/>
              </a:defRPr>
            </a:lvl1pPr>
          </a:lstStyle>
          <a:p>
            <a:pPr defTabSz="685800">
              <a:lnSpc>
                <a:spcPct val="95000"/>
              </a:lnSpc>
              <a:spcBef>
                <a:spcPts val="1200"/>
              </a:spcBef>
              <a:buClr>
                <a:srgbClr val="3253DC"/>
              </a:buClr>
            </a:pPr>
            <a:r>
              <a:rPr lang="en-US"/>
              <a:t>JVET-K0339</a:t>
            </a:r>
            <a:endParaRPr lang="en-US" dirty="0"/>
          </a:p>
        </p:txBody>
      </p:sp>
      <p:sp>
        <p:nvSpPr>
          <p:cNvPr id="12" name="TextBox 11">
            <a:extLst>
              <a:ext uri="{FF2B5EF4-FFF2-40B4-BE49-F238E27FC236}">
                <a16:creationId xmlns:a16="http://schemas.microsoft.com/office/drawing/2014/main" id="{D6BED937-E10C-4BE7-AAB7-E16083320863}"/>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3862431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Left Light Blue">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564866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44257" y="0"/>
            <a:ext cx="370332" cy="6858000"/>
          </a:xfrm>
          <a:prstGeom prst="rect">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9"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6085501" y="4711077"/>
            <a:ext cx="2664932" cy="767267"/>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3"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6085538"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id="{E0725FD3-213D-418F-80FE-082A209377D2}"/>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4" name="Footer Placeholder 1">
            <a:extLst>
              <a:ext uri="{FF2B5EF4-FFF2-40B4-BE49-F238E27FC236}">
                <a16:creationId xmlns:a16="http://schemas.microsoft.com/office/drawing/2014/main" id="{870E91F0-7691-4442-9CC8-53615B7DE8E0}"/>
              </a:ext>
            </a:extLst>
          </p:cNvPr>
          <p:cNvSpPr>
            <a:spLocks noGrp="1"/>
          </p:cNvSpPr>
          <p:nvPr>
            <p:ph type="ftr" sz="quarter" idx="16"/>
          </p:nvPr>
        </p:nvSpPr>
        <p:spPr>
          <a:xfrm>
            <a:off x="6084677" y="6042291"/>
            <a:ext cx="2668588" cy="121367"/>
          </a:xfrm>
        </p:spPr>
        <p:txBody>
          <a:bodyPr/>
          <a:lstStyle>
            <a:lvl1pPr>
              <a:defRPr lang="en-US" sz="800" kern="1200" baseline="0" dirty="0">
                <a:solidFill>
                  <a:schemeClr val="bg1"/>
                </a:solidFill>
                <a:latin typeface="+mn-lt"/>
                <a:ea typeface="+mn-ea"/>
                <a:cs typeface="+mn-cs"/>
              </a:defRPr>
            </a:lvl1pPr>
          </a:lstStyle>
          <a:p>
            <a:pPr defTabSz="685800">
              <a:lnSpc>
                <a:spcPct val="95000"/>
              </a:lnSpc>
              <a:spcBef>
                <a:spcPts val="1200"/>
              </a:spcBef>
              <a:buClr>
                <a:srgbClr val="3253DC"/>
              </a:buClr>
            </a:pPr>
            <a:r>
              <a:rPr lang="en-US"/>
              <a:t>JVET-K0339</a:t>
            </a:r>
            <a:endParaRPr lang="en-US" dirty="0"/>
          </a:p>
        </p:txBody>
      </p:sp>
      <p:sp>
        <p:nvSpPr>
          <p:cNvPr id="11" name="TextBox 10">
            <a:extLst>
              <a:ext uri="{FF2B5EF4-FFF2-40B4-BE49-F238E27FC236}">
                <a16:creationId xmlns:a16="http://schemas.microsoft.com/office/drawing/2014/main" id="{4601405D-BBC2-445E-9898-06D3B0B508D1}"/>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5956126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Image Left Gree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564866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44257" y="0"/>
            <a:ext cx="370332"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9"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6085501" y="4711077"/>
            <a:ext cx="2664932" cy="771295"/>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3"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6085538"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id="{06AE64B3-BA88-4D2F-95D8-F7FA5A6AC053}"/>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2" name="Footer Placeholder 1">
            <a:extLst>
              <a:ext uri="{FF2B5EF4-FFF2-40B4-BE49-F238E27FC236}">
                <a16:creationId xmlns:a16="http://schemas.microsoft.com/office/drawing/2014/main" id="{3AFB447E-3AEF-4E03-8F95-69DBF422AD59}"/>
              </a:ext>
            </a:extLst>
          </p:cNvPr>
          <p:cNvSpPr>
            <a:spLocks noGrp="1"/>
          </p:cNvSpPr>
          <p:nvPr>
            <p:ph type="ftr" sz="quarter" idx="16"/>
          </p:nvPr>
        </p:nvSpPr>
        <p:spPr>
          <a:xfrm>
            <a:off x="6084677" y="6042291"/>
            <a:ext cx="2668588" cy="121367"/>
          </a:xfrm>
        </p:spPr>
        <p:txBody>
          <a:bodyPr/>
          <a:lstStyle>
            <a:lvl1pPr>
              <a:defRPr lang="en-US" sz="800" kern="1200" baseline="0" dirty="0">
                <a:solidFill>
                  <a:schemeClr val="bg1"/>
                </a:solidFill>
                <a:latin typeface="+mn-lt"/>
                <a:ea typeface="+mn-ea"/>
                <a:cs typeface="+mn-cs"/>
              </a:defRPr>
            </a:lvl1pPr>
          </a:lstStyle>
          <a:p>
            <a:pPr defTabSz="685800">
              <a:lnSpc>
                <a:spcPct val="95000"/>
              </a:lnSpc>
              <a:spcBef>
                <a:spcPts val="1200"/>
              </a:spcBef>
              <a:buClr>
                <a:srgbClr val="3253DC"/>
              </a:buClr>
            </a:pPr>
            <a:r>
              <a:rPr lang="en-US"/>
              <a:t>JVET-K0339</a:t>
            </a:r>
            <a:endParaRPr lang="en-US" dirty="0"/>
          </a:p>
        </p:txBody>
      </p:sp>
      <p:sp>
        <p:nvSpPr>
          <p:cNvPr id="11" name="TextBox 10">
            <a:extLst>
              <a:ext uri="{FF2B5EF4-FFF2-40B4-BE49-F238E27FC236}">
                <a16:creationId xmlns:a16="http://schemas.microsoft.com/office/drawing/2014/main" id="{D32BBDE8-5CC8-453F-B734-4EAE1FA38407}"/>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347641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Left Gray">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0" y="0"/>
            <a:ext cx="564866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5" name="Rectangle 4">
            <a:extLst>
              <a:ext uri="{FF2B5EF4-FFF2-40B4-BE49-F238E27FC236}">
                <a16:creationId xmlns:a16="http://schemas.microsoft.com/office/drawing/2014/main" id="{36D6BE73-B9C8-47A2-984C-E200BA96DCB3}"/>
              </a:ext>
            </a:extLst>
          </p:cNvPr>
          <p:cNvSpPr/>
          <p:nvPr/>
        </p:nvSpPr>
        <p:spPr bwMode="gray">
          <a:xfrm>
            <a:off x="5650221" y="0"/>
            <a:ext cx="349378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49" name="Rectangle 48">
            <a:extLst>
              <a:ext uri="{FF2B5EF4-FFF2-40B4-BE49-F238E27FC236}">
                <a16:creationId xmlns:a16="http://schemas.microsoft.com/office/drawing/2014/main" id="{E8341B37-0E89-4536-852D-25A8E380261E}"/>
              </a:ext>
            </a:extLst>
          </p:cNvPr>
          <p:cNvSpPr/>
          <p:nvPr/>
        </p:nvSpPr>
        <p:spPr bwMode="gray">
          <a:xfrm flipH="1">
            <a:off x="5644257" y="0"/>
            <a:ext cx="370332"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9"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6085501" y="4711077"/>
            <a:ext cx="2664932" cy="787408"/>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3"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6085538"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10" name="TextBox 9">
            <a:extLst>
              <a:ext uri="{FF2B5EF4-FFF2-40B4-BE49-F238E27FC236}">
                <a16:creationId xmlns:a16="http://schemas.microsoft.com/office/drawing/2014/main" id="{3432923D-F319-4016-AAC1-FF4F832AD3CB}"/>
              </a:ext>
            </a:extLst>
          </p:cNvPr>
          <p:cNvSpPr txBox="1"/>
          <p:nvPr userDrawn="1"/>
        </p:nvSpPr>
        <p:spPr>
          <a:xfrm>
            <a:off x="6084677" y="6300204"/>
            <a:ext cx="2165926" cy="350865"/>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a:t>
            </a:r>
            <a:br>
              <a:rPr lang="en-US" dirty="0">
                <a:solidFill>
                  <a:schemeClr val="bg1"/>
                </a:solidFill>
              </a:rPr>
            </a:br>
            <a:r>
              <a:rPr lang="en-US" dirty="0">
                <a:solidFill>
                  <a:schemeClr val="bg1"/>
                </a:solidFill>
              </a:rPr>
              <a:t>Qualcomm Technologies, Inc. and/or its affiliated companies.</a:t>
            </a:r>
          </a:p>
        </p:txBody>
      </p:sp>
      <p:sp>
        <p:nvSpPr>
          <p:cNvPr id="12" name="Footer Placeholder 1">
            <a:extLst>
              <a:ext uri="{FF2B5EF4-FFF2-40B4-BE49-F238E27FC236}">
                <a16:creationId xmlns:a16="http://schemas.microsoft.com/office/drawing/2014/main" id="{FA1E59B0-5DBD-4DD5-B544-F728868BD261}"/>
              </a:ext>
            </a:extLst>
          </p:cNvPr>
          <p:cNvSpPr>
            <a:spLocks noGrp="1"/>
          </p:cNvSpPr>
          <p:nvPr>
            <p:ph type="ftr" sz="quarter" idx="16"/>
          </p:nvPr>
        </p:nvSpPr>
        <p:spPr>
          <a:xfrm>
            <a:off x="6084677" y="6042291"/>
            <a:ext cx="2668588" cy="121367"/>
          </a:xfrm>
        </p:spPr>
        <p:txBody>
          <a:bodyPr/>
          <a:lstStyle>
            <a:lvl1pPr>
              <a:defRPr lang="en-US" sz="800" kern="1200" baseline="0" dirty="0">
                <a:solidFill>
                  <a:schemeClr val="bg1"/>
                </a:solidFill>
                <a:latin typeface="+mn-lt"/>
                <a:ea typeface="+mn-ea"/>
                <a:cs typeface="+mn-cs"/>
              </a:defRPr>
            </a:lvl1pPr>
          </a:lstStyle>
          <a:p>
            <a:pPr defTabSz="685800">
              <a:lnSpc>
                <a:spcPct val="95000"/>
              </a:lnSpc>
              <a:spcBef>
                <a:spcPts val="1200"/>
              </a:spcBef>
              <a:buClr>
                <a:srgbClr val="3253DC"/>
              </a:buClr>
            </a:pPr>
            <a:r>
              <a:rPr lang="en-US"/>
              <a:t>JVET-K0339</a:t>
            </a:r>
            <a:endParaRPr lang="en-US" dirty="0"/>
          </a:p>
        </p:txBody>
      </p:sp>
      <p:sp>
        <p:nvSpPr>
          <p:cNvPr id="11" name="TextBox 10">
            <a:extLst>
              <a:ext uri="{FF2B5EF4-FFF2-40B4-BE49-F238E27FC236}">
                <a16:creationId xmlns:a16="http://schemas.microsoft.com/office/drawing/2014/main" id="{9F5ECEF2-2D82-4834-AAFC-C0A06AC8BACC}"/>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1592605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R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p:nvSpPr>
        <p:spPr bwMode="gray">
          <a:xfrm>
            <a:off x="0" y="0"/>
            <a:ext cx="349378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p:nvSpPr>
        <p:spPr bwMode="gray">
          <a:xfrm>
            <a:off x="3123449" y="0"/>
            <a:ext cx="370332" cy="6858000"/>
          </a:xfrm>
          <a:prstGeom prst="rect">
            <a:avLst/>
          </a:prstGeom>
          <a:gradFill flip="none" rotWithShape="1">
            <a:gsLst>
              <a:gs pos="75000">
                <a:srgbClr val="233DA8"/>
              </a:gs>
              <a:gs pos="0">
                <a:schemeClr val="accent1">
                  <a:alpha val="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3493780" y="0"/>
            <a:ext cx="565022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8"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381000" y="4711077"/>
            <a:ext cx="2660904" cy="1463040"/>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2"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381037"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4A939645-6909-47AE-9A41-0CDD1BEC7597}"/>
              </a:ext>
            </a:extLst>
          </p:cNvPr>
          <p:cNvSpPr>
            <a:spLocks noGrp="1"/>
          </p:cNvSpPr>
          <p:nvPr>
            <p:ph type="ftr" sz="quarter" idx="16"/>
          </p:nvPr>
        </p:nvSpPr>
        <p:spPr>
          <a:xfrm>
            <a:off x="381000" y="6283845"/>
            <a:ext cx="2660904" cy="116955"/>
          </a:xfrm>
        </p:spPr>
        <p:txBody>
          <a:bodyPr/>
          <a:lstStyle>
            <a:lvl1pPr>
              <a:defRPr>
                <a:solidFill>
                  <a:schemeClr val="bg1"/>
                </a:solidFill>
              </a:defRPr>
            </a:lvl1p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0" name="TextBox 9">
            <a:extLst>
              <a:ext uri="{FF2B5EF4-FFF2-40B4-BE49-F238E27FC236}">
                <a16:creationId xmlns:a16="http://schemas.microsoft.com/office/drawing/2014/main" id="{5D64C94A-0FF8-42CE-998F-FE847CAE7DAC}"/>
              </a:ext>
            </a:extLst>
          </p:cNvPr>
          <p:cNvSpPr txBox="1"/>
          <p:nvPr userDrawn="1"/>
        </p:nvSpPr>
        <p:spPr>
          <a:xfrm>
            <a:off x="381000" y="6532197"/>
            <a:ext cx="2651760"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Qualcomm Technologies, Inc. and/or its affiliated companies.</a:t>
            </a:r>
          </a:p>
        </p:txBody>
      </p:sp>
    </p:spTree>
    <p:extLst>
      <p:ext uri="{BB962C8B-B14F-4D97-AF65-F5344CB8AC3E}">
        <p14:creationId xmlns:p14="http://schemas.microsoft.com/office/powerpoint/2010/main" val="42290475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Right Light 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p:nvSpPr>
        <p:spPr bwMode="gray">
          <a:xfrm>
            <a:off x="0" y="0"/>
            <a:ext cx="349378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p:nvSpPr>
        <p:spPr bwMode="gray">
          <a:xfrm>
            <a:off x="3123449" y="0"/>
            <a:ext cx="370332" cy="6858000"/>
          </a:xfrm>
          <a:prstGeom prst="rect">
            <a:avLst/>
          </a:prstGeom>
          <a:gradFill flip="none" rotWithShape="1">
            <a:gsLst>
              <a:gs pos="75000">
                <a:srgbClr val="6383DE"/>
              </a:gs>
              <a:gs pos="100000">
                <a:srgbClr val="3F59AD">
                  <a:lumMod val="90000"/>
                  <a:lumOff val="10000"/>
                </a:srgbClr>
              </a:gs>
              <a:gs pos="0">
                <a:schemeClr val="accent2">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3493780" y="0"/>
            <a:ext cx="565022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8"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381000" y="4711077"/>
            <a:ext cx="2664932" cy="1463040"/>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2"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381037"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10" name="Footer Placeholder 1">
            <a:extLst>
              <a:ext uri="{FF2B5EF4-FFF2-40B4-BE49-F238E27FC236}">
                <a16:creationId xmlns:a16="http://schemas.microsoft.com/office/drawing/2014/main" id="{8D95538D-D87B-498C-A0DF-6F1CDD908C58}"/>
              </a:ext>
            </a:extLst>
          </p:cNvPr>
          <p:cNvSpPr>
            <a:spLocks noGrp="1"/>
          </p:cNvSpPr>
          <p:nvPr>
            <p:ph type="ftr" sz="quarter" idx="16"/>
          </p:nvPr>
        </p:nvSpPr>
        <p:spPr>
          <a:xfrm>
            <a:off x="381000" y="6283845"/>
            <a:ext cx="2660904" cy="116955"/>
          </a:xfrm>
        </p:spPr>
        <p:txBody>
          <a:bodyPr/>
          <a:lstStyle>
            <a:lvl1pPr>
              <a:defRPr>
                <a:solidFill>
                  <a:schemeClr val="bg1"/>
                </a:solidFill>
              </a:defRPr>
            </a:lvl1p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1" name="TextBox 10">
            <a:extLst>
              <a:ext uri="{FF2B5EF4-FFF2-40B4-BE49-F238E27FC236}">
                <a16:creationId xmlns:a16="http://schemas.microsoft.com/office/drawing/2014/main" id="{ADB041DE-EEEC-4B5A-9B8A-AB839C7866FF}"/>
              </a:ext>
            </a:extLst>
          </p:cNvPr>
          <p:cNvSpPr txBox="1"/>
          <p:nvPr userDrawn="1"/>
        </p:nvSpPr>
        <p:spPr>
          <a:xfrm>
            <a:off x="381000" y="6532197"/>
            <a:ext cx="2651760"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Qualcomm Technologies, Inc. and/or its affiliated companies.</a:t>
            </a:r>
          </a:p>
        </p:txBody>
      </p:sp>
    </p:spTree>
    <p:extLst>
      <p:ext uri="{BB962C8B-B14F-4D97-AF65-F5344CB8AC3E}">
        <p14:creationId xmlns:p14="http://schemas.microsoft.com/office/powerpoint/2010/main" val="1810394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Right Gree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p:nvSpPr>
        <p:spPr bwMode="gray">
          <a:xfrm>
            <a:off x="0" y="0"/>
            <a:ext cx="3493781"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p:nvSpPr>
        <p:spPr bwMode="gray">
          <a:xfrm>
            <a:off x="3123449" y="0"/>
            <a:ext cx="370332" cy="6858000"/>
          </a:xfrm>
          <a:prstGeom prst="rect">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3493780" y="0"/>
            <a:ext cx="565022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10"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381000" y="4711077"/>
            <a:ext cx="2664932" cy="1463040"/>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2"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381037"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9" name="Footer Placeholder 1">
            <a:extLst>
              <a:ext uri="{FF2B5EF4-FFF2-40B4-BE49-F238E27FC236}">
                <a16:creationId xmlns:a16="http://schemas.microsoft.com/office/drawing/2014/main" id="{9CCA316F-AFFB-4F33-B299-EE070482D572}"/>
              </a:ext>
            </a:extLst>
          </p:cNvPr>
          <p:cNvSpPr>
            <a:spLocks noGrp="1"/>
          </p:cNvSpPr>
          <p:nvPr>
            <p:ph type="ftr" sz="quarter" idx="16"/>
          </p:nvPr>
        </p:nvSpPr>
        <p:spPr>
          <a:xfrm>
            <a:off x="381000" y="6283845"/>
            <a:ext cx="2660904" cy="116955"/>
          </a:xfrm>
        </p:spPr>
        <p:txBody>
          <a:bodyPr/>
          <a:lstStyle>
            <a:lvl1pPr>
              <a:defRPr>
                <a:solidFill>
                  <a:schemeClr val="bg1"/>
                </a:solidFill>
              </a:defRPr>
            </a:lvl1p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1" name="TextBox 10">
            <a:extLst>
              <a:ext uri="{FF2B5EF4-FFF2-40B4-BE49-F238E27FC236}">
                <a16:creationId xmlns:a16="http://schemas.microsoft.com/office/drawing/2014/main" id="{9E6BDED0-9759-4D06-B34C-365F0131046A}"/>
              </a:ext>
            </a:extLst>
          </p:cNvPr>
          <p:cNvSpPr txBox="1"/>
          <p:nvPr userDrawn="1"/>
        </p:nvSpPr>
        <p:spPr>
          <a:xfrm>
            <a:off x="381000" y="6532197"/>
            <a:ext cx="2651760"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Qualcomm Technologies, Inc. and/or its affiliated companies.</a:t>
            </a:r>
          </a:p>
        </p:txBody>
      </p:sp>
    </p:spTree>
    <p:extLst>
      <p:ext uri="{BB962C8B-B14F-4D97-AF65-F5344CB8AC3E}">
        <p14:creationId xmlns:p14="http://schemas.microsoft.com/office/powerpoint/2010/main" val="386653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Right Gray">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C4F80DE-5D56-47D8-8FA8-D6E5D8B85FA8}"/>
              </a:ext>
            </a:extLst>
          </p:cNvPr>
          <p:cNvSpPr/>
          <p:nvPr/>
        </p:nvSpPr>
        <p:spPr bwMode="gray">
          <a:xfrm>
            <a:off x="0" y="0"/>
            <a:ext cx="3493781"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5" name="Rectangle 14">
            <a:extLst>
              <a:ext uri="{FF2B5EF4-FFF2-40B4-BE49-F238E27FC236}">
                <a16:creationId xmlns:a16="http://schemas.microsoft.com/office/drawing/2014/main" id="{096897AF-98CA-40A5-9DA9-73AFB4E1D4EF}"/>
              </a:ext>
            </a:extLst>
          </p:cNvPr>
          <p:cNvSpPr/>
          <p:nvPr/>
        </p:nvSpPr>
        <p:spPr bwMode="gray">
          <a:xfrm>
            <a:off x="3123449" y="0"/>
            <a:ext cx="370332" cy="6858000"/>
          </a:xfrm>
          <a:prstGeom prst="rect">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3" name="Picture Placeholder 2">
            <a:extLst>
              <a:ext uri="{FF2B5EF4-FFF2-40B4-BE49-F238E27FC236}">
                <a16:creationId xmlns:a16="http://schemas.microsoft.com/office/drawing/2014/main" id="{914B4641-564B-4F50-B919-B87A300325EF}"/>
              </a:ext>
            </a:extLst>
          </p:cNvPr>
          <p:cNvSpPr>
            <a:spLocks noGrp="1"/>
          </p:cNvSpPr>
          <p:nvPr>
            <p:ph type="pic" sz="quarter" idx="11"/>
          </p:nvPr>
        </p:nvSpPr>
        <p:spPr>
          <a:xfrm>
            <a:off x="3493780" y="0"/>
            <a:ext cx="5650220" cy="6858000"/>
          </a:xfrm>
          <a:prstGeom prst="rect">
            <a:avLst/>
          </a:prstGeom>
          <a:noFill/>
        </p:spPr>
        <p:txBody>
          <a:bodyPr anchor="ctr"/>
          <a:lstStyle>
            <a:lvl1pPr marL="0" indent="0" algn="ctr">
              <a:buNone/>
              <a:defRPr/>
            </a:lvl1pPr>
          </a:lstStyle>
          <a:p>
            <a:r>
              <a:rPr lang="en-US"/>
              <a:t>Click icon to add picture</a:t>
            </a:r>
            <a:endParaRPr lang="en-US" dirty="0"/>
          </a:p>
        </p:txBody>
      </p:sp>
      <p:sp>
        <p:nvSpPr>
          <p:cNvPr id="8" name="Text Placeholder 44">
            <a:extLst>
              <a:ext uri="{FF2B5EF4-FFF2-40B4-BE49-F238E27FC236}">
                <a16:creationId xmlns:a16="http://schemas.microsoft.com/office/drawing/2014/main" id="{AEF39C5C-C8A7-4A50-8736-2D4B49596368}"/>
              </a:ext>
            </a:extLst>
          </p:cNvPr>
          <p:cNvSpPr>
            <a:spLocks noGrp="1"/>
          </p:cNvSpPr>
          <p:nvPr>
            <p:ph type="body" sz="quarter" idx="10"/>
          </p:nvPr>
        </p:nvSpPr>
        <p:spPr bwMode="white">
          <a:xfrm>
            <a:off x="381000" y="4711077"/>
            <a:ext cx="2664932" cy="1463040"/>
          </a:xfrm>
        </p:spPr>
        <p:txBody>
          <a:bodyPr anchor="t"/>
          <a:lstStyle>
            <a:lvl1pPr marL="0" indent="0">
              <a:lnSpc>
                <a:spcPct val="94000"/>
              </a:lnSpc>
              <a:buClr>
                <a:schemeClr val="bg1"/>
              </a:buClr>
              <a:buNone/>
              <a:defRPr sz="1600">
                <a:solidFill>
                  <a:schemeClr val="bg1"/>
                </a:solidFill>
              </a:defRPr>
            </a:lvl1pPr>
            <a:lvl2pPr marL="0" indent="0">
              <a:buClr>
                <a:schemeClr val="bg1"/>
              </a:buClr>
              <a:buNone/>
              <a:defRPr>
                <a:solidFill>
                  <a:schemeClr val="bg1"/>
                </a:solidFill>
              </a:defRPr>
            </a:lvl2pPr>
            <a:lvl3pPr marL="0" indent="0">
              <a:buClr>
                <a:schemeClr val="bg1"/>
              </a:buClr>
              <a:buNone/>
              <a:defRPr>
                <a:solidFill>
                  <a:schemeClr val="bg1"/>
                </a:solidFill>
              </a:defRPr>
            </a:lvl3pPr>
            <a:lvl4pPr marL="0" indent="0">
              <a:buClr>
                <a:schemeClr val="bg1"/>
              </a:buClr>
              <a:buNone/>
              <a:defRPr>
                <a:solidFill>
                  <a:schemeClr val="bg1"/>
                </a:solidFill>
              </a:defRPr>
            </a:lvl4pPr>
            <a:lvl5pPr marL="0" indent="0">
              <a:buFont typeface="Arial" panose="020B0604020202020204" pitchFamily="34" charset="0"/>
              <a:buNone/>
              <a:defRPr>
                <a:solidFill>
                  <a:schemeClr val="bg1"/>
                </a:solidFill>
              </a:defRPr>
            </a:lvl5pPr>
            <a:lvl6pPr>
              <a:buNone/>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p:txBody>
      </p:sp>
      <p:sp>
        <p:nvSpPr>
          <p:cNvPr id="12" name="Title 45">
            <a:extLst>
              <a:ext uri="{FF2B5EF4-FFF2-40B4-BE49-F238E27FC236}">
                <a16:creationId xmlns:a16="http://schemas.microsoft.com/office/drawing/2014/main" id="{185421C0-4664-4AC3-AEDE-58D400CE26B3}"/>
              </a:ext>
            </a:extLst>
          </p:cNvPr>
          <p:cNvSpPr>
            <a:spLocks noGrp="1"/>
          </p:cNvSpPr>
          <p:nvPr>
            <p:ph type="title"/>
          </p:nvPr>
        </p:nvSpPr>
        <p:spPr bwMode="white">
          <a:xfrm>
            <a:off x="381037" y="2740859"/>
            <a:ext cx="2668588" cy="1831141"/>
          </a:xfrm>
        </p:spPr>
        <p:txBody>
          <a:bodyPr/>
          <a:lstStyle>
            <a:lvl1pPr>
              <a:lnSpc>
                <a:spcPct val="89000"/>
              </a:lnSpc>
              <a:defRPr sz="2800">
                <a:solidFill>
                  <a:schemeClr val="bg1"/>
                </a:solidFill>
              </a:defRPr>
            </a:lvl1pPr>
          </a:lstStyle>
          <a:p>
            <a:r>
              <a:rPr lang="en-US"/>
              <a:t>Click to edit Master title style</a:t>
            </a:r>
            <a:endParaRPr lang="en-US" dirty="0"/>
          </a:p>
        </p:txBody>
      </p:sp>
      <p:sp>
        <p:nvSpPr>
          <p:cNvPr id="10" name="Footer Placeholder 1">
            <a:extLst>
              <a:ext uri="{FF2B5EF4-FFF2-40B4-BE49-F238E27FC236}">
                <a16:creationId xmlns:a16="http://schemas.microsoft.com/office/drawing/2014/main" id="{68EF66DC-2EAC-4F37-89DA-9566FD6B7D9C}"/>
              </a:ext>
            </a:extLst>
          </p:cNvPr>
          <p:cNvSpPr>
            <a:spLocks noGrp="1"/>
          </p:cNvSpPr>
          <p:nvPr>
            <p:ph type="ftr" sz="quarter" idx="16"/>
          </p:nvPr>
        </p:nvSpPr>
        <p:spPr>
          <a:xfrm>
            <a:off x="381000" y="6283845"/>
            <a:ext cx="2660904" cy="116955"/>
          </a:xfrm>
        </p:spPr>
        <p:txBody>
          <a:bodyPr/>
          <a:lstStyle>
            <a:lvl1pPr>
              <a:defRPr>
                <a:solidFill>
                  <a:schemeClr val="bg1"/>
                </a:solidFill>
              </a:defRPr>
            </a:lvl1pPr>
          </a:lstStyle>
          <a:p>
            <a:pPr defTabSz="685800">
              <a:lnSpc>
                <a:spcPct val="95000"/>
              </a:lnSpc>
              <a:spcBef>
                <a:spcPts val="1200"/>
              </a:spcBef>
              <a:buClr>
                <a:srgbClr val="3253DC"/>
              </a:buClr>
              <a:buFont typeface="Arial" panose="020B0604020202020204" pitchFamily="34" charset="0"/>
              <a:buNone/>
            </a:pPr>
            <a:r>
              <a:rPr lang="en-US"/>
              <a:t>JVET-K0339</a:t>
            </a:r>
            <a:endParaRPr lang="en-US" dirty="0"/>
          </a:p>
        </p:txBody>
      </p:sp>
      <p:sp>
        <p:nvSpPr>
          <p:cNvPr id="11" name="TextBox 10">
            <a:extLst>
              <a:ext uri="{FF2B5EF4-FFF2-40B4-BE49-F238E27FC236}">
                <a16:creationId xmlns:a16="http://schemas.microsoft.com/office/drawing/2014/main" id="{52A30D16-1603-43C5-8283-16E3A950F966}"/>
              </a:ext>
            </a:extLst>
          </p:cNvPr>
          <p:cNvSpPr txBox="1"/>
          <p:nvPr userDrawn="1"/>
        </p:nvSpPr>
        <p:spPr>
          <a:xfrm>
            <a:off x="381000" y="6532197"/>
            <a:ext cx="2651760"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bg1"/>
                </a:solidFill>
              </a:rPr>
              <a:t>Confidential and Proprietary — Qualcomm Technologies, Inc. and/or its affiliated companies.</a:t>
            </a:r>
          </a:p>
        </p:txBody>
      </p:sp>
    </p:spTree>
    <p:extLst>
      <p:ext uri="{BB962C8B-B14F-4D97-AF65-F5344CB8AC3E}">
        <p14:creationId xmlns:p14="http://schemas.microsoft.com/office/powerpoint/2010/main" val="17505150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taway 1/4 Lef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p:nvSpPr>
        <p:spPr bwMode="gray">
          <a:xfrm>
            <a:off x="1" y="0"/>
            <a:ext cx="277973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p:nvSpPr>
        <p:spPr bwMode="gray">
          <a:xfrm flipV="1">
            <a:off x="2369801" y="-2"/>
            <a:ext cx="409930" cy="6857997"/>
          </a:xfrm>
          <a:prstGeom prst="round1Rect">
            <a:avLst>
              <a:gd name="adj" fmla="val 0"/>
            </a:avLst>
          </a:prstGeom>
          <a:gradFill flip="none" rotWithShape="1">
            <a:gsLst>
              <a:gs pos="75000">
                <a:srgbClr val="2540B3"/>
              </a:gs>
              <a:gs pos="0">
                <a:schemeClr val="accent1">
                  <a:alpha val="0"/>
                  <a:lumMod val="95000"/>
                </a:schemeClr>
              </a:gs>
              <a:gs pos="100000">
                <a:schemeClr val="accent1">
                  <a:lumMod val="5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8" name="Text Placeholder 3">
            <a:extLst>
              <a:ext uri="{FF2B5EF4-FFF2-40B4-BE49-F238E27FC236}">
                <a16:creationId xmlns:a16="http://schemas.microsoft.com/office/drawing/2014/main" id="{DA6D75EC-E137-48FD-8640-BAF2FB6906CD}"/>
              </a:ext>
            </a:extLst>
          </p:cNvPr>
          <p:cNvSpPr>
            <a:spLocks noGrp="1"/>
          </p:cNvSpPr>
          <p:nvPr>
            <p:ph type="body" sz="quarter" idx="10"/>
          </p:nvPr>
        </p:nvSpPr>
        <p:spPr bwMode="white">
          <a:xfrm>
            <a:off x="380999" y="2638049"/>
            <a:ext cx="1944291" cy="3771899"/>
          </a:xfrm>
        </p:spPr>
        <p:txBody>
          <a:bodyPr/>
          <a:lstStyle>
            <a:lvl1pPr>
              <a:lnSpc>
                <a:spcPct val="98000"/>
              </a:lnSpc>
              <a:buClr>
                <a:schemeClr val="bg1"/>
              </a:buClr>
              <a:defRPr sz="1800">
                <a:solidFill>
                  <a:schemeClr val="bg1"/>
                </a:solidFill>
              </a:defRPr>
            </a:lvl1pPr>
            <a:lvl2pPr>
              <a:lnSpc>
                <a:spcPct val="98000"/>
              </a:lnSpc>
              <a:buClr>
                <a:schemeClr val="bg1"/>
              </a:buClr>
              <a:defRPr sz="1800">
                <a:solidFill>
                  <a:schemeClr val="bg1"/>
                </a:solidFill>
              </a:defRPr>
            </a:lvl2pPr>
            <a:lvl3pPr>
              <a:lnSpc>
                <a:spcPct val="94000"/>
              </a:lnSpc>
              <a:buClr>
                <a:schemeClr val="bg1"/>
              </a:buClr>
              <a:defRPr sz="1600">
                <a:solidFill>
                  <a:schemeClr val="bg1"/>
                </a:solidFill>
              </a:defRPr>
            </a:lvl3pPr>
            <a:lvl4pPr>
              <a:lnSpc>
                <a:spcPct val="94000"/>
              </a:lnSpc>
              <a:buClr>
                <a:schemeClr val="bg1"/>
              </a:buClr>
              <a:defRPr sz="1600">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p:txBody>
      </p:sp>
      <p:sp>
        <p:nvSpPr>
          <p:cNvPr id="15" name="Title 46">
            <a:extLst>
              <a:ext uri="{FF2B5EF4-FFF2-40B4-BE49-F238E27FC236}">
                <a16:creationId xmlns:a16="http://schemas.microsoft.com/office/drawing/2014/main" id="{3468B7E3-0C92-4EE4-AE81-FC7C2E9959B4}"/>
              </a:ext>
            </a:extLst>
          </p:cNvPr>
          <p:cNvSpPr>
            <a:spLocks noGrp="1"/>
          </p:cNvSpPr>
          <p:nvPr>
            <p:ph type="title"/>
          </p:nvPr>
        </p:nvSpPr>
        <p:spPr bwMode="white">
          <a:xfrm>
            <a:off x="380999" y="484226"/>
            <a:ext cx="1944291" cy="1301247"/>
          </a:xfrm>
        </p:spPr>
        <p:txBody>
          <a:bodyPr/>
          <a:lstStyle>
            <a:lvl1pPr>
              <a:lnSpc>
                <a:spcPct val="94000"/>
              </a:lnSpc>
              <a:defRPr sz="2400">
                <a:solidFill>
                  <a:schemeClr val="bg1"/>
                </a:solidFill>
              </a:defRPr>
            </a:lvl1pPr>
          </a:lstStyle>
          <a:p>
            <a:r>
              <a:rPr lang="en-US"/>
              <a:t>Click to edit Master title style</a:t>
            </a:r>
            <a:endParaRPr lang="en-US" dirty="0"/>
          </a:p>
        </p:txBody>
      </p:sp>
      <p:sp>
        <p:nvSpPr>
          <p:cNvPr id="16" name="Subtitle">
            <a:extLst>
              <a:ext uri="{FF2B5EF4-FFF2-40B4-BE49-F238E27FC236}">
                <a16:creationId xmlns:a16="http://schemas.microsoft.com/office/drawing/2014/main" id="{71517271-C0F5-4FE1-86FC-B8560AB219BD}"/>
              </a:ext>
            </a:extLst>
          </p:cNvPr>
          <p:cNvSpPr>
            <a:spLocks noGrp="1"/>
          </p:cNvSpPr>
          <p:nvPr>
            <p:ph type="subTitle" idx="1"/>
          </p:nvPr>
        </p:nvSpPr>
        <p:spPr bwMode="white">
          <a:xfrm>
            <a:off x="380999" y="1869281"/>
            <a:ext cx="1946077" cy="192964"/>
          </a:xfrm>
        </p:spPr>
        <p:txBody>
          <a:bodyPr/>
          <a:lstStyle>
            <a:lvl1pPr marL="0" indent="0" algn="l">
              <a:lnSpc>
                <a:spcPct val="94000"/>
              </a:lnSpc>
              <a:spcBef>
                <a:spcPts val="120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4" name="TextBox 13">
            <a:extLst>
              <a:ext uri="{FF2B5EF4-FFF2-40B4-BE49-F238E27FC236}">
                <a16:creationId xmlns:a16="http://schemas.microsoft.com/office/drawing/2014/main" id="{4E4BED48-A71E-470B-961A-6E9183A0B183}"/>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
        <p:nvSpPr>
          <p:cNvPr id="12" name="Text Placeholder 2">
            <a:extLst>
              <a:ext uri="{FF2B5EF4-FFF2-40B4-BE49-F238E27FC236}">
                <a16:creationId xmlns:a16="http://schemas.microsoft.com/office/drawing/2014/main" id="{870021DB-6593-4E5E-91A2-F67440761815}"/>
              </a:ext>
            </a:extLst>
          </p:cNvPr>
          <p:cNvSpPr>
            <a:spLocks noGrp="1"/>
          </p:cNvSpPr>
          <p:nvPr>
            <p:ph type="body" sz="quarter" idx="11" hasCustomPrompt="1"/>
          </p:nvPr>
        </p:nvSpPr>
        <p:spPr>
          <a:xfrm>
            <a:off x="379413" y="6502138"/>
            <a:ext cx="1952625" cy="148931"/>
          </a:xfrm>
        </p:spPr>
        <p:txBody>
          <a:bodyPr anchor="b"/>
          <a:lstStyle>
            <a:lvl1pPr marL="0" indent="0">
              <a:buNone/>
              <a:defRPr lang="en-US" sz="800" kern="1200" baseline="0" dirty="0">
                <a:solidFill>
                  <a:schemeClr val="bg1"/>
                </a:solidFill>
                <a:latin typeface="+mn-lt"/>
                <a:ea typeface="+mn-ea"/>
                <a:cs typeface="+mn-cs"/>
              </a:defRPr>
            </a:lvl1pPr>
            <a:lvl2pPr marL="0" indent="0">
              <a:defRPr/>
            </a:lvl2pPr>
            <a:lvl3pPr marL="0" indent="0">
              <a:defRPr/>
            </a:lvl3pPr>
            <a:lvl4pPr marL="0" indent="0">
              <a:defRPr/>
            </a:lvl4pPr>
            <a:lvl5pPr>
              <a:defRPr/>
            </a:lvl5pPr>
          </a:lstStyle>
          <a:p>
            <a:pPr lvl="0"/>
            <a:r>
              <a:rPr lang="en-US" dirty="0">
                <a:solidFill>
                  <a:schemeClr val="bg1"/>
                </a:solidFill>
              </a:rPr>
              <a:t>Source sample text</a:t>
            </a:r>
          </a:p>
        </p:txBody>
      </p:sp>
    </p:spTree>
    <p:extLst>
      <p:ext uri="{BB962C8B-B14F-4D97-AF65-F5344CB8AC3E}">
        <p14:creationId xmlns:p14="http://schemas.microsoft.com/office/powerpoint/2010/main" val="339332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taway 1/4 Left Light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p:nvSpPr>
        <p:spPr bwMode="gray">
          <a:xfrm>
            <a:off x="1" y="0"/>
            <a:ext cx="277973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p:nvSpPr>
        <p:spPr bwMode="gray">
          <a:xfrm flipV="1">
            <a:off x="2369801" y="-2"/>
            <a:ext cx="409930" cy="6857997"/>
          </a:xfrm>
          <a:prstGeom prst="round1Rect">
            <a:avLst>
              <a:gd name="adj" fmla="val 0"/>
            </a:avLst>
          </a:prstGeom>
          <a:gradFill flip="none" rotWithShape="1">
            <a:gsLst>
              <a:gs pos="100000">
                <a:srgbClr val="3F59AD">
                  <a:lumMod val="90000"/>
                  <a:lumOff val="10000"/>
                </a:srgbClr>
              </a:gs>
              <a:gs pos="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8" name="Text Placeholder 3">
            <a:extLst>
              <a:ext uri="{FF2B5EF4-FFF2-40B4-BE49-F238E27FC236}">
                <a16:creationId xmlns:a16="http://schemas.microsoft.com/office/drawing/2014/main" id="{DA6D75EC-E137-48FD-8640-BAF2FB6906CD}"/>
              </a:ext>
            </a:extLst>
          </p:cNvPr>
          <p:cNvSpPr>
            <a:spLocks noGrp="1"/>
          </p:cNvSpPr>
          <p:nvPr>
            <p:ph type="body" sz="quarter" idx="10"/>
          </p:nvPr>
        </p:nvSpPr>
        <p:spPr bwMode="white">
          <a:xfrm>
            <a:off x="380999" y="2638049"/>
            <a:ext cx="1944291" cy="3771899"/>
          </a:xfrm>
        </p:spPr>
        <p:txBody>
          <a:bodyPr/>
          <a:lstStyle>
            <a:lvl1pPr>
              <a:lnSpc>
                <a:spcPct val="98000"/>
              </a:lnSpc>
              <a:buClr>
                <a:schemeClr val="bg1"/>
              </a:buClr>
              <a:defRPr sz="1800">
                <a:solidFill>
                  <a:schemeClr val="bg1"/>
                </a:solidFill>
              </a:defRPr>
            </a:lvl1pPr>
            <a:lvl2pPr>
              <a:lnSpc>
                <a:spcPct val="98000"/>
              </a:lnSpc>
              <a:buClr>
                <a:schemeClr val="bg1"/>
              </a:buClr>
              <a:defRPr sz="1800">
                <a:solidFill>
                  <a:schemeClr val="bg1"/>
                </a:solidFill>
              </a:defRPr>
            </a:lvl2pPr>
            <a:lvl3pPr>
              <a:lnSpc>
                <a:spcPct val="94000"/>
              </a:lnSpc>
              <a:buClr>
                <a:schemeClr val="bg1"/>
              </a:buClr>
              <a:defRPr sz="1600">
                <a:solidFill>
                  <a:schemeClr val="bg1"/>
                </a:solidFill>
              </a:defRPr>
            </a:lvl3pPr>
            <a:lvl4pPr>
              <a:lnSpc>
                <a:spcPct val="94000"/>
              </a:lnSpc>
              <a:buClr>
                <a:schemeClr val="bg1"/>
              </a:buClr>
              <a:defRPr sz="1600">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p:txBody>
      </p:sp>
      <p:sp>
        <p:nvSpPr>
          <p:cNvPr id="15" name="Title 46">
            <a:extLst>
              <a:ext uri="{FF2B5EF4-FFF2-40B4-BE49-F238E27FC236}">
                <a16:creationId xmlns:a16="http://schemas.microsoft.com/office/drawing/2014/main" id="{3468B7E3-0C92-4EE4-AE81-FC7C2E9959B4}"/>
              </a:ext>
            </a:extLst>
          </p:cNvPr>
          <p:cNvSpPr>
            <a:spLocks noGrp="1"/>
          </p:cNvSpPr>
          <p:nvPr>
            <p:ph type="title"/>
          </p:nvPr>
        </p:nvSpPr>
        <p:spPr bwMode="white">
          <a:xfrm>
            <a:off x="380999" y="484226"/>
            <a:ext cx="1944291" cy="1301247"/>
          </a:xfrm>
        </p:spPr>
        <p:txBody>
          <a:bodyPr/>
          <a:lstStyle>
            <a:lvl1pPr>
              <a:lnSpc>
                <a:spcPct val="94000"/>
              </a:lnSpc>
              <a:defRPr sz="2400">
                <a:solidFill>
                  <a:schemeClr val="bg1"/>
                </a:solidFill>
              </a:defRPr>
            </a:lvl1pPr>
          </a:lstStyle>
          <a:p>
            <a:r>
              <a:rPr lang="en-US"/>
              <a:t>Click to edit Master title style</a:t>
            </a:r>
            <a:endParaRPr lang="en-US" dirty="0"/>
          </a:p>
        </p:txBody>
      </p:sp>
      <p:sp>
        <p:nvSpPr>
          <p:cNvPr id="16" name="Subtitle">
            <a:extLst>
              <a:ext uri="{FF2B5EF4-FFF2-40B4-BE49-F238E27FC236}">
                <a16:creationId xmlns:a16="http://schemas.microsoft.com/office/drawing/2014/main" id="{71517271-C0F5-4FE1-86FC-B8560AB219BD}"/>
              </a:ext>
            </a:extLst>
          </p:cNvPr>
          <p:cNvSpPr>
            <a:spLocks noGrp="1"/>
          </p:cNvSpPr>
          <p:nvPr>
            <p:ph type="subTitle" idx="1"/>
          </p:nvPr>
        </p:nvSpPr>
        <p:spPr bwMode="white">
          <a:xfrm>
            <a:off x="380999" y="1869281"/>
            <a:ext cx="1946077" cy="192964"/>
          </a:xfrm>
        </p:spPr>
        <p:txBody>
          <a:bodyPr/>
          <a:lstStyle>
            <a:lvl1pPr marL="0" indent="0" algn="l">
              <a:lnSpc>
                <a:spcPct val="94000"/>
              </a:lnSpc>
              <a:spcBef>
                <a:spcPts val="120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id="{C0CD129F-171A-46D3-B6C3-88873CAC6AB7}"/>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
        <p:nvSpPr>
          <p:cNvPr id="13" name="Text Placeholder 2">
            <a:extLst>
              <a:ext uri="{FF2B5EF4-FFF2-40B4-BE49-F238E27FC236}">
                <a16:creationId xmlns:a16="http://schemas.microsoft.com/office/drawing/2014/main" id="{D5D476A9-E0C6-4628-9C8E-DFDE1C22E78E}"/>
              </a:ext>
            </a:extLst>
          </p:cNvPr>
          <p:cNvSpPr>
            <a:spLocks noGrp="1"/>
          </p:cNvSpPr>
          <p:nvPr>
            <p:ph type="body" sz="quarter" idx="11" hasCustomPrompt="1"/>
          </p:nvPr>
        </p:nvSpPr>
        <p:spPr>
          <a:xfrm>
            <a:off x="379413" y="6502138"/>
            <a:ext cx="1952625" cy="148931"/>
          </a:xfrm>
        </p:spPr>
        <p:txBody>
          <a:bodyPr anchor="b"/>
          <a:lstStyle>
            <a:lvl1pPr marL="0" indent="0">
              <a:buNone/>
              <a:defRPr lang="en-US" sz="800" kern="1200" baseline="0" dirty="0">
                <a:solidFill>
                  <a:schemeClr val="bg1"/>
                </a:solidFill>
                <a:latin typeface="+mn-lt"/>
                <a:ea typeface="+mn-ea"/>
                <a:cs typeface="+mn-cs"/>
              </a:defRPr>
            </a:lvl1pPr>
            <a:lvl2pPr marL="0" indent="0">
              <a:defRPr/>
            </a:lvl2pPr>
            <a:lvl3pPr marL="0" indent="0">
              <a:defRPr/>
            </a:lvl3pPr>
            <a:lvl4pPr marL="0" indent="0">
              <a:defRPr/>
            </a:lvl4pPr>
            <a:lvl5pPr>
              <a:defRPr/>
            </a:lvl5pPr>
          </a:lstStyle>
          <a:p>
            <a:pPr lvl="0"/>
            <a:r>
              <a:rPr lang="en-US" dirty="0">
                <a:solidFill>
                  <a:schemeClr val="bg1"/>
                </a:solidFill>
              </a:rPr>
              <a:t>Source sample text</a:t>
            </a:r>
          </a:p>
        </p:txBody>
      </p:sp>
    </p:spTree>
    <p:extLst>
      <p:ext uri="{BB962C8B-B14F-4D97-AF65-F5344CB8AC3E}">
        <p14:creationId xmlns:p14="http://schemas.microsoft.com/office/powerpoint/2010/main" val="4240694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utaway 1/4 Left Gree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p:nvSpPr>
        <p:spPr bwMode="gray">
          <a:xfrm>
            <a:off x="1" y="0"/>
            <a:ext cx="277973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p:nvSpPr>
        <p:spPr bwMode="gray">
          <a:xfrm flipV="1">
            <a:off x="2369801" y="-2"/>
            <a:ext cx="409930" cy="6857997"/>
          </a:xfrm>
          <a:prstGeom prst="round1Rect">
            <a:avLst>
              <a:gd name="adj" fmla="val 0"/>
            </a:avLst>
          </a:prstGeom>
          <a:gradFill flip="none" rotWithShape="1">
            <a:gsLst>
              <a:gs pos="0">
                <a:schemeClr val="accent3"/>
              </a:gs>
              <a:gs pos="100000">
                <a:schemeClr val="accent3">
                  <a:lumMod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8" name="Text Placeholder 3">
            <a:extLst>
              <a:ext uri="{FF2B5EF4-FFF2-40B4-BE49-F238E27FC236}">
                <a16:creationId xmlns:a16="http://schemas.microsoft.com/office/drawing/2014/main" id="{DA6D75EC-E137-48FD-8640-BAF2FB6906CD}"/>
              </a:ext>
            </a:extLst>
          </p:cNvPr>
          <p:cNvSpPr>
            <a:spLocks noGrp="1"/>
          </p:cNvSpPr>
          <p:nvPr>
            <p:ph type="body" sz="quarter" idx="10"/>
          </p:nvPr>
        </p:nvSpPr>
        <p:spPr bwMode="white">
          <a:xfrm>
            <a:off x="380999" y="2638049"/>
            <a:ext cx="1944291" cy="3771899"/>
          </a:xfrm>
        </p:spPr>
        <p:txBody>
          <a:bodyPr/>
          <a:lstStyle>
            <a:lvl1pPr>
              <a:lnSpc>
                <a:spcPct val="98000"/>
              </a:lnSpc>
              <a:buClr>
                <a:schemeClr val="bg1"/>
              </a:buClr>
              <a:defRPr sz="1800">
                <a:solidFill>
                  <a:schemeClr val="bg1"/>
                </a:solidFill>
              </a:defRPr>
            </a:lvl1pPr>
            <a:lvl2pPr>
              <a:lnSpc>
                <a:spcPct val="98000"/>
              </a:lnSpc>
              <a:buClr>
                <a:schemeClr val="bg1"/>
              </a:buClr>
              <a:defRPr sz="1800">
                <a:solidFill>
                  <a:schemeClr val="bg1"/>
                </a:solidFill>
              </a:defRPr>
            </a:lvl2pPr>
            <a:lvl3pPr>
              <a:lnSpc>
                <a:spcPct val="94000"/>
              </a:lnSpc>
              <a:buClr>
                <a:schemeClr val="bg1"/>
              </a:buClr>
              <a:defRPr sz="1600">
                <a:solidFill>
                  <a:schemeClr val="bg1"/>
                </a:solidFill>
              </a:defRPr>
            </a:lvl3pPr>
            <a:lvl4pPr>
              <a:lnSpc>
                <a:spcPct val="94000"/>
              </a:lnSpc>
              <a:buClr>
                <a:schemeClr val="bg1"/>
              </a:buClr>
              <a:defRPr sz="1600">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p:txBody>
      </p:sp>
      <p:sp>
        <p:nvSpPr>
          <p:cNvPr id="15" name="Title 46">
            <a:extLst>
              <a:ext uri="{FF2B5EF4-FFF2-40B4-BE49-F238E27FC236}">
                <a16:creationId xmlns:a16="http://schemas.microsoft.com/office/drawing/2014/main" id="{3468B7E3-0C92-4EE4-AE81-FC7C2E9959B4}"/>
              </a:ext>
            </a:extLst>
          </p:cNvPr>
          <p:cNvSpPr>
            <a:spLocks noGrp="1"/>
          </p:cNvSpPr>
          <p:nvPr>
            <p:ph type="title"/>
          </p:nvPr>
        </p:nvSpPr>
        <p:spPr bwMode="white">
          <a:xfrm>
            <a:off x="380999" y="484226"/>
            <a:ext cx="1944291" cy="1301247"/>
          </a:xfrm>
        </p:spPr>
        <p:txBody>
          <a:bodyPr/>
          <a:lstStyle>
            <a:lvl1pPr>
              <a:lnSpc>
                <a:spcPct val="94000"/>
              </a:lnSpc>
              <a:defRPr sz="2400">
                <a:solidFill>
                  <a:schemeClr val="bg1"/>
                </a:solidFill>
              </a:defRPr>
            </a:lvl1pPr>
          </a:lstStyle>
          <a:p>
            <a:r>
              <a:rPr lang="en-US"/>
              <a:t>Click to edit Master title style</a:t>
            </a:r>
            <a:endParaRPr lang="en-US" dirty="0"/>
          </a:p>
        </p:txBody>
      </p:sp>
      <p:sp>
        <p:nvSpPr>
          <p:cNvPr id="16" name="Subtitle">
            <a:extLst>
              <a:ext uri="{FF2B5EF4-FFF2-40B4-BE49-F238E27FC236}">
                <a16:creationId xmlns:a16="http://schemas.microsoft.com/office/drawing/2014/main" id="{71517271-C0F5-4FE1-86FC-B8560AB219BD}"/>
              </a:ext>
            </a:extLst>
          </p:cNvPr>
          <p:cNvSpPr>
            <a:spLocks noGrp="1"/>
          </p:cNvSpPr>
          <p:nvPr>
            <p:ph type="subTitle" idx="1"/>
          </p:nvPr>
        </p:nvSpPr>
        <p:spPr bwMode="white">
          <a:xfrm>
            <a:off x="380999" y="1869281"/>
            <a:ext cx="1946077" cy="192964"/>
          </a:xfrm>
        </p:spPr>
        <p:txBody>
          <a:bodyPr/>
          <a:lstStyle>
            <a:lvl1pPr marL="0" indent="0" algn="l">
              <a:lnSpc>
                <a:spcPct val="94000"/>
              </a:lnSpc>
              <a:spcBef>
                <a:spcPts val="120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id="{95405727-CAFA-46C0-BA6E-7F6F5B4C5A7D}"/>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
        <p:nvSpPr>
          <p:cNvPr id="3" name="Text Placeholder 2">
            <a:extLst>
              <a:ext uri="{FF2B5EF4-FFF2-40B4-BE49-F238E27FC236}">
                <a16:creationId xmlns:a16="http://schemas.microsoft.com/office/drawing/2014/main" id="{F8A276AA-6321-40BD-87AB-B513B8F361B0}"/>
              </a:ext>
            </a:extLst>
          </p:cNvPr>
          <p:cNvSpPr>
            <a:spLocks noGrp="1"/>
          </p:cNvSpPr>
          <p:nvPr>
            <p:ph type="body" sz="quarter" idx="11" hasCustomPrompt="1"/>
          </p:nvPr>
        </p:nvSpPr>
        <p:spPr>
          <a:xfrm>
            <a:off x="379413" y="6502138"/>
            <a:ext cx="1952625" cy="148931"/>
          </a:xfrm>
        </p:spPr>
        <p:txBody>
          <a:bodyPr anchor="b"/>
          <a:lstStyle>
            <a:lvl1pPr marL="0" indent="0">
              <a:buNone/>
              <a:defRPr lang="en-US" sz="800" kern="1200" baseline="0" dirty="0">
                <a:solidFill>
                  <a:schemeClr val="bg1"/>
                </a:solidFill>
                <a:latin typeface="+mn-lt"/>
                <a:ea typeface="+mn-ea"/>
                <a:cs typeface="+mn-cs"/>
              </a:defRPr>
            </a:lvl1pPr>
            <a:lvl2pPr marL="0" indent="0">
              <a:defRPr/>
            </a:lvl2pPr>
            <a:lvl3pPr marL="0" indent="0">
              <a:defRPr/>
            </a:lvl3pPr>
            <a:lvl4pPr marL="0" indent="0">
              <a:defRPr/>
            </a:lvl4pPr>
            <a:lvl5pPr>
              <a:defRPr/>
            </a:lvl5pPr>
          </a:lstStyle>
          <a:p>
            <a:pPr lvl="0"/>
            <a:r>
              <a:rPr lang="en-US" dirty="0">
                <a:solidFill>
                  <a:schemeClr val="bg1"/>
                </a:solidFill>
              </a:rPr>
              <a:t>Source sample text</a:t>
            </a:r>
          </a:p>
        </p:txBody>
      </p:sp>
    </p:spTree>
    <p:extLst>
      <p:ext uri="{BB962C8B-B14F-4D97-AF65-F5344CB8AC3E}">
        <p14:creationId xmlns:p14="http://schemas.microsoft.com/office/powerpoint/2010/main" val="224806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utaway 1/4 Left Gray">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DB42174-1A3D-4E93-A2B6-481349C97762}"/>
              </a:ext>
            </a:extLst>
          </p:cNvPr>
          <p:cNvSpPr/>
          <p:nvPr/>
        </p:nvSpPr>
        <p:spPr bwMode="gray">
          <a:xfrm>
            <a:off x="1" y="0"/>
            <a:ext cx="2779730"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sz="1350" b="1" dirty="0" err="1">
              <a:solidFill>
                <a:prstClr val="white"/>
              </a:solidFill>
            </a:endParaRPr>
          </a:p>
        </p:txBody>
      </p:sp>
      <p:sp>
        <p:nvSpPr>
          <p:cNvPr id="10" name="Rectangle: Single Corner Rounded 6">
            <a:extLst>
              <a:ext uri="{FF2B5EF4-FFF2-40B4-BE49-F238E27FC236}">
                <a16:creationId xmlns:a16="http://schemas.microsoft.com/office/drawing/2014/main" id="{7A8F2004-6901-4DA9-A3D9-C400BB1D4111}"/>
              </a:ext>
            </a:extLst>
          </p:cNvPr>
          <p:cNvSpPr/>
          <p:nvPr/>
        </p:nvSpPr>
        <p:spPr bwMode="gray">
          <a:xfrm flipV="1">
            <a:off x="2369801" y="-2"/>
            <a:ext cx="409930" cy="6857997"/>
          </a:xfrm>
          <a:prstGeom prst="round1Rect">
            <a:avLst>
              <a:gd name="adj" fmla="val 0"/>
            </a:avLst>
          </a:prstGeom>
          <a:gradFill flip="none" rotWithShape="1">
            <a:gsLst>
              <a:gs pos="0">
                <a:schemeClr val="accent5"/>
              </a:gs>
              <a:gs pos="100000">
                <a:schemeClr val="accent5">
                  <a:lumMod val="6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b="1" dirty="0" err="1">
              <a:solidFill>
                <a:prstClr val="white"/>
              </a:solidFill>
            </a:endParaRPr>
          </a:p>
        </p:txBody>
      </p:sp>
      <p:sp>
        <p:nvSpPr>
          <p:cNvPr id="8" name="Text Placeholder 3">
            <a:extLst>
              <a:ext uri="{FF2B5EF4-FFF2-40B4-BE49-F238E27FC236}">
                <a16:creationId xmlns:a16="http://schemas.microsoft.com/office/drawing/2014/main" id="{DA6D75EC-E137-48FD-8640-BAF2FB6906CD}"/>
              </a:ext>
            </a:extLst>
          </p:cNvPr>
          <p:cNvSpPr>
            <a:spLocks noGrp="1"/>
          </p:cNvSpPr>
          <p:nvPr>
            <p:ph type="body" sz="quarter" idx="10"/>
          </p:nvPr>
        </p:nvSpPr>
        <p:spPr bwMode="white">
          <a:xfrm>
            <a:off x="380999" y="2638049"/>
            <a:ext cx="1944291" cy="3771899"/>
          </a:xfrm>
        </p:spPr>
        <p:txBody>
          <a:bodyPr/>
          <a:lstStyle>
            <a:lvl1pPr>
              <a:lnSpc>
                <a:spcPct val="98000"/>
              </a:lnSpc>
              <a:buClr>
                <a:schemeClr val="bg1"/>
              </a:buClr>
              <a:defRPr sz="1800">
                <a:solidFill>
                  <a:schemeClr val="bg1"/>
                </a:solidFill>
              </a:defRPr>
            </a:lvl1pPr>
            <a:lvl2pPr>
              <a:lnSpc>
                <a:spcPct val="98000"/>
              </a:lnSpc>
              <a:buClr>
                <a:schemeClr val="bg1"/>
              </a:buClr>
              <a:defRPr sz="1800">
                <a:solidFill>
                  <a:schemeClr val="bg1"/>
                </a:solidFill>
              </a:defRPr>
            </a:lvl2pPr>
            <a:lvl3pPr>
              <a:lnSpc>
                <a:spcPct val="94000"/>
              </a:lnSpc>
              <a:buClr>
                <a:schemeClr val="bg1"/>
              </a:buClr>
              <a:defRPr sz="1600">
                <a:solidFill>
                  <a:schemeClr val="bg1"/>
                </a:solidFill>
              </a:defRPr>
            </a:lvl3pPr>
            <a:lvl4pPr>
              <a:lnSpc>
                <a:spcPct val="94000"/>
              </a:lnSpc>
              <a:buClr>
                <a:schemeClr val="bg1"/>
              </a:buClr>
              <a:defRPr sz="1600">
                <a:solidFill>
                  <a:schemeClr val="bg1"/>
                </a:solidFill>
              </a:defRPr>
            </a:lvl4pPr>
            <a:lvl5pPr>
              <a:buNone/>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Edit Master text styles</a:t>
            </a:r>
          </a:p>
          <a:p>
            <a:pPr lvl="1"/>
            <a:r>
              <a:rPr lang="en-US"/>
              <a:t>Second level</a:t>
            </a:r>
          </a:p>
          <a:p>
            <a:pPr lvl="2"/>
            <a:r>
              <a:rPr lang="en-US"/>
              <a:t>Third level</a:t>
            </a:r>
          </a:p>
          <a:p>
            <a:pPr lvl="3"/>
            <a:r>
              <a:rPr lang="en-US"/>
              <a:t>Fourth level</a:t>
            </a:r>
          </a:p>
        </p:txBody>
      </p:sp>
      <p:sp>
        <p:nvSpPr>
          <p:cNvPr id="15" name="Title 46">
            <a:extLst>
              <a:ext uri="{FF2B5EF4-FFF2-40B4-BE49-F238E27FC236}">
                <a16:creationId xmlns:a16="http://schemas.microsoft.com/office/drawing/2014/main" id="{3468B7E3-0C92-4EE4-AE81-FC7C2E9959B4}"/>
              </a:ext>
            </a:extLst>
          </p:cNvPr>
          <p:cNvSpPr>
            <a:spLocks noGrp="1"/>
          </p:cNvSpPr>
          <p:nvPr>
            <p:ph type="title"/>
          </p:nvPr>
        </p:nvSpPr>
        <p:spPr bwMode="white">
          <a:xfrm>
            <a:off x="380999" y="484226"/>
            <a:ext cx="1944291" cy="1301247"/>
          </a:xfrm>
        </p:spPr>
        <p:txBody>
          <a:bodyPr/>
          <a:lstStyle>
            <a:lvl1pPr>
              <a:lnSpc>
                <a:spcPct val="94000"/>
              </a:lnSpc>
              <a:defRPr sz="2400">
                <a:solidFill>
                  <a:schemeClr val="bg1"/>
                </a:solidFill>
              </a:defRPr>
            </a:lvl1pPr>
          </a:lstStyle>
          <a:p>
            <a:r>
              <a:rPr lang="en-US"/>
              <a:t>Click to edit Master title style</a:t>
            </a:r>
            <a:endParaRPr lang="en-US" dirty="0"/>
          </a:p>
        </p:txBody>
      </p:sp>
      <p:sp>
        <p:nvSpPr>
          <p:cNvPr id="16" name="Subtitle">
            <a:extLst>
              <a:ext uri="{FF2B5EF4-FFF2-40B4-BE49-F238E27FC236}">
                <a16:creationId xmlns:a16="http://schemas.microsoft.com/office/drawing/2014/main" id="{71517271-C0F5-4FE1-86FC-B8560AB219BD}"/>
              </a:ext>
            </a:extLst>
          </p:cNvPr>
          <p:cNvSpPr>
            <a:spLocks noGrp="1"/>
          </p:cNvSpPr>
          <p:nvPr>
            <p:ph type="subTitle" idx="1"/>
          </p:nvPr>
        </p:nvSpPr>
        <p:spPr bwMode="white">
          <a:xfrm>
            <a:off x="380999" y="1869281"/>
            <a:ext cx="1946077" cy="192964"/>
          </a:xfrm>
        </p:spPr>
        <p:txBody>
          <a:bodyPr/>
          <a:lstStyle>
            <a:lvl1pPr marL="0" indent="0" algn="l">
              <a:lnSpc>
                <a:spcPct val="94000"/>
              </a:lnSpc>
              <a:spcBef>
                <a:spcPts val="1200"/>
              </a:spcBef>
              <a:buNone/>
              <a:defRPr sz="16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2" name="TextBox 11">
            <a:extLst>
              <a:ext uri="{FF2B5EF4-FFF2-40B4-BE49-F238E27FC236}">
                <a16:creationId xmlns:a16="http://schemas.microsoft.com/office/drawing/2014/main" id="{6D77DE2F-3F4E-4BFD-83D1-880D772F8745}"/>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Qualcomm Technologies, Inc. and/or its affiliated companies.</a:t>
            </a:r>
          </a:p>
        </p:txBody>
      </p:sp>
      <p:sp>
        <p:nvSpPr>
          <p:cNvPr id="13" name="Text Placeholder 2">
            <a:extLst>
              <a:ext uri="{FF2B5EF4-FFF2-40B4-BE49-F238E27FC236}">
                <a16:creationId xmlns:a16="http://schemas.microsoft.com/office/drawing/2014/main" id="{AF246901-544E-4B93-907A-CFE7BE0C1245}"/>
              </a:ext>
            </a:extLst>
          </p:cNvPr>
          <p:cNvSpPr>
            <a:spLocks noGrp="1"/>
          </p:cNvSpPr>
          <p:nvPr>
            <p:ph type="body" sz="quarter" idx="11" hasCustomPrompt="1"/>
          </p:nvPr>
        </p:nvSpPr>
        <p:spPr>
          <a:xfrm>
            <a:off x="379413" y="6502138"/>
            <a:ext cx="1952625" cy="148931"/>
          </a:xfrm>
        </p:spPr>
        <p:txBody>
          <a:bodyPr anchor="b"/>
          <a:lstStyle>
            <a:lvl1pPr marL="0" indent="0">
              <a:buNone/>
              <a:defRPr lang="en-US" sz="800" kern="1200" baseline="0" dirty="0">
                <a:solidFill>
                  <a:schemeClr val="bg1"/>
                </a:solidFill>
                <a:latin typeface="+mn-lt"/>
                <a:ea typeface="+mn-ea"/>
                <a:cs typeface="+mn-cs"/>
              </a:defRPr>
            </a:lvl1pPr>
            <a:lvl2pPr marL="0" indent="0">
              <a:defRPr/>
            </a:lvl2pPr>
            <a:lvl3pPr marL="0" indent="0">
              <a:defRPr/>
            </a:lvl3pPr>
            <a:lvl4pPr marL="0" indent="0">
              <a:defRPr/>
            </a:lvl4pPr>
            <a:lvl5pPr>
              <a:defRPr/>
            </a:lvl5pPr>
          </a:lstStyle>
          <a:p>
            <a:pPr lvl="0"/>
            <a:r>
              <a:rPr lang="en-US" dirty="0">
                <a:solidFill>
                  <a:schemeClr val="bg1"/>
                </a:solidFill>
              </a:rPr>
              <a:t>Source sample text</a:t>
            </a:r>
          </a:p>
        </p:txBody>
      </p:sp>
    </p:spTree>
    <p:extLst>
      <p:ext uri="{BB962C8B-B14F-4D97-AF65-F5344CB8AC3E}">
        <p14:creationId xmlns:p14="http://schemas.microsoft.com/office/powerpoint/2010/main" val="304887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gue Blu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708ABA9-7054-48E8-8EF4-CD658D07952F}"/>
              </a:ext>
            </a:extLst>
          </p:cNvPr>
          <p:cNvGrpSpPr/>
          <p:nvPr/>
        </p:nvGrpSpPr>
        <p:grpSpPr bwMode="white">
          <a:xfrm>
            <a:off x="0" y="0"/>
            <a:ext cx="4587332" cy="6023894"/>
            <a:chOff x="0" y="0"/>
            <a:chExt cx="6116442" cy="6023894"/>
          </a:xfrm>
        </p:grpSpPr>
        <p:sp>
          <p:nvSpPr>
            <p:cNvPr id="23" name="Rectangle: Single Corner Rounded 22">
              <a:extLst>
                <a:ext uri="{FF2B5EF4-FFF2-40B4-BE49-F238E27FC236}">
                  <a16:creationId xmlns:a16="http://schemas.microsoft.com/office/drawing/2014/main" id="{3EB25D07-4F37-4907-816A-DF261B27F8F9}"/>
                </a:ext>
              </a:extLst>
            </p:cNvPr>
            <p:cNvSpPr/>
            <p:nvPr/>
          </p:nvSpPr>
          <p:spPr bwMode="white">
            <a:xfrm flipV="1">
              <a:off x="0" y="0"/>
              <a:ext cx="6116442" cy="6023894"/>
            </a:xfrm>
            <a:prstGeom prst="round1Rect">
              <a:avLst>
                <a:gd name="adj" fmla="val 3634"/>
              </a:avLst>
            </a:prstGeom>
            <a:gradFill>
              <a:gsLst>
                <a:gs pos="79000">
                  <a:srgbClr val="CFD0D5"/>
                </a:gs>
                <a:gs pos="100000">
                  <a:srgbClr val="B1B5C3"/>
                </a:gs>
              </a:gsLst>
              <a:lin ang="0" scaled="0"/>
            </a:gradFill>
            <a:ln w="10795" cap="flat" cmpd="sng" algn="ctr">
              <a:noFill/>
              <a:prstDash val="solid"/>
            </a:ln>
            <a:effectLst>
              <a:softEdge rad="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srgbClr val="FFFFFF"/>
                </a:solidFill>
                <a:effectLst/>
                <a:uLnTx/>
                <a:uFillTx/>
                <a:latin typeface="Microsoft Sans Serif"/>
                <a:ea typeface="+mn-ea"/>
                <a:cs typeface="+mn-cs"/>
              </a:endParaRPr>
            </a:p>
          </p:txBody>
        </p:sp>
        <p:sp>
          <p:nvSpPr>
            <p:cNvPr id="24" name="Rectangle: Single Corner Rounded 23">
              <a:extLst>
                <a:ext uri="{FF2B5EF4-FFF2-40B4-BE49-F238E27FC236}">
                  <a16:creationId xmlns:a16="http://schemas.microsoft.com/office/drawing/2014/main" id="{C48B92C6-8BAB-46BE-82E1-29A041E97FB8}"/>
                </a:ext>
              </a:extLst>
            </p:cNvPr>
            <p:cNvSpPr/>
            <p:nvPr/>
          </p:nvSpPr>
          <p:spPr bwMode="white">
            <a:xfrm flipV="1">
              <a:off x="0" y="0"/>
              <a:ext cx="6116442" cy="5917440"/>
            </a:xfrm>
            <a:prstGeom prst="round1Rect">
              <a:avLst>
                <a:gd name="adj" fmla="val 3163"/>
              </a:avLst>
            </a:prstGeom>
            <a:gradFill>
              <a:gsLst>
                <a:gs pos="0">
                  <a:schemeClr val="accent1"/>
                </a:gs>
                <a:gs pos="99000">
                  <a:schemeClr val="accent2">
                    <a:lumMod val="50000"/>
                  </a:schemeClr>
                </a:gs>
              </a:gsLst>
              <a:lin ang="18000000" scaled="0"/>
            </a:gradFill>
            <a:ln w="10795" cap="flat" cmpd="sng" algn="ctr">
              <a:noFill/>
              <a:prstDash val="solid"/>
            </a:ln>
            <a:effectLst>
              <a:innerShdw blurRad="1231900" dist="317500" dir="18900000">
                <a:schemeClr val="accent6">
                  <a:lumMod val="50000"/>
                  <a:alpha val="15000"/>
                </a:schemeClr>
              </a:innerShdw>
              <a:softEdge rad="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srgbClr val="FFFFFF"/>
                </a:solidFill>
                <a:effectLst/>
                <a:uLnTx/>
                <a:uFillTx/>
                <a:latin typeface="Microsoft Sans Serif"/>
                <a:ea typeface="+mn-ea"/>
                <a:cs typeface="+mn-cs"/>
              </a:endParaRPr>
            </a:p>
          </p:txBody>
        </p:sp>
        <p:sp>
          <p:nvSpPr>
            <p:cNvPr id="26" name="Rectangle: Single Corner Rounded 25">
              <a:extLst>
                <a:ext uri="{FF2B5EF4-FFF2-40B4-BE49-F238E27FC236}">
                  <a16:creationId xmlns:a16="http://schemas.microsoft.com/office/drawing/2014/main" id="{222BEFF9-595E-4CCB-89E5-0AB82C002F90}"/>
                </a:ext>
              </a:extLst>
            </p:cNvPr>
            <p:cNvSpPr/>
            <p:nvPr/>
          </p:nvSpPr>
          <p:spPr bwMode="white">
            <a:xfrm flipV="1">
              <a:off x="4722552" y="0"/>
              <a:ext cx="1393890" cy="6023894"/>
            </a:xfrm>
            <a:prstGeom prst="round1Rect">
              <a:avLst>
                <a:gd name="adj" fmla="val 15972"/>
              </a:avLst>
            </a:prstGeom>
            <a:gradFill>
              <a:gsLst>
                <a:gs pos="88000">
                  <a:schemeClr val="tx1">
                    <a:alpha val="60000"/>
                  </a:schemeClr>
                </a:gs>
                <a:gs pos="54000">
                  <a:schemeClr val="accent1">
                    <a:lumMod val="50000"/>
                    <a:alpha val="0"/>
                  </a:schemeClr>
                </a:gs>
                <a:gs pos="100000">
                  <a:schemeClr val="tx1">
                    <a:alpha val="47000"/>
                  </a:schemeClr>
                </a:gs>
              </a:gsLst>
              <a:lin ang="0" scaled="0"/>
            </a:gradFill>
            <a:ln w="10795" cap="flat" cmpd="sng" algn="ctr">
              <a:noFill/>
              <a:prstDash val="solid"/>
            </a:ln>
            <a:effectLst>
              <a:softEdge rad="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lang="en-US" sz="1350" b="1" kern="1200" noProof="0" dirty="0" err="1">
                <a:solidFill>
                  <a:prstClr val="white"/>
                </a:solidFill>
                <a:latin typeface="+mn-lt"/>
                <a:ea typeface="+mn-ea"/>
                <a:cs typeface="+mn-cs"/>
              </a:endParaRPr>
            </a:p>
          </p:txBody>
        </p:sp>
      </p:grpSp>
      <p:sp>
        <p:nvSpPr>
          <p:cNvPr id="28" name="Title 1">
            <a:extLst>
              <a:ext uri="{FF2B5EF4-FFF2-40B4-BE49-F238E27FC236}">
                <a16:creationId xmlns:a16="http://schemas.microsoft.com/office/drawing/2014/main" id="{25F1A353-3E38-4C55-8B4C-DA6E6061AE81}"/>
              </a:ext>
            </a:extLst>
          </p:cNvPr>
          <p:cNvSpPr>
            <a:spLocks noGrp="1"/>
          </p:cNvSpPr>
          <p:nvPr>
            <p:ph type="title" hasCustomPrompt="1"/>
          </p:nvPr>
        </p:nvSpPr>
        <p:spPr bwMode="black">
          <a:xfrm>
            <a:off x="381000" y="1383898"/>
            <a:ext cx="3826831" cy="2211454"/>
          </a:xfrm>
        </p:spPr>
        <p:txBody>
          <a:bodyPr/>
          <a:lstStyle>
            <a:lvl1pPr>
              <a:lnSpc>
                <a:spcPct val="89000"/>
              </a:lnSpc>
              <a:defRPr sz="4400">
                <a:solidFill>
                  <a:schemeClr val="bg1"/>
                </a:solidFill>
              </a:defRPr>
            </a:lvl1pPr>
          </a:lstStyle>
          <a:p>
            <a:r>
              <a:rPr lang="en-US" dirty="0"/>
              <a:t>Segue title</a:t>
            </a:r>
          </a:p>
        </p:txBody>
      </p:sp>
      <p:grpSp>
        <p:nvGrpSpPr>
          <p:cNvPr id="30" name="Group 29">
            <a:extLst>
              <a:ext uri="{FF2B5EF4-FFF2-40B4-BE49-F238E27FC236}">
                <a16:creationId xmlns:a16="http://schemas.microsoft.com/office/drawing/2014/main" id="{2FB99DA3-BFDE-4BAF-9307-4373FE46B701}"/>
              </a:ext>
            </a:extLst>
          </p:cNvPr>
          <p:cNvGrpSpPr/>
          <p:nvPr/>
        </p:nvGrpSpPr>
        <p:grpSpPr bwMode="gray">
          <a:xfrm>
            <a:off x="5112606" y="1668124"/>
            <a:ext cx="3506120" cy="3521753"/>
            <a:chOff x="2253530" y="4154873"/>
            <a:chExt cx="2342448" cy="2342449"/>
          </a:xfrm>
        </p:grpSpPr>
        <p:sp>
          <p:nvSpPr>
            <p:cNvPr id="31" name="Oval 30">
              <a:extLst>
                <a:ext uri="{FF2B5EF4-FFF2-40B4-BE49-F238E27FC236}">
                  <a16:creationId xmlns:a16="http://schemas.microsoft.com/office/drawing/2014/main" id="{D6FF1BD2-8623-4F83-9573-76598F50C0F6}"/>
                </a:ext>
              </a:extLst>
            </p:cNvPr>
            <p:cNvSpPr/>
            <p:nvPr/>
          </p:nvSpPr>
          <p:spPr bwMode="gray">
            <a:xfrm>
              <a:off x="2253530" y="4154873"/>
              <a:ext cx="2342448" cy="2342449"/>
            </a:xfrm>
            <a:prstGeom prst="ellipse">
              <a:avLst/>
            </a:prstGeom>
            <a:gradFill flip="none" rotWithShape="1">
              <a:gsLst>
                <a:gs pos="100000">
                  <a:schemeClr val="accent1">
                    <a:lumMod val="75000"/>
                  </a:schemeClr>
                </a:gs>
                <a:gs pos="37000">
                  <a:schemeClr val="accent1"/>
                </a:gs>
              </a:gsLst>
              <a:lin ang="10800000" scaled="1"/>
              <a:tileRect/>
            </a:gradFill>
            <a:ln>
              <a:noFill/>
            </a:ln>
            <a:effectLst>
              <a:outerShdw blurRad="647700" dist="355600" dir="10800000" algn="t" rotWithShape="0">
                <a:schemeClr val="accent6">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dirty="0" err="1">
                <a:solidFill>
                  <a:prstClr val="white"/>
                </a:solidFill>
              </a:endParaRPr>
            </a:p>
          </p:txBody>
        </p:sp>
        <p:sp>
          <p:nvSpPr>
            <p:cNvPr id="32" name="Oval 31">
              <a:extLst>
                <a:ext uri="{FF2B5EF4-FFF2-40B4-BE49-F238E27FC236}">
                  <a16:creationId xmlns:a16="http://schemas.microsoft.com/office/drawing/2014/main" id="{FF377C24-94E7-481C-9B02-0E57F6ADD462}"/>
                </a:ext>
              </a:extLst>
            </p:cNvPr>
            <p:cNvSpPr/>
            <p:nvPr/>
          </p:nvSpPr>
          <p:spPr bwMode="gray">
            <a:xfrm>
              <a:off x="2547266" y="4448609"/>
              <a:ext cx="1754976" cy="1754976"/>
            </a:xfrm>
            <a:prstGeom prst="ellipse">
              <a:avLst/>
            </a:prstGeom>
            <a:gradFill flip="none" rotWithShape="1">
              <a:gsLst>
                <a:gs pos="100000">
                  <a:schemeClr val="accent2"/>
                </a:gs>
                <a:gs pos="0">
                  <a:schemeClr val="accent2">
                    <a:lumMod val="85000"/>
                    <a:lumOff val="15000"/>
                  </a:schemeClr>
                </a:gs>
              </a:gsLst>
              <a:lin ang="10800000" scaled="1"/>
              <a:tileRect/>
            </a:gradFill>
            <a:ln>
              <a:noFill/>
            </a:ln>
            <a:effectLst>
              <a:outerShdw blurRad="647700" dist="355600" dir="10800000" algn="t"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dirty="0" err="1">
                <a:solidFill>
                  <a:prstClr val="white"/>
                </a:solidFill>
              </a:endParaRPr>
            </a:p>
          </p:txBody>
        </p:sp>
      </p:grpSp>
      <p:sp>
        <p:nvSpPr>
          <p:cNvPr id="12" name="Subtitle">
            <a:extLst>
              <a:ext uri="{FF2B5EF4-FFF2-40B4-BE49-F238E27FC236}">
                <a16:creationId xmlns:a16="http://schemas.microsoft.com/office/drawing/2014/main" id="{26C2B330-CA81-4AC8-9295-95D8B999A52E}"/>
              </a:ext>
            </a:extLst>
          </p:cNvPr>
          <p:cNvSpPr>
            <a:spLocks noGrp="1"/>
          </p:cNvSpPr>
          <p:nvPr>
            <p:ph type="subTitle" idx="1"/>
          </p:nvPr>
        </p:nvSpPr>
        <p:spPr>
          <a:xfrm>
            <a:off x="381000" y="3821531"/>
            <a:ext cx="3826749" cy="914400"/>
          </a:xfrm>
          <a:prstGeom prst="rect">
            <a:avLst/>
          </a:prstGeom>
        </p:spPr>
        <p:txBody>
          <a:bodyPr/>
          <a:lstStyle>
            <a:lvl1pPr marL="0" indent="0" algn="l">
              <a:lnSpc>
                <a:spcPct val="95000"/>
              </a:lnSpc>
              <a:spcBef>
                <a:spcPts val="900"/>
              </a:spcBef>
              <a:buNone/>
              <a:defRPr sz="21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11" name="TextBox 10">
            <a:extLst>
              <a:ext uri="{FF2B5EF4-FFF2-40B4-BE49-F238E27FC236}">
                <a16:creationId xmlns:a16="http://schemas.microsoft.com/office/drawing/2014/main" id="{ACAA53F1-800B-4A44-AA2D-24B43E2AA027}"/>
              </a:ext>
            </a:extLst>
          </p:cNvPr>
          <p:cNvSpPr txBox="1"/>
          <p:nvPr userDrawn="1"/>
        </p:nvSpPr>
        <p:spPr>
          <a:xfrm>
            <a:off x="5452540" y="6417159"/>
            <a:ext cx="2826253"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a:t>
            </a:r>
            <a:br>
              <a:rPr lang="en-US" dirty="0"/>
            </a:br>
            <a:r>
              <a:rPr lang="en-US" dirty="0"/>
              <a:t>Qualcomm Technologies, Inc. and/or its affiliated companies.</a:t>
            </a:r>
          </a:p>
        </p:txBody>
      </p:sp>
    </p:spTree>
    <p:extLst>
      <p:ext uri="{BB962C8B-B14F-4D97-AF65-F5344CB8AC3E}">
        <p14:creationId xmlns:p14="http://schemas.microsoft.com/office/powerpoint/2010/main" val="1956423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egue Green">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FDC80D07-556B-4C14-BCA1-515D34401A57}"/>
              </a:ext>
            </a:extLst>
          </p:cNvPr>
          <p:cNvGrpSpPr/>
          <p:nvPr/>
        </p:nvGrpSpPr>
        <p:grpSpPr bwMode="white">
          <a:xfrm>
            <a:off x="0" y="-76200"/>
            <a:ext cx="4587332" cy="6100094"/>
            <a:chOff x="0" y="0"/>
            <a:chExt cx="6116442" cy="6023894"/>
          </a:xfrm>
        </p:grpSpPr>
        <p:sp>
          <p:nvSpPr>
            <p:cNvPr id="12" name="Rectangle: Single Corner Rounded 11">
              <a:extLst>
                <a:ext uri="{FF2B5EF4-FFF2-40B4-BE49-F238E27FC236}">
                  <a16:creationId xmlns:a16="http://schemas.microsoft.com/office/drawing/2014/main" id="{9B9E05DE-D753-41A7-988E-75F6026BC79C}"/>
                </a:ext>
              </a:extLst>
            </p:cNvPr>
            <p:cNvSpPr/>
            <p:nvPr/>
          </p:nvSpPr>
          <p:spPr bwMode="white">
            <a:xfrm flipV="1">
              <a:off x="0" y="0"/>
              <a:ext cx="6116442" cy="6023894"/>
            </a:xfrm>
            <a:prstGeom prst="round1Rect">
              <a:avLst>
                <a:gd name="adj" fmla="val 3634"/>
              </a:avLst>
            </a:prstGeom>
            <a:gradFill>
              <a:gsLst>
                <a:gs pos="79000">
                  <a:srgbClr val="CFD0D5"/>
                </a:gs>
                <a:gs pos="100000">
                  <a:srgbClr val="B1B5C3"/>
                </a:gs>
              </a:gsLst>
              <a:lin ang="0" scaled="0"/>
            </a:gradFill>
            <a:ln w="10795" cap="flat" cmpd="sng" algn="ctr">
              <a:noFill/>
              <a:prstDash val="solid"/>
            </a:ln>
            <a:effectLst>
              <a:softEdge rad="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srgbClr val="FFFFFF"/>
                </a:solidFill>
                <a:effectLst/>
                <a:uLnTx/>
                <a:uFillTx/>
                <a:latin typeface="Microsoft Sans Serif"/>
                <a:ea typeface="+mn-ea"/>
                <a:cs typeface="+mn-cs"/>
              </a:endParaRPr>
            </a:p>
          </p:txBody>
        </p:sp>
        <p:sp>
          <p:nvSpPr>
            <p:cNvPr id="13" name="Rectangle: Single Corner Rounded 12">
              <a:extLst>
                <a:ext uri="{FF2B5EF4-FFF2-40B4-BE49-F238E27FC236}">
                  <a16:creationId xmlns:a16="http://schemas.microsoft.com/office/drawing/2014/main" id="{90C834A1-B64D-4FAD-93F5-33F11049F483}"/>
                </a:ext>
              </a:extLst>
            </p:cNvPr>
            <p:cNvSpPr/>
            <p:nvPr/>
          </p:nvSpPr>
          <p:spPr bwMode="white">
            <a:xfrm flipV="1">
              <a:off x="0" y="0"/>
              <a:ext cx="6116442" cy="5917440"/>
            </a:xfrm>
            <a:prstGeom prst="round1Rect">
              <a:avLst>
                <a:gd name="adj" fmla="val 3425"/>
              </a:avLst>
            </a:prstGeom>
            <a:gradFill>
              <a:gsLst>
                <a:gs pos="15000">
                  <a:schemeClr val="accent3"/>
                </a:gs>
                <a:gs pos="100000">
                  <a:srgbClr val="4F9781"/>
                </a:gs>
              </a:gsLst>
              <a:lin ang="18900000" scaled="0"/>
            </a:gradFill>
            <a:ln w="25400" cap="flat" cmpd="sng" algn="ctr">
              <a:noFill/>
              <a:prstDash val="solid"/>
            </a:ln>
            <a:effectLst>
              <a:innerShdw blurRad="127000" dist="114300">
                <a:srgbClr val="27493E">
                  <a:alpha val="74902"/>
                </a:srgb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sz="1350" b="0" i="0" u="none" strike="noStrike" kern="0" cap="none" spc="0" normalizeH="0" baseline="0" noProof="0" dirty="0" err="1">
                <a:ln>
                  <a:noFill/>
                </a:ln>
                <a:solidFill>
                  <a:prstClr val="white"/>
                </a:solidFill>
                <a:effectLst/>
                <a:uLnTx/>
                <a:uFillTx/>
                <a:latin typeface="Microsoft Sans Serif"/>
              </a:endParaRPr>
            </a:p>
          </p:txBody>
        </p:sp>
        <p:sp>
          <p:nvSpPr>
            <p:cNvPr id="14" name="Rectangle: Single Corner Rounded 13">
              <a:extLst>
                <a:ext uri="{FF2B5EF4-FFF2-40B4-BE49-F238E27FC236}">
                  <a16:creationId xmlns:a16="http://schemas.microsoft.com/office/drawing/2014/main" id="{70181F62-E06B-4917-942E-5D7D4C95D712}"/>
                </a:ext>
              </a:extLst>
            </p:cNvPr>
            <p:cNvSpPr/>
            <p:nvPr/>
          </p:nvSpPr>
          <p:spPr bwMode="white">
            <a:xfrm flipV="1">
              <a:off x="4722552" y="0"/>
              <a:ext cx="1393890" cy="6023894"/>
            </a:xfrm>
            <a:prstGeom prst="round1Rect">
              <a:avLst>
                <a:gd name="adj" fmla="val 15972"/>
              </a:avLst>
            </a:prstGeom>
            <a:gradFill>
              <a:gsLst>
                <a:gs pos="88000">
                  <a:schemeClr val="tx1">
                    <a:alpha val="60000"/>
                  </a:schemeClr>
                </a:gs>
                <a:gs pos="54000">
                  <a:schemeClr val="accent1">
                    <a:lumMod val="50000"/>
                    <a:alpha val="0"/>
                  </a:schemeClr>
                </a:gs>
                <a:gs pos="100000">
                  <a:schemeClr val="tx1">
                    <a:alpha val="47000"/>
                  </a:schemeClr>
                </a:gs>
              </a:gsLst>
              <a:lin ang="0" scaled="0"/>
            </a:gradFill>
            <a:ln w="10795" cap="flat" cmpd="sng" algn="ctr">
              <a:noFill/>
              <a:prstDash val="solid"/>
            </a:ln>
            <a:effectLst>
              <a:softEdge rad="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srgbClr val="FFFFFF"/>
                </a:solidFill>
                <a:effectLst/>
                <a:uLnTx/>
                <a:uFillTx/>
                <a:latin typeface="Microsoft Sans Serif"/>
                <a:ea typeface="+mn-ea"/>
                <a:cs typeface="+mn-cs"/>
              </a:endParaRPr>
            </a:p>
          </p:txBody>
        </p:sp>
      </p:grpSp>
      <p:grpSp>
        <p:nvGrpSpPr>
          <p:cNvPr id="18" name="Group 17">
            <a:extLst>
              <a:ext uri="{FF2B5EF4-FFF2-40B4-BE49-F238E27FC236}">
                <a16:creationId xmlns:a16="http://schemas.microsoft.com/office/drawing/2014/main" id="{BDFDEE91-3E4D-4F77-954F-E23B4D7599D6}"/>
              </a:ext>
            </a:extLst>
          </p:cNvPr>
          <p:cNvGrpSpPr/>
          <p:nvPr/>
        </p:nvGrpSpPr>
        <p:grpSpPr bwMode="gray">
          <a:xfrm>
            <a:off x="5112607" y="1668123"/>
            <a:ext cx="3506119" cy="3521753"/>
            <a:chOff x="2253530" y="4154873"/>
            <a:chExt cx="2342448" cy="2342449"/>
          </a:xfrm>
        </p:grpSpPr>
        <p:sp>
          <p:nvSpPr>
            <p:cNvPr id="19" name="Oval 18">
              <a:extLst>
                <a:ext uri="{FF2B5EF4-FFF2-40B4-BE49-F238E27FC236}">
                  <a16:creationId xmlns:a16="http://schemas.microsoft.com/office/drawing/2014/main" id="{629C64C2-6DC7-4AEA-86A5-3A7657450B41}"/>
                </a:ext>
              </a:extLst>
            </p:cNvPr>
            <p:cNvSpPr/>
            <p:nvPr/>
          </p:nvSpPr>
          <p:spPr bwMode="gray">
            <a:xfrm>
              <a:off x="2253530" y="4154873"/>
              <a:ext cx="2342448" cy="2342449"/>
            </a:xfrm>
            <a:prstGeom prst="ellipse">
              <a:avLst/>
            </a:prstGeom>
            <a:gradFill>
              <a:gsLst>
                <a:gs pos="100000">
                  <a:schemeClr val="accent3"/>
                </a:gs>
                <a:gs pos="15000">
                  <a:srgbClr val="4F9781"/>
                </a:gs>
              </a:gsLst>
              <a:lin ang="18900000" scaled="0"/>
            </a:gradFill>
            <a:ln>
              <a:noFill/>
            </a:ln>
            <a:effectLst>
              <a:outerShdw blurRad="647700" dist="355600" dir="10800000" algn="t" rotWithShape="0">
                <a:schemeClr val="accent6">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20" name="Oval 19">
              <a:extLst>
                <a:ext uri="{FF2B5EF4-FFF2-40B4-BE49-F238E27FC236}">
                  <a16:creationId xmlns:a16="http://schemas.microsoft.com/office/drawing/2014/main" id="{347FF8FF-50F2-40C3-B054-4C2CA431E051}"/>
                </a:ext>
              </a:extLst>
            </p:cNvPr>
            <p:cNvSpPr/>
            <p:nvPr/>
          </p:nvSpPr>
          <p:spPr bwMode="gray">
            <a:xfrm>
              <a:off x="2547266" y="4448609"/>
              <a:ext cx="1754976" cy="1754976"/>
            </a:xfrm>
            <a:prstGeom prst="ellipse">
              <a:avLst/>
            </a:prstGeom>
            <a:solidFill>
              <a:schemeClr val="accent3">
                <a:lumMod val="60000"/>
                <a:lumOff val="40000"/>
              </a:schemeClr>
            </a:solidFill>
            <a:ln>
              <a:noFill/>
            </a:ln>
            <a:effectLst>
              <a:outerShdw blurRad="647700" dist="355600" dir="10800000" algn="t" rotWithShape="0">
                <a:schemeClr val="accent3">
                  <a:lumMod val="50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dirty="0" err="1">
                <a:solidFill>
                  <a:prstClr val="white"/>
                </a:solidFill>
              </a:endParaRPr>
            </a:p>
          </p:txBody>
        </p:sp>
      </p:grpSp>
      <p:sp>
        <p:nvSpPr>
          <p:cNvPr id="25" name="Subtitle">
            <a:extLst>
              <a:ext uri="{FF2B5EF4-FFF2-40B4-BE49-F238E27FC236}">
                <a16:creationId xmlns:a16="http://schemas.microsoft.com/office/drawing/2014/main" id="{A491976B-1B1F-420B-B573-DE8F84F72D8B}"/>
              </a:ext>
            </a:extLst>
          </p:cNvPr>
          <p:cNvSpPr>
            <a:spLocks noGrp="1"/>
          </p:cNvSpPr>
          <p:nvPr>
            <p:ph type="subTitle" idx="1"/>
          </p:nvPr>
        </p:nvSpPr>
        <p:spPr>
          <a:xfrm>
            <a:off x="381000" y="3821531"/>
            <a:ext cx="3826749" cy="914400"/>
          </a:xfrm>
          <a:prstGeom prst="rect">
            <a:avLst/>
          </a:prstGeom>
        </p:spPr>
        <p:txBody>
          <a:bodyPr/>
          <a:lstStyle>
            <a:lvl1pPr marL="0" indent="0" algn="l">
              <a:lnSpc>
                <a:spcPct val="95000"/>
              </a:lnSpc>
              <a:spcBef>
                <a:spcPts val="900"/>
              </a:spcBef>
              <a:buNone/>
              <a:defRPr sz="21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9744EA5E-1EE1-4F92-8C0F-29BE5CB960D0}"/>
              </a:ext>
            </a:extLst>
          </p:cNvPr>
          <p:cNvSpPr>
            <a:spLocks noGrp="1"/>
          </p:cNvSpPr>
          <p:nvPr>
            <p:ph type="title" hasCustomPrompt="1"/>
          </p:nvPr>
        </p:nvSpPr>
        <p:spPr bwMode="black">
          <a:xfrm>
            <a:off x="381000" y="1383898"/>
            <a:ext cx="3826831" cy="2211454"/>
          </a:xfrm>
        </p:spPr>
        <p:txBody>
          <a:bodyPr/>
          <a:lstStyle>
            <a:lvl1pPr>
              <a:lnSpc>
                <a:spcPct val="89000"/>
              </a:lnSpc>
              <a:defRPr sz="4400">
                <a:solidFill>
                  <a:schemeClr val="bg1"/>
                </a:solidFill>
              </a:defRPr>
            </a:lvl1pPr>
          </a:lstStyle>
          <a:p>
            <a:r>
              <a:rPr lang="en-US" dirty="0"/>
              <a:t>Segue title</a:t>
            </a:r>
          </a:p>
        </p:txBody>
      </p:sp>
      <p:sp>
        <p:nvSpPr>
          <p:cNvPr id="11" name="TextBox 10">
            <a:extLst>
              <a:ext uri="{FF2B5EF4-FFF2-40B4-BE49-F238E27FC236}">
                <a16:creationId xmlns:a16="http://schemas.microsoft.com/office/drawing/2014/main" id="{E1C00BD0-3496-40C6-BE7B-A50F57127F72}"/>
              </a:ext>
            </a:extLst>
          </p:cNvPr>
          <p:cNvSpPr txBox="1"/>
          <p:nvPr userDrawn="1"/>
        </p:nvSpPr>
        <p:spPr>
          <a:xfrm>
            <a:off x="5452540" y="6417159"/>
            <a:ext cx="2826253"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a:t>
            </a:r>
            <a:br>
              <a:rPr lang="en-US" dirty="0"/>
            </a:br>
            <a:r>
              <a:rPr lang="en-US" dirty="0"/>
              <a:t>Qualcomm Technologies, Inc. and/or its affiliated companies.</a:t>
            </a:r>
          </a:p>
        </p:txBody>
      </p:sp>
    </p:spTree>
    <p:extLst>
      <p:ext uri="{BB962C8B-B14F-4D97-AF65-F5344CB8AC3E}">
        <p14:creationId xmlns:p14="http://schemas.microsoft.com/office/powerpoint/2010/main" val="1118028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egue Gray">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2A3CA8A2-C866-420D-A9C5-62377C62C72C}"/>
              </a:ext>
            </a:extLst>
          </p:cNvPr>
          <p:cNvGrpSpPr/>
          <p:nvPr/>
        </p:nvGrpSpPr>
        <p:grpSpPr bwMode="white">
          <a:xfrm>
            <a:off x="0" y="-93133"/>
            <a:ext cx="4587332" cy="6117027"/>
            <a:chOff x="0" y="0"/>
            <a:chExt cx="6116442" cy="6023894"/>
          </a:xfrm>
        </p:grpSpPr>
        <p:sp>
          <p:nvSpPr>
            <p:cNvPr id="12" name="Rectangle: Single Corner Rounded 11">
              <a:extLst>
                <a:ext uri="{FF2B5EF4-FFF2-40B4-BE49-F238E27FC236}">
                  <a16:creationId xmlns:a16="http://schemas.microsoft.com/office/drawing/2014/main" id="{9748C67E-7E92-497F-B7C0-AA6D6EA7DD25}"/>
                </a:ext>
              </a:extLst>
            </p:cNvPr>
            <p:cNvSpPr/>
            <p:nvPr/>
          </p:nvSpPr>
          <p:spPr bwMode="white">
            <a:xfrm flipV="1">
              <a:off x="0" y="0"/>
              <a:ext cx="6116442" cy="6023894"/>
            </a:xfrm>
            <a:prstGeom prst="round1Rect">
              <a:avLst>
                <a:gd name="adj" fmla="val 3634"/>
              </a:avLst>
            </a:prstGeom>
            <a:gradFill>
              <a:gsLst>
                <a:gs pos="79000">
                  <a:srgbClr val="CFD0D5"/>
                </a:gs>
                <a:gs pos="100000">
                  <a:srgbClr val="B1B5C3"/>
                </a:gs>
              </a:gsLst>
              <a:lin ang="0" scaled="0"/>
            </a:gradFill>
            <a:ln w="10795" cap="flat" cmpd="sng" algn="ctr">
              <a:noFill/>
              <a:prstDash val="solid"/>
            </a:ln>
            <a:effectLst>
              <a:softEdge rad="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srgbClr val="FFFFFF"/>
                </a:solidFill>
                <a:effectLst/>
                <a:uLnTx/>
                <a:uFillTx/>
                <a:latin typeface="Microsoft Sans Serif"/>
                <a:ea typeface="+mn-ea"/>
                <a:cs typeface="+mn-cs"/>
              </a:endParaRPr>
            </a:p>
          </p:txBody>
        </p:sp>
        <p:sp>
          <p:nvSpPr>
            <p:cNvPr id="13" name="Rectangle: Single Corner Rounded 12">
              <a:extLst>
                <a:ext uri="{FF2B5EF4-FFF2-40B4-BE49-F238E27FC236}">
                  <a16:creationId xmlns:a16="http://schemas.microsoft.com/office/drawing/2014/main" id="{0E16C0B4-6DE3-45FD-B7E2-0B34ACCCD3B7}"/>
                </a:ext>
              </a:extLst>
            </p:cNvPr>
            <p:cNvSpPr/>
            <p:nvPr/>
          </p:nvSpPr>
          <p:spPr bwMode="white">
            <a:xfrm flipV="1">
              <a:off x="0" y="0"/>
              <a:ext cx="6116442" cy="5917440"/>
            </a:xfrm>
            <a:prstGeom prst="round1Rect">
              <a:avLst>
                <a:gd name="adj" fmla="val 3425"/>
              </a:avLst>
            </a:prstGeom>
            <a:gradFill>
              <a:gsLst>
                <a:gs pos="15000">
                  <a:srgbClr val="697790"/>
                </a:gs>
                <a:gs pos="100000">
                  <a:schemeClr val="accent5"/>
                </a:gs>
              </a:gsLst>
              <a:lin ang="18900000" scaled="0"/>
            </a:gradFill>
            <a:ln w="25400" cap="flat" cmpd="sng" algn="ctr">
              <a:noFill/>
              <a:prstDash val="solid"/>
            </a:ln>
            <a:effectLst>
              <a:innerShdw blurRad="127000" dist="114300">
                <a:schemeClr val="accent5">
                  <a:lumMod val="75000"/>
                  <a:alpha val="75000"/>
                </a:schemeClr>
              </a:innerShdw>
              <a:softEdge rad="0"/>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R="0" lvl="0" indent="0" algn="ctr" fontAlgn="auto">
                <a:lnSpc>
                  <a:spcPct val="100000"/>
                </a:lnSpc>
                <a:spcBef>
                  <a:spcPts val="0"/>
                </a:spcBef>
                <a:spcAft>
                  <a:spcPts val="0"/>
                </a:spcAft>
                <a:buClrTx/>
                <a:buSzTx/>
                <a:buFontTx/>
                <a:buNone/>
                <a:tabLst/>
              </a:pPr>
              <a:endParaRPr kumimoji="0" lang="en-US" sz="1350" b="0" i="0" u="none" strike="noStrike" kern="0" cap="none" spc="0" normalizeH="0" baseline="0" noProof="0" dirty="0" err="1">
                <a:ln>
                  <a:noFill/>
                </a:ln>
                <a:solidFill>
                  <a:prstClr val="white"/>
                </a:solidFill>
                <a:effectLst/>
                <a:uLnTx/>
                <a:uFillTx/>
                <a:latin typeface="Microsoft Sans Serif"/>
              </a:endParaRPr>
            </a:p>
          </p:txBody>
        </p:sp>
        <p:sp>
          <p:nvSpPr>
            <p:cNvPr id="14" name="Rectangle: Single Corner Rounded 13">
              <a:extLst>
                <a:ext uri="{FF2B5EF4-FFF2-40B4-BE49-F238E27FC236}">
                  <a16:creationId xmlns:a16="http://schemas.microsoft.com/office/drawing/2014/main" id="{2CD83F23-3590-47FE-A589-ECD4728A83C4}"/>
                </a:ext>
              </a:extLst>
            </p:cNvPr>
            <p:cNvSpPr/>
            <p:nvPr/>
          </p:nvSpPr>
          <p:spPr bwMode="white">
            <a:xfrm flipV="1">
              <a:off x="4722552" y="0"/>
              <a:ext cx="1393890" cy="6023894"/>
            </a:xfrm>
            <a:prstGeom prst="round1Rect">
              <a:avLst>
                <a:gd name="adj" fmla="val 15972"/>
              </a:avLst>
            </a:prstGeom>
            <a:gradFill>
              <a:gsLst>
                <a:gs pos="88000">
                  <a:schemeClr val="tx1">
                    <a:alpha val="60000"/>
                  </a:schemeClr>
                </a:gs>
                <a:gs pos="54000">
                  <a:schemeClr val="accent1">
                    <a:lumMod val="50000"/>
                    <a:alpha val="0"/>
                  </a:schemeClr>
                </a:gs>
                <a:gs pos="100000">
                  <a:schemeClr val="tx1">
                    <a:alpha val="47000"/>
                  </a:schemeClr>
                </a:gs>
              </a:gsLst>
              <a:lin ang="0" scaled="0"/>
            </a:gradFill>
            <a:ln w="10795" cap="flat" cmpd="sng" algn="ctr">
              <a:noFill/>
              <a:prstDash val="solid"/>
            </a:ln>
            <a:effectLst>
              <a:softEdge rad="0"/>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err="1">
                <a:ln>
                  <a:noFill/>
                </a:ln>
                <a:solidFill>
                  <a:srgbClr val="FFFFFF"/>
                </a:solidFill>
                <a:effectLst/>
                <a:uLnTx/>
                <a:uFillTx/>
                <a:latin typeface="Microsoft Sans Serif"/>
                <a:ea typeface="+mn-ea"/>
                <a:cs typeface="+mn-cs"/>
              </a:endParaRPr>
            </a:p>
          </p:txBody>
        </p:sp>
      </p:grpSp>
      <p:grpSp>
        <p:nvGrpSpPr>
          <p:cNvPr id="18" name="Group 17">
            <a:extLst>
              <a:ext uri="{FF2B5EF4-FFF2-40B4-BE49-F238E27FC236}">
                <a16:creationId xmlns:a16="http://schemas.microsoft.com/office/drawing/2014/main" id="{67735C45-946F-4397-AADE-28DD68F225A4}"/>
              </a:ext>
            </a:extLst>
          </p:cNvPr>
          <p:cNvGrpSpPr/>
          <p:nvPr/>
        </p:nvGrpSpPr>
        <p:grpSpPr bwMode="gray">
          <a:xfrm>
            <a:off x="5112607" y="1668123"/>
            <a:ext cx="3506119" cy="3521753"/>
            <a:chOff x="2253530" y="4154873"/>
            <a:chExt cx="2342448" cy="2342449"/>
          </a:xfrm>
        </p:grpSpPr>
        <p:sp>
          <p:nvSpPr>
            <p:cNvPr id="19" name="Oval 18">
              <a:extLst>
                <a:ext uri="{FF2B5EF4-FFF2-40B4-BE49-F238E27FC236}">
                  <a16:creationId xmlns:a16="http://schemas.microsoft.com/office/drawing/2014/main" id="{B5EDBE7D-1580-432B-9EFA-2285652716A1}"/>
                </a:ext>
              </a:extLst>
            </p:cNvPr>
            <p:cNvSpPr/>
            <p:nvPr/>
          </p:nvSpPr>
          <p:spPr bwMode="gray">
            <a:xfrm>
              <a:off x="2253530" y="4154873"/>
              <a:ext cx="2342448" cy="2342449"/>
            </a:xfrm>
            <a:prstGeom prst="ellipse">
              <a:avLst/>
            </a:prstGeom>
            <a:gradFill>
              <a:gsLst>
                <a:gs pos="100000">
                  <a:srgbClr val="697790"/>
                </a:gs>
                <a:gs pos="1000">
                  <a:schemeClr val="accent5"/>
                </a:gs>
              </a:gsLst>
              <a:lin ang="18900000" scaled="0"/>
            </a:gradFill>
            <a:ln>
              <a:noFill/>
            </a:ln>
            <a:effectLst>
              <a:outerShdw blurRad="647700" dist="355600" dir="10800000" algn="t" rotWithShape="0">
                <a:schemeClr val="accent6">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20" name="Oval 19">
              <a:extLst>
                <a:ext uri="{FF2B5EF4-FFF2-40B4-BE49-F238E27FC236}">
                  <a16:creationId xmlns:a16="http://schemas.microsoft.com/office/drawing/2014/main" id="{DF032FD5-AD24-4BC5-8AED-05C43A0DF34C}"/>
                </a:ext>
              </a:extLst>
            </p:cNvPr>
            <p:cNvSpPr/>
            <p:nvPr/>
          </p:nvSpPr>
          <p:spPr bwMode="gray">
            <a:xfrm>
              <a:off x="2547266" y="4448609"/>
              <a:ext cx="1754976" cy="1754976"/>
            </a:xfrm>
            <a:prstGeom prst="ellipse">
              <a:avLst/>
            </a:prstGeom>
            <a:solidFill>
              <a:schemeClr val="accent6"/>
            </a:solidFill>
            <a:ln>
              <a:noFill/>
            </a:ln>
            <a:effectLst>
              <a:outerShdw blurRad="647700" dist="355600" dir="10800000" algn="t" rotWithShape="0">
                <a:schemeClr val="accent5">
                  <a:lumMod val="50000"/>
                  <a:alpha val="7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350" dirty="0" err="1">
                <a:solidFill>
                  <a:prstClr val="white"/>
                </a:solidFill>
              </a:endParaRPr>
            </a:p>
          </p:txBody>
        </p:sp>
      </p:grpSp>
      <p:sp>
        <p:nvSpPr>
          <p:cNvPr id="25" name="Subtitle">
            <a:extLst>
              <a:ext uri="{FF2B5EF4-FFF2-40B4-BE49-F238E27FC236}">
                <a16:creationId xmlns:a16="http://schemas.microsoft.com/office/drawing/2014/main" id="{3DEFDFD8-7342-4347-8F3A-1A50A84A8464}"/>
              </a:ext>
            </a:extLst>
          </p:cNvPr>
          <p:cNvSpPr>
            <a:spLocks noGrp="1"/>
          </p:cNvSpPr>
          <p:nvPr>
            <p:ph type="subTitle" idx="1"/>
          </p:nvPr>
        </p:nvSpPr>
        <p:spPr>
          <a:xfrm>
            <a:off x="381000" y="3821531"/>
            <a:ext cx="3826749" cy="914400"/>
          </a:xfrm>
          <a:prstGeom prst="rect">
            <a:avLst/>
          </a:prstGeom>
        </p:spPr>
        <p:txBody>
          <a:bodyPr/>
          <a:lstStyle>
            <a:lvl1pPr marL="0" indent="0" algn="l">
              <a:lnSpc>
                <a:spcPct val="95000"/>
              </a:lnSpc>
              <a:spcBef>
                <a:spcPts val="900"/>
              </a:spcBef>
              <a:buNone/>
              <a:defRPr sz="2100">
                <a:solidFill>
                  <a:schemeClr val="bg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26" name="Title 1">
            <a:extLst>
              <a:ext uri="{FF2B5EF4-FFF2-40B4-BE49-F238E27FC236}">
                <a16:creationId xmlns:a16="http://schemas.microsoft.com/office/drawing/2014/main" id="{D34888F2-FADA-475C-87F2-E443CB7B5760}"/>
              </a:ext>
            </a:extLst>
          </p:cNvPr>
          <p:cNvSpPr>
            <a:spLocks noGrp="1"/>
          </p:cNvSpPr>
          <p:nvPr>
            <p:ph type="title" hasCustomPrompt="1"/>
          </p:nvPr>
        </p:nvSpPr>
        <p:spPr bwMode="black">
          <a:xfrm>
            <a:off x="381000" y="1383898"/>
            <a:ext cx="3826831" cy="2211454"/>
          </a:xfrm>
        </p:spPr>
        <p:txBody>
          <a:bodyPr/>
          <a:lstStyle>
            <a:lvl1pPr>
              <a:lnSpc>
                <a:spcPct val="89000"/>
              </a:lnSpc>
              <a:defRPr sz="4400">
                <a:solidFill>
                  <a:schemeClr val="bg1"/>
                </a:solidFill>
              </a:defRPr>
            </a:lvl1pPr>
          </a:lstStyle>
          <a:p>
            <a:r>
              <a:rPr lang="en-US" dirty="0"/>
              <a:t>Segue title</a:t>
            </a:r>
          </a:p>
        </p:txBody>
      </p:sp>
      <p:sp>
        <p:nvSpPr>
          <p:cNvPr id="11" name="TextBox 10">
            <a:extLst>
              <a:ext uri="{FF2B5EF4-FFF2-40B4-BE49-F238E27FC236}">
                <a16:creationId xmlns:a16="http://schemas.microsoft.com/office/drawing/2014/main" id="{13BBB8ED-5847-426E-A7BD-D462A96F8083}"/>
              </a:ext>
            </a:extLst>
          </p:cNvPr>
          <p:cNvSpPr txBox="1"/>
          <p:nvPr userDrawn="1"/>
        </p:nvSpPr>
        <p:spPr>
          <a:xfrm>
            <a:off x="5452540" y="6417159"/>
            <a:ext cx="2826253" cy="233910"/>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t>Confidential and Proprietary — </a:t>
            </a:r>
            <a:br>
              <a:rPr lang="en-US" dirty="0"/>
            </a:br>
            <a:r>
              <a:rPr lang="en-US" dirty="0"/>
              <a:t>Qualcomm Technologies, Inc. and/or its affiliated companies.</a:t>
            </a:r>
          </a:p>
        </p:txBody>
      </p:sp>
    </p:spTree>
    <p:extLst>
      <p:ext uri="{BB962C8B-B14F-4D97-AF65-F5344CB8AC3E}">
        <p14:creationId xmlns:p14="http://schemas.microsoft.com/office/powerpoint/2010/main" val="209771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chemeClr val="accent1"/>
        </a:solid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67EF2CCD-D99C-4586-B581-448B3D9B405C}"/>
              </a:ext>
            </a:extLst>
          </p:cNvPr>
          <p:cNvSpPr/>
          <p:nvPr userDrawn="1"/>
        </p:nvSpPr>
        <p:spPr bwMode="white">
          <a:xfrm>
            <a:off x="8324850" y="6313147"/>
            <a:ext cx="571500" cy="4572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48" name="Text Placeholder 47">
            <a:extLst>
              <a:ext uri="{FF2B5EF4-FFF2-40B4-BE49-F238E27FC236}">
                <a16:creationId xmlns:a16="http://schemas.microsoft.com/office/drawing/2014/main" id="{F41400D9-5427-4CCF-8EC3-EDC18DC1C8FE}"/>
              </a:ext>
            </a:extLst>
          </p:cNvPr>
          <p:cNvSpPr>
            <a:spLocks noGrp="1"/>
          </p:cNvSpPr>
          <p:nvPr>
            <p:ph type="body" sz="quarter" idx="11" hasCustomPrompt="1"/>
          </p:nvPr>
        </p:nvSpPr>
        <p:spPr bwMode="black">
          <a:xfrm>
            <a:off x="2505076" y="6163388"/>
            <a:ext cx="1959770" cy="236312"/>
          </a:xfrm>
          <a:prstGeom prst="rect">
            <a:avLst/>
          </a:prstGeom>
        </p:spPr>
        <p:txBody>
          <a:bodyPr anchor="b"/>
          <a:lstStyle>
            <a:lvl1pPr marL="0" indent="0">
              <a:lnSpc>
                <a:spcPct val="107000"/>
              </a:lnSpc>
              <a:buNone/>
              <a:defRPr sz="1400">
                <a:solidFill>
                  <a:schemeClr val="bg1"/>
                </a:solidFill>
              </a:defRPr>
            </a:lvl1pPr>
            <a:lvl2pPr marL="0" indent="0">
              <a:lnSpc>
                <a:spcPct val="114000"/>
              </a:lnSpc>
              <a:buNone/>
              <a:defRPr sz="1050">
                <a:solidFill>
                  <a:schemeClr val="bg1"/>
                </a:solidFill>
              </a:defRPr>
            </a:lvl2pPr>
            <a:lvl3pPr marL="0" indent="0">
              <a:lnSpc>
                <a:spcPct val="114000"/>
              </a:lnSpc>
              <a:buNone/>
              <a:defRPr sz="1050">
                <a:solidFill>
                  <a:schemeClr val="bg1"/>
                </a:solidFill>
              </a:defRPr>
            </a:lvl3pPr>
            <a:lvl4pPr marL="0" indent="0">
              <a:lnSpc>
                <a:spcPct val="114000"/>
              </a:lnSpc>
              <a:buNone/>
              <a:defRPr sz="1050">
                <a:solidFill>
                  <a:schemeClr val="bg1"/>
                </a:solidFill>
              </a:defRPr>
            </a:lvl4pPr>
            <a:lvl5pPr marL="0" indent="0">
              <a:lnSpc>
                <a:spcPct val="114000"/>
              </a:lnSpc>
              <a:buNone/>
              <a:defRPr sz="1050">
                <a:solidFill>
                  <a:schemeClr val="bg1"/>
                </a:solidFill>
              </a:defRPr>
            </a:lvl5pPr>
          </a:lstStyle>
          <a:p>
            <a:pPr lvl="0"/>
            <a:r>
              <a:rPr lang="en-US" dirty="0"/>
              <a:t>Title/source</a:t>
            </a:r>
          </a:p>
        </p:txBody>
      </p:sp>
      <p:sp>
        <p:nvSpPr>
          <p:cNvPr id="50" name="Text Placeholder 49">
            <a:extLst>
              <a:ext uri="{FF2B5EF4-FFF2-40B4-BE49-F238E27FC236}">
                <a16:creationId xmlns:a16="http://schemas.microsoft.com/office/drawing/2014/main" id="{4D2C86BC-DD41-43F8-B440-D5D76422C6C0}"/>
              </a:ext>
            </a:extLst>
          </p:cNvPr>
          <p:cNvSpPr>
            <a:spLocks noGrp="1"/>
          </p:cNvSpPr>
          <p:nvPr>
            <p:ph type="body" sz="quarter" idx="12" hasCustomPrompt="1"/>
          </p:nvPr>
        </p:nvSpPr>
        <p:spPr bwMode="black">
          <a:xfrm>
            <a:off x="381000" y="440266"/>
            <a:ext cx="7657149" cy="4078243"/>
          </a:xfrm>
          <a:prstGeom prst="rect">
            <a:avLst/>
          </a:prstGeom>
        </p:spPr>
        <p:txBody>
          <a:bodyPr/>
          <a:lstStyle>
            <a:lvl1pPr marL="0" indent="0">
              <a:lnSpc>
                <a:spcPct val="89000"/>
              </a:lnSpc>
              <a:spcBef>
                <a:spcPts val="900"/>
              </a:spcBef>
              <a:buFont typeface="Microsoft Sans Serif" panose="020B0604020202020204" pitchFamily="34" charset="0"/>
              <a:buChar char="​"/>
              <a:defRPr sz="4400">
                <a:solidFill>
                  <a:schemeClr val="bg1"/>
                </a:solidFill>
              </a:defRPr>
            </a:lvl1pPr>
            <a:lvl2pPr marL="0" indent="0">
              <a:lnSpc>
                <a:spcPct val="86000"/>
              </a:lnSpc>
              <a:spcBef>
                <a:spcPts val="900"/>
              </a:spcBef>
              <a:buFont typeface="Microsoft Sans Serif" panose="020B0604020202020204" pitchFamily="34" charset="0"/>
              <a:buNone/>
              <a:defRPr sz="4125">
                <a:solidFill>
                  <a:schemeClr val="tx1">
                    <a:lumMod val="85000"/>
                    <a:lumOff val="15000"/>
                  </a:schemeClr>
                </a:solidFill>
              </a:defRPr>
            </a:lvl2pPr>
            <a:lvl3pPr marL="0" indent="0">
              <a:lnSpc>
                <a:spcPct val="89000"/>
              </a:lnSpc>
              <a:spcBef>
                <a:spcPts val="900"/>
              </a:spcBef>
              <a:buFont typeface="Microsoft Sans Serif" panose="020B0604020202020204" pitchFamily="34" charset="0"/>
              <a:buChar char="​"/>
              <a:defRPr sz="3300">
                <a:solidFill>
                  <a:schemeClr val="bg1"/>
                </a:solidFill>
              </a:defRPr>
            </a:lvl3pPr>
            <a:lvl4pPr marL="0" indent="0">
              <a:lnSpc>
                <a:spcPct val="88000"/>
              </a:lnSpc>
              <a:spcBef>
                <a:spcPts val="900"/>
              </a:spcBef>
              <a:buFont typeface="Microsoft Sans Serif" panose="020B0604020202020204" pitchFamily="34" charset="0"/>
              <a:buChar char="​"/>
              <a:defRPr sz="2550">
                <a:solidFill>
                  <a:schemeClr val="bg1"/>
                </a:solidFill>
              </a:defRPr>
            </a:lvl4pPr>
            <a:lvl5pPr marL="0" indent="0">
              <a:lnSpc>
                <a:spcPct val="89000"/>
              </a:lnSpc>
              <a:spcBef>
                <a:spcPts val="900"/>
              </a:spcBef>
              <a:buFont typeface="Microsoft Sans Serif" panose="020B0604020202020204" pitchFamily="34" charset="0"/>
              <a:buNone/>
              <a:defRPr sz="2100">
                <a:solidFill>
                  <a:schemeClr val="bg1"/>
                </a:solidFill>
              </a:defRPr>
            </a:lvl5pPr>
            <a:lvl6pPr>
              <a:lnSpc>
                <a:spcPct val="94000"/>
              </a:lnSpc>
              <a:defRPr sz="1800">
                <a:solidFill>
                  <a:schemeClr val="bg1"/>
                </a:solidFill>
              </a:defRPr>
            </a:lvl6pPr>
            <a:lvl7pPr>
              <a:lnSpc>
                <a:spcPct val="88000"/>
              </a:lnSpc>
              <a:defRPr sz="5100">
                <a:solidFill>
                  <a:schemeClr val="bg1"/>
                </a:solidFill>
              </a:defRPr>
            </a:lvl7pPr>
            <a:lvl8pPr>
              <a:lnSpc>
                <a:spcPct val="84000"/>
              </a:lnSpc>
              <a:defRPr sz="6675">
                <a:solidFill>
                  <a:schemeClr val="bg1"/>
                </a:solidFill>
              </a:defRPr>
            </a:lvl8pPr>
            <a:lvl9pPr>
              <a:lnSpc>
                <a:spcPct val="84000"/>
              </a:lnSpc>
              <a:buNone/>
              <a:defRPr sz="8250">
                <a:solidFill>
                  <a:schemeClr val="bg1"/>
                </a:solidFill>
              </a:defRPr>
            </a:lvl9pPr>
          </a:lstStyle>
          <a:p>
            <a:pPr lvl="0"/>
            <a:r>
              <a:rPr lang="en-US" dirty="0"/>
              <a:t>Large quote</a:t>
            </a:r>
          </a:p>
        </p:txBody>
      </p:sp>
      <p:sp>
        <p:nvSpPr>
          <p:cNvPr id="7" name="Text Placeholder 43">
            <a:extLst>
              <a:ext uri="{FF2B5EF4-FFF2-40B4-BE49-F238E27FC236}">
                <a16:creationId xmlns:a16="http://schemas.microsoft.com/office/drawing/2014/main" id="{03C477BE-D0D7-4C03-AB42-77F4B84445FA}"/>
              </a:ext>
            </a:extLst>
          </p:cNvPr>
          <p:cNvSpPr>
            <a:spLocks noGrp="1"/>
          </p:cNvSpPr>
          <p:nvPr>
            <p:ph type="body" sz="quarter" idx="10" hasCustomPrompt="1"/>
          </p:nvPr>
        </p:nvSpPr>
        <p:spPr bwMode="black">
          <a:xfrm>
            <a:off x="381000" y="6163388"/>
            <a:ext cx="1967507" cy="236312"/>
          </a:xfrm>
          <a:prstGeom prst="rect">
            <a:avLst/>
          </a:prstGeom>
        </p:spPr>
        <p:txBody>
          <a:bodyPr anchor="b"/>
          <a:lstStyle>
            <a:lvl1pPr marL="0" indent="0">
              <a:lnSpc>
                <a:spcPct val="107000"/>
              </a:lnSpc>
              <a:spcBef>
                <a:spcPts val="0"/>
              </a:spcBef>
              <a:buNone/>
              <a:defRPr sz="1400" b="1">
                <a:solidFill>
                  <a:schemeClr val="bg1"/>
                </a:solidFill>
              </a:defRPr>
            </a:lvl1pPr>
            <a:lvl2pPr marL="0" indent="0">
              <a:lnSpc>
                <a:spcPct val="114000"/>
              </a:lnSpc>
              <a:spcBef>
                <a:spcPts val="0"/>
              </a:spcBef>
              <a:buNone/>
              <a:defRPr sz="1050">
                <a:solidFill>
                  <a:schemeClr val="bg1"/>
                </a:solidFill>
              </a:defRPr>
            </a:lvl2pPr>
            <a:lvl3pPr marL="0" indent="0">
              <a:lnSpc>
                <a:spcPct val="114000"/>
              </a:lnSpc>
              <a:spcBef>
                <a:spcPts val="0"/>
              </a:spcBef>
              <a:buNone/>
              <a:defRPr sz="1050">
                <a:solidFill>
                  <a:schemeClr val="bg1"/>
                </a:solidFill>
              </a:defRPr>
            </a:lvl3pPr>
            <a:lvl4pPr marL="0" indent="0">
              <a:lnSpc>
                <a:spcPct val="114000"/>
              </a:lnSpc>
              <a:spcBef>
                <a:spcPts val="0"/>
              </a:spcBef>
              <a:buNone/>
              <a:defRPr sz="1050">
                <a:solidFill>
                  <a:schemeClr val="bg1"/>
                </a:solidFill>
              </a:defRPr>
            </a:lvl4pPr>
            <a:lvl5pPr marL="0" indent="0">
              <a:lnSpc>
                <a:spcPct val="114000"/>
              </a:lnSpc>
              <a:spcBef>
                <a:spcPts val="0"/>
              </a:spcBef>
              <a:buNone/>
              <a:defRPr sz="1050">
                <a:solidFill>
                  <a:schemeClr val="bg1"/>
                </a:solidFill>
              </a:defRPr>
            </a:lvl5pPr>
          </a:lstStyle>
          <a:p>
            <a:pPr lvl="0"/>
            <a:r>
              <a:rPr lang="en-US" dirty="0"/>
              <a:t>Quote attribution </a:t>
            </a:r>
          </a:p>
        </p:txBody>
      </p:sp>
      <p:sp>
        <p:nvSpPr>
          <p:cNvPr id="8" name="TextBox 7">
            <a:extLst>
              <a:ext uri="{FF2B5EF4-FFF2-40B4-BE49-F238E27FC236}">
                <a16:creationId xmlns:a16="http://schemas.microsoft.com/office/drawing/2014/main" id="{776763F3-1C7D-4DB4-8F61-1958EDB2852D}"/>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accent2">
                    <a:lumMod val="60000"/>
                    <a:lumOff val="40000"/>
                  </a:schemeClr>
                </a:solidFill>
              </a:rPr>
              <a:t>Confidential and Proprietary — Qualcomm Technologies, Inc. and/or its affiliated companies.</a:t>
            </a:r>
          </a:p>
        </p:txBody>
      </p:sp>
      <p:sp>
        <p:nvSpPr>
          <p:cNvPr id="11" name="TextBox 10">
            <a:extLst>
              <a:ext uri="{FF2B5EF4-FFF2-40B4-BE49-F238E27FC236}">
                <a16:creationId xmlns:a16="http://schemas.microsoft.com/office/drawing/2014/main" id="{B0E97909-400D-44B9-8B2B-3BD61035865F}"/>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32101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Quote Light Blue">
    <p:bg>
      <p:bgPr>
        <a:solidFill>
          <a:schemeClr val="accent2"/>
        </a:solidFill>
        <a:effectLst/>
      </p:bgPr>
    </p:bg>
    <p:spTree>
      <p:nvGrpSpPr>
        <p:cNvPr id="1" name=""/>
        <p:cNvGrpSpPr/>
        <p:nvPr/>
      </p:nvGrpSpPr>
      <p:grpSpPr>
        <a:xfrm>
          <a:off x="0" y="0"/>
          <a:ext cx="0" cy="0"/>
          <a:chOff x="0" y="0"/>
          <a:chExt cx="0" cy="0"/>
        </a:xfrm>
      </p:grpSpPr>
      <p:sp>
        <p:nvSpPr>
          <p:cNvPr id="15" name="Oval 14">
            <a:extLst>
              <a:ext uri="{FF2B5EF4-FFF2-40B4-BE49-F238E27FC236}">
                <a16:creationId xmlns:a16="http://schemas.microsoft.com/office/drawing/2014/main" id="{CB3074E7-EAF6-413C-BBA6-F0B5E89BD7AE}"/>
              </a:ext>
            </a:extLst>
          </p:cNvPr>
          <p:cNvSpPr/>
          <p:nvPr userDrawn="1"/>
        </p:nvSpPr>
        <p:spPr>
          <a:xfrm>
            <a:off x="8305800" y="6286500"/>
            <a:ext cx="571500" cy="4572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6" name="Text Placeholder 49">
            <a:extLst>
              <a:ext uri="{FF2B5EF4-FFF2-40B4-BE49-F238E27FC236}">
                <a16:creationId xmlns:a16="http://schemas.microsoft.com/office/drawing/2014/main" id="{D01203DD-1D5F-4B2D-A090-ABDE978C191F}"/>
              </a:ext>
            </a:extLst>
          </p:cNvPr>
          <p:cNvSpPr>
            <a:spLocks noGrp="1"/>
          </p:cNvSpPr>
          <p:nvPr>
            <p:ph type="body" sz="quarter" idx="12" hasCustomPrompt="1"/>
          </p:nvPr>
        </p:nvSpPr>
        <p:spPr bwMode="black">
          <a:xfrm>
            <a:off x="381000" y="440266"/>
            <a:ext cx="7657149" cy="4078243"/>
          </a:xfrm>
          <a:prstGeom prst="rect">
            <a:avLst/>
          </a:prstGeom>
        </p:spPr>
        <p:txBody>
          <a:bodyPr/>
          <a:lstStyle>
            <a:lvl1pPr marL="0" indent="0">
              <a:lnSpc>
                <a:spcPct val="89000"/>
              </a:lnSpc>
              <a:spcBef>
                <a:spcPts val="900"/>
              </a:spcBef>
              <a:buFont typeface="Microsoft Sans Serif" panose="020B0604020202020204" pitchFamily="34" charset="0"/>
              <a:buChar char="​"/>
              <a:defRPr sz="4400">
                <a:solidFill>
                  <a:schemeClr val="bg1"/>
                </a:solidFill>
              </a:defRPr>
            </a:lvl1pPr>
            <a:lvl2pPr marL="0" indent="0">
              <a:lnSpc>
                <a:spcPct val="86000"/>
              </a:lnSpc>
              <a:spcBef>
                <a:spcPts val="900"/>
              </a:spcBef>
              <a:buFont typeface="Microsoft Sans Serif" panose="020B0604020202020204" pitchFamily="34" charset="0"/>
              <a:buNone/>
              <a:defRPr sz="4125">
                <a:solidFill>
                  <a:schemeClr val="tx1">
                    <a:lumMod val="85000"/>
                    <a:lumOff val="15000"/>
                  </a:schemeClr>
                </a:solidFill>
              </a:defRPr>
            </a:lvl2pPr>
            <a:lvl3pPr marL="0" indent="0">
              <a:lnSpc>
                <a:spcPct val="89000"/>
              </a:lnSpc>
              <a:spcBef>
                <a:spcPts val="900"/>
              </a:spcBef>
              <a:buFont typeface="Microsoft Sans Serif" panose="020B0604020202020204" pitchFamily="34" charset="0"/>
              <a:buChar char="​"/>
              <a:defRPr sz="3300">
                <a:solidFill>
                  <a:schemeClr val="bg1"/>
                </a:solidFill>
              </a:defRPr>
            </a:lvl3pPr>
            <a:lvl4pPr marL="0" indent="0">
              <a:lnSpc>
                <a:spcPct val="88000"/>
              </a:lnSpc>
              <a:spcBef>
                <a:spcPts val="900"/>
              </a:spcBef>
              <a:buFont typeface="Microsoft Sans Serif" panose="020B0604020202020204" pitchFamily="34" charset="0"/>
              <a:buChar char="​"/>
              <a:defRPr sz="2550">
                <a:solidFill>
                  <a:schemeClr val="bg1"/>
                </a:solidFill>
              </a:defRPr>
            </a:lvl4pPr>
            <a:lvl5pPr marL="0" indent="0">
              <a:lnSpc>
                <a:spcPct val="89000"/>
              </a:lnSpc>
              <a:spcBef>
                <a:spcPts val="900"/>
              </a:spcBef>
              <a:buFont typeface="Microsoft Sans Serif" panose="020B0604020202020204" pitchFamily="34" charset="0"/>
              <a:buNone/>
              <a:defRPr sz="2100">
                <a:solidFill>
                  <a:schemeClr val="bg1"/>
                </a:solidFill>
              </a:defRPr>
            </a:lvl5pPr>
            <a:lvl6pPr>
              <a:lnSpc>
                <a:spcPct val="94000"/>
              </a:lnSpc>
              <a:defRPr sz="1800">
                <a:solidFill>
                  <a:schemeClr val="bg1"/>
                </a:solidFill>
              </a:defRPr>
            </a:lvl6pPr>
            <a:lvl7pPr>
              <a:lnSpc>
                <a:spcPct val="88000"/>
              </a:lnSpc>
              <a:defRPr sz="5100">
                <a:solidFill>
                  <a:schemeClr val="bg1"/>
                </a:solidFill>
              </a:defRPr>
            </a:lvl7pPr>
            <a:lvl8pPr>
              <a:lnSpc>
                <a:spcPct val="84000"/>
              </a:lnSpc>
              <a:defRPr sz="6675">
                <a:solidFill>
                  <a:schemeClr val="bg1"/>
                </a:solidFill>
              </a:defRPr>
            </a:lvl8pPr>
            <a:lvl9pPr>
              <a:lnSpc>
                <a:spcPct val="84000"/>
              </a:lnSpc>
              <a:buNone/>
              <a:defRPr sz="8250">
                <a:solidFill>
                  <a:schemeClr val="bg1"/>
                </a:solidFill>
              </a:defRPr>
            </a:lvl9pPr>
          </a:lstStyle>
          <a:p>
            <a:pPr lvl="0"/>
            <a:r>
              <a:rPr lang="en-US" dirty="0"/>
              <a:t>Large quote</a:t>
            </a:r>
          </a:p>
        </p:txBody>
      </p:sp>
      <p:sp>
        <p:nvSpPr>
          <p:cNvPr id="18" name="Text Placeholder 47">
            <a:extLst>
              <a:ext uri="{FF2B5EF4-FFF2-40B4-BE49-F238E27FC236}">
                <a16:creationId xmlns:a16="http://schemas.microsoft.com/office/drawing/2014/main" id="{77140D44-5ED6-487E-8EDE-2F304BE6C49F}"/>
              </a:ext>
            </a:extLst>
          </p:cNvPr>
          <p:cNvSpPr>
            <a:spLocks noGrp="1"/>
          </p:cNvSpPr>
          <p:nvPr>
            <p:ph type="body" sz="quarter" idx="11" hasCustomPrompt="1"/>
          </p:nvPr>
        </p:nvSpPr>
        <p:spPr bwMode="black">
          <a:xfrm>
            <a:off x="2505076" y="6163388"/>
            <a:ext cx="1959770" cy="236312"/>
          </a:xfrm>
          <a:prstGeom prst="rect">
            <a:avLst/>
          </a:prstGeom>
        </p:spPr>
        <p:txBody>
          <a:bodyPr anchor="b"/>
          <a:lstStyle>
            <a:lvl1pPr marL="0" indent="0">
              <a:lnSpc>
                <a:spcPct val="107000"/>
              </a:lnSpc>
              <a:buNone/>
              <a:defRPr sz="1400">
                <a:solidFill>
                  <a:schemeClr val="bg1"/>
                </a:solidFill>
              </a:defRPr>
            </a:lvl1pPr>
            <a:lvl2pPr marL="0" indent="0">
              <a:lnSpc>
                <a:spcPct val="114000"/>
              </a:lnSpc>
              <a:buNone/>
              <a:defRPr sz="1050">
                <a:solidFill>
                  <a:schemeClr val="bg1"/>
                </a:solidFill>
              </a:defRPr>
            </a:lvl2pPr>
            <a:lvl3pPr marL="0" indent="0">
              <a:lnSpc>
                <a:spcPct val="114000"/>
              </a:lnSpc>
              <a:buNone/>
              <a:defRPr sz="1050">
                <a:solidFill>
                  <a:schemeClr val="bg1"/>
                </a:solidFill>
              </a:defRPr>
            </a:lvl3pPr>
            <a:lvl4pPr marL="0" indent="0">
              <a:lnSpc>
                <a:spcPct val="114000"/>
              </a:lnSpc>
              <a:buNone/>
              <a:defRPr sz="1050">
                <a:solidFill>
                  <a:schemeClr val="bg1"/>
                </a:solidFill>
              </a:defRPr>
            </a:lvl4pPr>
            <a:lvl5pPr marL="0" indent="0">
              <a:lnSpc>
                <a:spcPct val="114000"/>
              </a:lnSpc>
              <a:buNone/>
              <a:defRPr sz="1050">
                <a:solidFill>
                  <a:schemeClr val="bg1"/>
                </a:solidFill>
              </a:defRPr>
            </a:lvl5pPr>
          </a:lstStyle>
          <a:p>
            <a:pPr lvl="0"/>
            <a:r>
              <a:rPr lang="en-US" dirty="0"/>
              <a:t>Title/source</a:t>
            </a:r>
          </a:p>
        </p:txBody>
      </p:sp>
      <p:sp>
        <p:nvSpPr>
          <p:cNvPr id="7" name="Text Placeholder 43">
            <a:extLst>
              <a:ext uri="{FF2B5EF4-FFF2-40B4-BE49-F238E27FC236}">
                <a16:creationId xmlns:a16="http://schemas.microsoft.com/office/drawing/2014/main" id="{03C477BE-D0D7-4C03-AB42-77F4B84445FA}"/>
              </a:ext>
            </a:extLst>
          </p:cNvPr>
          <p:cNvSpPr>
            <a:spLocks noGrp="1"/>
          </p:cNvSpPr>
          <p:nvPr>
            <p:ph type="body" sz="quarter" idx="10" hasCustomPrompt="1"/>
          </p:nvPr>
        </p:nvSpPr>
        <p:spPr bwMode="black">
          <a:xfrm>
            <a:off x="381000" y="6163388"/>
            <a:ext cx="1967507" cy="236312"/>
          </a:xfrm>
          <a:prstGeom prst="rect">
            <a:avLst/>
          </a:prstGeom>
        </p:spPr>
        <p:txBody>
          <a:bodyPr anchor="b"/>
          <a:lstStyle>
            <a:lvl1pPr marL="0" indent="0">
              <a:lnSpc>
                <a:spcPct val="107000"/>
              </a:lnSpc>
              <a:spcBef>
                <a:spcPts val="0"/>
              </a:spcBef>
              <a:buNone/>
              <a:defRPr sz="1400" b="1">
                <a:solidFill>
                  <a:schemeClr val="bg1"/>
                </a:solidFill>
              </a:defRPr>
            </a:lvl1pPr>
            <a:lvl2pPr marL="0" indent="0">
              <a:lnSpc>
                <a:spcPct val="114000"/>
              </a:lnSpc>
              <a:spcBef>
                <a:spcPts val="0"/>
              </a:spcBef>
              <a:buNone/>
              <a:defRPr sz="1050">
                <a:solidFill>
                  <a:schemeClr val="bg1"/>
                </a:solidFill>
              </a:defRPr>
            </a:lvl2pPr>
            <a:lvl3pPr marL="0" indent="0">
              <a:lnSpc>
                <a:spcPct val="114000"/>
              </a:lnSpc>
              <a:spcBef>
                <a:spcPts val="0"/>
              </a:spcBef>
              <a:buNone/>
              <a:defRPr sz="1050">
                <a:solidFill>
                  <a:schemeClr val="bg1"/>
                </a:solidFill>
              </a:defRPr>
            </a:lvl3pPr>
            <a:lvl4pPr marL="0" indent="0">
              <a:lnSpc>
                <a:spcPct val="114000"/>
              </a:lnSpc>
              <a:spcBef>
                <a:spcPts val="0"/>
              </a:spcBef>
              <a:buNone/>
              <a:defRPr sz="1050">
                <a:solidFill>
                  <a:schemeClr val="bg1"/>
                </a:solidFill>
              </a:defRPr>
            </a:lvl4pPr>
            <a:lvl5pPr marL="0" indent="0">
              <a:lnSpc>
                <a:spcPct val="114000"/>
              </a:lnSpc>
              <a:spcBef>
                <a:spcPts val="0"/>
              </a:spcBef>
              <a:buNone/>
              <a:defRPr sz="1050">
                <a:solidFill>
                  <a:schemeClr val="bg1"/>
                </a:solidFill>
              </a:defRPr>
            </a:lvl5pPr>
          </a:lstStyle>
          <a:p>
            <a:pPr lvl="0"/>
            <a:r>
              <a:rPr lang="en-US" dirty="0"/>
              <a:t>Quote attribution </a:t>
            </a:r>
          </a:p>
        </p:txBody>
      </p:sp>
      <p:sp>
        <p:nvSpPr>
          <p:cNvPr id="8" name="TextBox 7">
            <a:extLst>
              <a:ext uri="{FF2B5EF4-FFF2-40B4-BE49-F238E27FC236}">
                <a16:creationId xmlns:a16="http://schemas.microsoft.com/office/drawing/2014/main" id="{5AF35FDA-CF19-4E6F-926D-BE33796AED0D}"/>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accent1"/>
                </a:solidFill>
              </a:rPr>
              <a:t>Confidential and Proprietary — Qualcomm Technologies, Inc. and/or its affiliated companies.</a:t>
            </a:r>
          </a:p>
        </p:txBody>
      </p:sp>
      <p:sp>
        <p:nvSpPr>
          <p:cNvPr id="10" name="TextBox 9">
            <a:extLst>
              <a:ext uri="{FF2B5EF4-FFF2-40B4-BE49-F238E27FC236}">
                <a16:creationId xmlns:a16="http://schemas.microsoft.com/office/drawing/2014/main" id="{558FC2B5-8B2C-4413-852E-B8A07EEEBB02}"/>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695243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uote Green">
    <p:bg>
      <p:bgPr>
        <a:solidFill>
          <a:schemeClr val="accent3"/>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C5F92587-B77B-4435-A230-7DE64EC61EF2}"/>
              </a:ext>
            </a:extLst>
          </p:cNvPr>
          <p:cNvSpPr/>
          <p:nvPr userDrawn="1"/>
        </p:nvSpPr>
        <p:spPr>
          <a:xfrm>
            <a:off x="8305800" y="6286500"/>
            <a:ext cx="571500" cy="4572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3" name="Text Placeholder 49">
            <a:extLst>
              <a:ext uri="{FF2B5EF4-FFF2-40B4-BE49-F238E27FC236}">
                <a16:creationId xmlns:a16="http://schemas.microsoft.com/office/drawing/2014/main" id="{7089FB17-FD52-43E6-B225-A3A5149E2482}"/>
              </a:ext>
            </a:extLst>
          </p:cNvPr>
          <p:cNvSpPr>
            <a:spLocks noGrp="1"/>
          </p:cNvSpPr>
          <p:nvPr>
            <p:ph type="body" sz="quarter" idx="12" hasCustomPrompt="1"/>
          </p:nvPr>
        </p:nvSpPr>
        <p:spPr bwMode="black">
          <a:xfrm>
            <a:off x="381000" y="440266"/>
            <a:ext cx="7657149" cy="4078243"/>
          </a:xfrm>
          <a:prstGeom prst="rect">
            <a:avLst/>
          </a:prstGeom>
        </p:spPr>
        <p:txBody>
          <a:bodyPr/>
          <a:lstStyle>
            <a:lvl1pPr marL="0" indent="0">
              <a:lnSpc>
                <a:spcPct val="89000"/>
              </a:lnSpc>
              <a:spcBef>
                <a:spcPts val="900"/>
              </a:spcBef>
              <a:buFont typeface="Microsoft Sans Serif" panose="020B0604020202020204" pitchFamily="34" charset="0"/>
              <a:buChar char="​"/>
              <a:defRPr sz="4400">
                <a:solidFill>
                  <a:schemeClr val="bg1"/>
                </a:solidFill>
              </a:defRPr>
            </a:lvl1pPr>
            <a:lvl2pPr marL="0" indent="0">
              <a:lnSpc>
                <a:spcPct val="86000"/>
              </a:lnSpc>
              <a:spcBef>
                <a:spcPts val="900"/>
              </a:spcBef>
              <a:buFont typeface="Microsoft Sans Serif" panose="020B0604020202020204" pitchFamily="34" charset="0"/>
              <a:buNone/>
              <a:defRPr sz="4125">
                <a:solidFill>
                  <a:schemeClr val="tx1">
                    <a:lumMod val="85000"/>
                    <a:lumOff val="15000"/>
                  </a:schemeClr>
                </a:solidFill>
              </a:defRPr>
            </a:lvl2pPr>
            <a:lvl3pPr marL="0" indent="0">
              <a:lnSpc>
                <a:spcPct val="89000"/>
              </a:lnSpc>
              <a:spcBef>
                <a:spcPts val="900"/>
              </a:spcBef>
              <a:buFont typeface="Microsoft Sans Serif" panose="020B0604020202020204" pitchFamily="34" charset="0"/>
              <a:buChar char="​"/>
              <a:defRPr sz="3300">
                <a:solidFill>
                  <a:schemeClr val="bg1"/>
                </a:solidFill>
              </a:defRPr>
            </a:lvl3pPr>
            <a:lvl4pPr marL="0" indent="0">
              <a:lnSpc>
                <a:spcPct val="88000"/>
              </a:lnSpc>
              <a:spcBef>
                <a:spcPts val="900"/>
              </a:spcBef>
              <a:buFont typeface="Microsoft Sans Serif" panose="020B0604020202020204" pitchFamily="34" charset="0"/>
              <a:buChar char="​"/>
              <a:defRPr sz="2550">
                <a:solidFill>
                  <a:schemeClr val="bg1"/>
                </a:solidFill>
              </a:defRPr>
            </a:lvl4pPr>
            <a:lvl5pPr marL="0" indent="0">
              <a:lnSpc>
                <a:spcPct val="89000"/>
              </a:lnSpc>
              <a:spcBef>
                <a:spcPts val="900"/>
              </a:spcBef>
              <a:buFont typeface="Microsoft Sans Serif" panose="020B0604020202020204" pitchFamily="34" charset="0"/>
              <a:buNone/>
              <a:defRPr sz="2100">
                <a:solidFill>
                  <a:schemeClr val="bg1"/>
                </a:solidFill>
              </a:defRPr>
            </a:lvl5pPr>
            <a:lvl6pPr>
              <a:lnSpc>
                <a:spcPct val="94000"/>
              </a:lnSpc>
              <a:defRPr sz="1800">
                <a:solidFill>
                  <a:schemeClr val="bg1"/>
                </a:solidFill>
              </a:defRPr>
            </a:lvl6pPr>
            <a:lvl7pPr>
              <a:lnSpc>
                <a:spcPct val="88000"/>
              </a:lnSpc>
              <a:defRPr sz="5100">
                <a:solidFill>
                  <a:schemeClr val="bg1"/>
                </a:solidFill>
              </a:defRPr>
            </a:lvl7pPr>
            <a:lvl8pPr>
              <a:lnSpc>
                <a:spcPct val="84000"/>
              </a:lnSpc>
              <a:defRPr sz="6675">
                <a:solidFill>
                  <a:schemeClr val="bg1"/>
                </a:solidFill>
              </a:defRPr>
            </a:lvl8pPr>
            <a:lvl9pPr>
              <a:lnSpc>
                <a:spcPct val="84000"/>
              </a:lnSpc>
              <a:buNone/>
              <a:defRPr sz="8250">
                <a:solidFill>
                  <a:schemeClr val="bg1"/>
                </a:solidFill>
              </a:defRPr>
            </a:lvl9pPr>
          </a:lstStyle>
          <a:p>
            <a:pPr lvl="0"/>
            <a:r>
              <a:rPr lang="en-US" dirty="0"/>
              <a:t>Large quote</a:t>
            </a:r>
          </a:p>
        </p:txBody>
      </p:sp>
      <p:sp>
        <p:nvSpPr>
          <p:cNvPr id="15" name="Text Placeholder 47">
            <a:extLst>
              <a:ext uri="{FF2B5EF4-FFF2-40B4-BE49-F238E27FC236}">
                <a16:creationId xmlns:a16="http://schemas.microsoft.com/office/drawing/2014/main" id="{292CA0D0-7FC3-45C6-8A38-4F909B332048}"/>
              </a:ext>
            </a:extLst>
          </p:cNvPr>
          <p:cNvSpPr>
            <a:spLocks noGrp="1"/>
          </p:cNvSpPr>
          <p:nvPr>
            <p:ph type="body" sz="quarter" idx="11" hasCustomPrompt="1"/>
          </p:nvPr>
        </p:nvSpPr>
        <p:spPr bwMode="black">
          <a:xfrm>
            <a:off x="2505076" y="6163388"/>
            <a:ext cx="1959770" cy="236312"/>
          </a:xfrm>
          <a:prstGeom prst="rect">
            <a:avLst/>
          </a:prstGeom>
        </p:spPr>
        <p:txBody>
          <a:bodyPr anchor="b"/>
          <a:lstStyle>
            <a:lvl1pPr marL="0" indent="0">
              <a:lnSpc>
                <a:spcPct val="107000"/>
              </a:lnSpc>
              <a:buNone/>
              <a:defRPr sz="1400">
                <a:solidFill>
                  <a:schemeClr val="bg1"/>
                </a:solidFill>
              </a:defRPr>
            </a:lvl1pPr>
            <a:lvl2pPr marL="0" indent="0">
              <a:lnSpc>
                <a:spcPct val="114000"/>
              </a:lnSpc>
              <a:buNone/>
              <a:defRPr sz="1050">
                <a:solidFill>
                  <a:schemeClr val="bg1"/>
                </a:solidFill>
              </a:defRPr>
            </a:lvl2pPr>
            <a:lvl3pPr marL="0" indent="0">
              <a:lnSpc>
                <a:spcPct val="114000"/>
              </a:lnSpc>
              <a:buNone/>
              <a:defRPr sz="1050">
                <a:solidFill>
                  <a:schemeClr val="bg1"/>
                </a:solidFill>
              </a:defRPr>
            </a:lvl3pPr>
            <a:lvl4pPr marL="0" indent="0">
              <a:lnSpc>
                <a:spcPct val="114000"/>
              </a:lnSpc>
              <a:buNone/>
              <a:defRPr sz="1050">
                <a:solidFill>
                  <a:schemeClr val="bg1"/>
                </a:solidFill>
              </a:defRPr>
            </a:lvl4pPr>
            <a:lvl5pPr marL="0" indent="0">
              <a:lnSpc>
                <a:spcPct val="114000"/>
              </a:lnSpc>
              <a:buNone/>
              <a:defRPr sz="1050">
                <a:solidFill>
                  <a:schemeClr val="bg1"/>
                </a:solidFill>
              </a:defRPr>
            </a:lvl5pPr>
          </a:lstStyle>
          <a:p>
            <a:pPr lvl="0"/>
            <a:r>
              <a:rPr lang="en-US" dirty="0"/>
              <a:t>Title/source</a:t>
            </a:r>
          </a:p>
        </p:txBody>
      </p:sp>
      <p:sp>
        <p:nvSpPr>
          <p:cNvPr id="7" name="Text Placeholder 43">
            <a:extLst>
              <a:ext uri="{FF2B5EF4-FFF2-40B4-BE49-F238E27FC236}">
                <a16:creationId xmlns:a16="http://schemas.microsoft.com/office/drawing/2014/main" id="{03C477BE-D0D7-4C03-AB42-77F4B84445FA}"/>
              </a:ext>
            </a:extLst>
          </p:cNvPr>
          <p:cNvSpPr>
            <a:spLocks noGrp="1"/>
          </p:cNvSpPr>
          <p:nvPr>
            <p:ph type="body" sz="quarter" idx="10" hasCustomPrompt="1"/>
          </p:nvPr>
        </p:nvSpPr>
        <p:spPr bwMode="black">
          <a:xfrm>
            <a:off x="381000" y="6163388"/>
            <a:ext cx="1967507" cy="236312"/>
          </a:xfrm>
          <a:prstGeom prst="rect">
            <a:avLst/>
          </a:prstGeom>
        </p:spPr>
        <p:txBody>
          <a:bodyPr anchor="b"/>
          <a:lstStyle>
            <a:lvl1pPr marL="0" indent="0">
              <a:lnSpc>
                <a:spcPct val="107000"/>
              </a:lnSpc>
              <a:spcBef>
                <a:spcPts val="0"/>
              </a:spcBef>
              <a:buNone/>
              <a:defRPr sz="1400" b="1">
                <a:solidFill>
                  <a:schemeClr val="bg1"/>
                </a:solidFill>
              </a:defRPr>
            </a:lvl1pPr>
            <a:lvl2pPr marL="0" indent="0">
              <a:lnSpc>
                <a:spcPct val="114000"/>
              </a:lnSpc>
              <a:spcBef>
                <a:spcPts val="0"/>
              </a:spcBef>
              <a:buNone/>
              <a:defRPr sz="1050">
                <a:solidFill>
                  <a:schemeClr val="bg1"/>
                </a:solidFill>
              </a:defRPr>
            </a:lvl2pPr>
            <a:lvl3pPr marL="0" indent="0">
              <a:lnSpc>
                <a:spcPct val="114000"/>
              </a:lnSpc>
              <a:spcBef>
                <a:spcPts val="0"/>
              </a:spcBef>
              <a:buNone/>
              <a:defRPr sz="1050">
                <a:solidFill>
                  <a:schemeClr val="bg1"/>
                </a:solidFill>
              </a:defRPr>
            </a:lvl3pPr>
            <a:lvl4pPr marL="0" indent="0">
              <a:lnSpc>
                <a:spcPct val="114000"/>
              </a:lnSpc>
              <a:spcBef>
                <a:spcPts val="0"/>
              </a:spcBef>
              <a:buNone/>
              <a:defRPr sz="1050">
                <a:solidFill>
                  <a:schemeClr val="bg1"/>
                </a:solidFill>
              </a:defRPr>
            </a:lvl4pPr>
            <a:lvl5pPr marL="0" indent="0">
              <a:lnSpc>
                <a:spcPct val="114000"/>
              </a:lnSpc>
              <a:spcBef>
                <a:spcPts val="0"/>
              </a:spcBef>
              <a:buNone/>
              <a:defRPr sz="1050">
                <a:solidFill>
                  <a:schemeClr val="bg1"/>
                </a:solidFill>
              </a:defRPr>
            </a:lvl5pPr>
          </a:lstStyle>
          <a:p>
            <a:pPr lvl="0"/>
            <a:r>
              <a:rPr lang="en-US" dirty="0"/>
              <a:t>Quote attribution </a:t>
            </a:r>
          </a:p>
        </p:txBody>
      </p:sp>
      <p:sp>
        <p:nvSpPr>
          <p:cNvPr id="8" name="TextBox 7">
            <a:extLst>
              <a:ext uri="{FF2B5EF4-FFF2-40B4-BE49-F238E27FC236}">
                <a16:creationId xmlns:a16="http://schemas.microsoft.com/office/drawing/2014/main" id="{D60C6868-C6F1-4100-B930-CB35B4B6BD50}"/>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accent3">
                    <a:lumMod val="40000"/>
                    <a:lumOff val="60000"/>
                  </a:schemeClr>
                </a:solidFill>
              </a:rPr>
              <a:t>Confidential and Proprietary — Qualcomm Technologies, Inc. and/or its affiliated companies.</a:t>
            </a:r>
          </a:p>
        </p:txBody>
      </p:sp>
      <p:sp>
        <p:nvSpPr>
          <p:cNvPr id="10" name="TextBox 9">
            <a:extLst>
              <a:ext uri="{FF2B5EF4-FFF2-40B4-BE49-F238E27FC236}">
                <a16:creationId xmlns:a16="http://schemas.microsoft.com/office/drawing/2014/main" id="{7ED9FE43-E494-4EDD-B801-580D72636C2F}"/>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1763717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Quote Gray">
    <p:bg>
      <p:bgPr>
        <a:solidFill>
          <a:schemeClr val="accent5"/>
        </a:solidFill>
        <a:effectLst/>
      </p:bgPr>
    </p:bg>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10BCE5A1-EC62-4F80-B747-AEED39A30AA5}"/>
              </a:ext>
            </a:extLst>
          </p:cNvPr>
          <p:cNvSpPr/>
          <p:nvPr userDrawn="1"/>
        </p:nvSpPr>
        <p:spPr>
          <a:xfrm>
            <a:off x="8305800" y="6286500"/>
            <a:ext cx="571500" cy="4572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3" name="Text Placeholder 49">
            <a:extLst>
              <a:ext uri="{FF2B5EF4-FFF2-40B4-BE49-F238E27FC236}">
                <a16:creationId xmlns:a16="http://schemas.microsoft.com/office/drawing/2014/main" id="{E3F55FA9-E23E-4BC3-BF42-D3050B389841}"/>
              </a:ext>
            </a:extLst>
          </p:cNvPr>
          <p:cNvSpPr>
            <a:spLocks noGrp="1"/>
          </p:cNvSpPr>
          <p:nvPr>
            <p:ph type="body" sz="quarter" idx="12" hasCustomPrompt="1"/>
          </p:nvPr>
        </p:nvSpPr>
        <p:spPr bwMode="black">
          <a:xfrm>
            <a:off x="381000" y="440266"/>
            <a:ext cx="7657149" cy="4078243"/>
          </a:xfrm>
          <a:prstGeom prst="rect">
            <a:avLst/>
          </a:prstGeom>
        </p:spPr>
        <p:txBody>
          <a:bodyPr/>
          <a:lstStyle>
            <a:lvl1pPr marL="0" indent="0">
              <a:lnSpc>
                <a:spcPct val="89000"/>
              </a:lnSpc>
              <a:spcBef>
                <a:spcPts val="900"/>
              </a:spcBef>
              <a:buFont typeface="Microsoft Sans Serif" panose="020B0604020202020204" pitchFamily="34" charset="0"/>
              <a:buChar char="​"/>
              <a:defRPr sz="4400">
                <a:solidFill>
                  <a:schemeClr val="bg1"/>
                </a:solidFill>
              </a:defRPr>
            </a:lvl1pPr>
            <a:lvl2pPr marL="0" indent="0">
              <a:lnSpc>
                <a:spcPct val="86000"/>
              </a:lnSpc>
              <a:spcBef>
                <a:spcPts val="900"/>
              </a:spcBef>
              <a:buFont typeface="Microsoft Sans Serif" panose="020B0604020202020204" pitchFamily="34" charset="0"/>
              <a:buNone/>
              <a:defRPr sz="4125">
                <a:solidFill>
                  <a:schemeClr val="tx1">
                    <a:lumMod val="85000"/>
                    <a:lumOff val="15000"/>
                  </a:schemeClr>
                </a:solidFill>
              </a:defRPr>
            </a:lvl2pPr>
            <a:lvl3pPr marL="0" indent="0">
              <a:lnSpc>
                <a:spcPct val="89000"/>
              </a:lnSpc>
              <a:spcBef>
                <a:spcPts val="900"/>
              </a:spcBef>
              <a:buFont typeface="Microsoft Sans Serif" panose="020B0604020202020204" pitchFamily="34" charset="0"/>
              <a:buChar char="​"/>
              <a:defRPr sz="3300">
                <a:solidFill>
                  <a:schemeClr val="bg1"/>
                </a:solidFill>
              </a:defRPr>
            </a:lvl3pPr>
            <a:lvl4pPr marL="0" indent="0">
              <a:lnSpc>
                <a:spcPct val="88000"/>
              </a:lnSpc>
              <a:spcBef>
                <a:spcPts val="900"/>
              </a:spcBef>
              <a:buFont typeface="Microsoft Sans Serif" panose="020B0604020202020204" pitchFamily="34" charset="0"/>
              <a:buChar char="​"/>
              <a:defRPr sz="2550">
                <a:solidFill>
                  <a:schemeClr val="bg1"/>
                </a:solidFill>
              </a:defRPr>
            </a:lvl4pPr>
            <a:lvl5pPr marL="0" indent="0">
              <a:lnSpc>
                <a:spcPct val="89000"/>
              </a:lnSpc>
              <a:spcBef>
                <a:spcPts val="900"/>
              </a:spcBef>
              <a:buFont typeface="Microsoft Sans Serif" panose="020B0604020202020204" pitchFamily="34" charset="0"/>
              <a:buNone/>
              <a:defRPr sz="2100">
                <a:solidFill>
                  <a:schemeClr val="bg1"/>
                </a:solidFill>
              </a:defRPr>
            </a:lvl5pPr>
            <a:lvl6pPr>
              <a:lnSpc>
                <a:spcPct val="94000"/>
              </a:lnSpc>
              <a:defRPr sz="1800">
                <a:solidFill>
                  <a:schemeClr val="bg1"/>
                </a:solidFill>
              </a:defRPr>
            </a:lvl6pPr>
            <a:lvl7pPr>
              <a:lnSpc>
                <a:spcPct val="88000"/>
              </a:lnSpc>
              <a:defRPr sz="5100">
                <a:solidFill>
                  <a:schemeClr val="bg1"/>
                </a:solidFill>
              </a:defRPr>
            </a:lvl7pPr>
            <a:lvl8pPr>
              <a:lnSpc>
                <a:spcPct val="84000"/>
              </a:lnSpc>
              <a:defRPr sz="6675">
                <a:solidFill>
                  <a:schemeClr val="bg1"/>
                </a:solidFill>
              </a:defRPr>
            </a:lvl8pPr>
            <a:lvl9pPr>
              <a:lnSpc>
                <a:spcPct val="84000"/>
              </a:lnSpc>
              <a:buNone/>
              <a:defRPr sz="8250">
                <a:solidFill>
                  <a:schemeClr val="bg1"/>
                </a:solidFill>
              </a:defRPr>
            </a:lvl9pPr>
          </a:lstStyle>
          <a:p>
            <a:pPr lvl="0"/>
            <a:r>
              <a:rPr lang="en-US" dirty="0"/>
              <a:t>Large quote</a:t>
            </a:r>
          </a:p>
        </p:txBody>
      </p:sp>
      <p:sp>
        <p:nvSpPr>
          <p:cNvPr id="15" name="Text Placeholder 47">
            <a:extLst>
              <a:ext uri="{FF2B5EF4-FFF2-40B4-BE49-F238E27FC236}">
                <a16:creationId xmlns:a16="http://schemas.microsoft.com/office/drawing/2014/main" id="{9AE4CF49-0447-4357-9EBA-6707E6FCC613}"/>
              </a:ext>
            </a:extLst>
          </p:cNvPr>
          <p:cNvSpPr>
            <a:spLocks noGrp="1"/>
          </p:cNvSpPr>
          <p:nvPr>
            <p:ph type="body" sz="quarter" idx="11" hasCustomPrompt="1"/>
          </p:nvPr>
        </p:nvSpPr>
        <p:spPr bwMode="black">
          <a:xfrm>
            <a:off x="2505076" y="6163388"/>
            <a:ext cx="1959770" cy="236312"/>
          </a:xfrm>
          <a:prstGeom prst="rect">
            <a:avLst/>
          </a:prstGeom>
        </p:spPr>
        <p:txBody>
          <a:bodyPr anchor="b"/>
          <a:lstStyle>
            <a:lvl1pPr marL="0" indent="0">
              <a:lnSpc>
                <a:spcPct val="107000"/>
              </a:lnSpc>
              <a:buNone/>
              <a:defRPr sz="1400">
                <a:solidFill>
                  <a:schemeClr val="bg1"/>
                </a:solidFill>
              </a:defRPr>
            </a:lvl1pPr>
            <a:lvl2pPr marL="0" indent="0">
              <a:lnSpc>
                <a:spcPct val="114000"/>
              </a:lnSpc>
              <a:buNone/>
              <a:defRPr sz="1050">
                <a:solidFill>
                  <a:schemeClr val="bg1"/>
                </a:solidFill>
              </a:defRPr>
            </a:lvl2pPr>
            <a:lvl3pPr marL="0" indent="0">
              <a:lnSpc>
                <a:spcPct val="114000"/>
              </a:lnSpc>
              <a:buNone/>
              <a:defRPr sz="1050">
                <a:solidFill>
                  <a:schemeClr val="bg1"/>
                </a:solidFill>
              </a:defRPr>
            </a:lvl3pPr>
            <a:lvl4pPr marL="0" indent="0">
              <a:lnSpc>
                <a:spcPct val="114000"/>
              </a:lnSpc>
              <a:buNone/>
              <a:defRPr sz="1050">
                <a:solidFill>
                  <a:schemeClr val="bg1"/>
                </a:solidFill>
              </a:defRPr>
            </a:lvl4pPr>
            <a:lvl5pPr marL="0" indent="0">
              <a:lnSpc>
                <a:spcPct val="114000"/>
              </a:lnSpc>
              <a:buNone/>
              <a:defRPr sz="1050">
                <a:solidFill>
                  <a:schemeClr val="bg1"/>
                </a:solidFill>
              </a:defRPr>
            </a:lvl5pPr>
          </a:lstStyle>
          <a:p>
            <a:pPr lvl="0"/>
            <a:r>
              <a:rPr lang="en-US" dirty="0"/>
              <a:t>Title/source</a:t>
            </a:r>
          </a:p>
        </p:txBody>
      </p:sp>
      <p:sp>
        <p:nvSpPr>
          <p:cNvPr id="10" name="Text Placeholder 43">
            <a:extLst>
              <a:ext uri="{FF2B5EF4-FFF2-40B4-BE49-F238E27FC236}">
                <a16:creationId xmlns:a16="http://schemas.microsoft.com/office/drawing/2014/main" id="{03C477BE-D0D7-4C03-AB42-77F4B84445FA}"/>
              </a:ext>
            </a:extLst>
          </p:cNvPr>
          <p:cNvSpPr>
            <a:spLocks noGrp="1"/>
          </p:cNvSpPr>
          <p:nvPr>
            <p:ph type="body" sz="quarter" idx="10" hasCustomPrompt="1"/>
          </p:nvPr>
        </p:nvSpPr>
        <p:spPr bwMode="black">
          <a:xfrm>
            <a:off x="381000" y="6163388"/>
            <a:ext cx="1967507" cy="236312"/>
          </a:xfrm>
          <a:prstGeom prst="rect">
            <a:avLst/>
          </a:prstGeom>
        </p:spPr>
        <p:txBody>
          <a:bodyPr anchor="b"/>
          <a:lstStyle>
            <a:lvl1pPr marL="0" indent="0">
              <a:lnSpc>
                <a:spcPct val="107000"/>
              </a:lnSpc>
              <a:spcBef>
                <a:spcPts val="0"/>
              </a:spcBef>
              <a:buNone/>
              <a:defRPr sz="1400" b="1">
                <a:solidFill>
                  <a:schemeClr val="bg1"/>
                </a:solidFill>
              </a:defRPr>
            </a:lvl1pPr>
            <a:lvl2pPr marL="0" indent="0">
              <a:lnSpc>
                <a:spcPct val="114000"/>
              </a:lnSpc>
              <a:spcBef>
                <a:spcPts val="0"/>
              </a:spcBef>
              <a:buNone/>
              <a:defRPr sz="1050">
                <a:solidFill>
                  <a:schemeClr val="bg1"/>
                </a:solidFill>
              </a:defRPr>
            </a:lvl2pPr>
            <a:lvl3pPr marL="0" indent="0">
              <a:lnSpc>
                <a:spcPct val="114000"/>
              </a:lnSpc>
              <a:spcBef>
                <a:spcPts val="0"/>
              </a:spcBef>
              <a:buNone/>
              <a:defRPr sz="1050">
                <a:solidFill>
                  <a:schemeClr val="bg1"/>
                </a:solidFill>
              </a:defRPr>
            </a:lvl3pPr>
            <a:lvl4pPr marL="0" indent="0">
              <a:lnSpc>
                <a:spcPct val="114000"/>
              </a:lnSpc>
              <a:spcBef>
                <a:spcPts val="0"/>
              </a:spcBef>
              <a:buNone/>
              <a:defRPr sz="1050">
                <a:solidFill>
                  <a:schemeClr val="bg1"/>
                </a:solidFill>
              </a:defRPr>
            </a:lvl4pPr>
            <a:lvl5pPr marL="0" indent="0">
              <a:lnSpc>
                <a:spcPct val="114000"/>
              </a:lnSpc>
              <a:spcBef>
                <a:spcPts val="0"/>
              </a:spcBef>
              <a:buNone/>
              <a:defRPr sz="1050">
                <a:solidFill>
                  <a:schemeClr val="bg1"/>
                </a:solidFill>
              </a:defRPr>
            </a:lvl5pPr>
          </a:lstStyle>
          <a:p>
            <a:pPr lvl="0"/>
            <a:r>
              <a:rPr lang="en-US" dirty="0"/>
              <a:t>Quote attribution </a:t>
            </a:r>
          </a:p>
        </p:txBody>
      </p:sp>
      <p:sp>
        <p:nvSpPr>
          <p:cNvPr id="7" name="TextBox 6">
            <a:extLst>
              <a:ext uri="{FF2B5EF4-FFF2-40B4-BE49-F238E27FC236}">
                <a16:creationId xmlns:a16="http://schemas.microsoft.com/office/drawing/2014/main" id="{6ADC7200-0A33-4156-88E9-B59300D43A13}"/>
              </a:ext>
            </a:extLst>
          </p:cNvPr>
          <p:cNvSpPr txBox="1"/>
          <p:nvPr userDrawn="1"/>
        </p:nvSpPr>
        <p:spPr>
          <a:xfrm>
            <a:off x="4061958" y="6532197"/>
            <a:ext cx="4188646" cy="118872"/>
          </a:xfrm>
          <a:prstGeom prst="rect">
            <a:avLst/>
          </a:prstGeom>
        </p:spPr>
        <p:txBody>
          <a:bodyPr vert="horz" wrap="square" lIns="0" tIns="0" rIns="0" bIns="0" rtlCol="0" anchor="b">
            <a:spAutoFit/>
          </a:bodyPr>
          <a:lstStyle>
            <a:defPPr>
              <a:defRPr lang="en-US"/>
            </a:defPPr>
            <a:lvl1pPr defTabSz="685800">
              <a:lnSpc>
                <a:spcPct val="95000"/>
              </a:lnSpc>
              <a:spcBef>
                <a:spcPts val="1200"/>
              </a:spcBef>
              <a:buClr>
                <a:srgbClr val="3253DC"/>
              </a:buClr>
              <a:buFont typeface="Arial" panose="020B0604020202020204" pitchFamily="34" charset="0"/>
              <a:buNone/>
              <a:defRPr lang="en-US" sz="800" baseline="0">
                <a:solidFill>
                  <a:schemeClr val="tx1">
                    <a:lumMod val="50000"/>
                    <a:lumOff val="50000"/>
                  </a:schemeClr>
                </a:solidFill>
              </a:defRPr>
            </a:lvl1pPr>
          </a:lstStyle>
          <a:p>
            <a:pPr lvl="0"/>
            <a:r>
              <a:rPr lang="en-US" dirty="0">
                <a:solidFill>
                  <a:schemeClr val="accent6">
                    <a:lumMod val="60000"/>
                    <a:lumOff val="40000"/>
                  </a:schemeClr>
                </a:solidFill>
              </a:rPr>
              <a:t>Confidential and Proprietary — Qualcomm Technologies, Inc. and/or its affiliated companies.</a:t>
            </a:r>
          </a:p>
        </p:txBody>
      </p:sp>
      <p:sp>
        <p:nvSpPr>
          <p:cNvPr id="8" name="TextBox 7">
            <a:extLst>
              <a:ext uri="{FF2B5EF4-FFF2-40B4-BE49-F238E27FC236}">
                <a16:creationId xmlns:a16="http://schemas.microsoft.com/office/drawing/2014/main" id="{BCBE6D14-B039-407C-8E14-BC74FA3FF2EF}"/>
              </a:ext>
            </a:extLst>
          </p:cNvPr>
          <p:cNvSpPr txBox="1"/>
          <p:nvPr userDrawn="1"/>
        </p:nvSpPr>
        <p:spPr>
          <a:xfrm>
            <a:off x="8637184" y="6513831"/>
            <a:ext cx="125034" cy="138243"/>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bg1"/>
                </a:solidFill>
                <a:latin typeface="+mn-lt"/>
                <a:ea typeface="+mn-ea"/>
                <a:cs typeface="+mn-cs"/>
              </a:rPr>
              <a:pPr marL="0" lvl="0" algn="r" defTabSz="914400" rtl="0" eaLnBrk="1" latinLnBrk="0" hangingPunct="1">
                <a:lnSpc>
                  <a:spcPct val="125000"/>
                </a:lnSpc>
              </a:pPr>
              <a:t>‹#›</a:t>
            </a:fld>
            <a:endParaRPr lang="en-US" sz="800" kern="1200" dirty="0">
              <a:solidFill>
                <a:schemeClr val="bg1"/>
              </a:solidFill>
              <a:latin typeface="+mn-lt"/>
              <a:ea typeface="+mn-ea"/>
              <a:cs typeface="+mn-cs"/>
            </a:endParaRPr>
          </a:p>
        </p:txBody>
      </p:sp>
    </p:spTree>
    <p:extLst>
      <p:ext uri="{BB962C8B-B14F-4D97-AF65-F5344CB8AC3E}">
        <p14:creationId xmlns:p14="http://schemas.microsoft.com/office/powerpoint/2010/main" val="3736270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14_Thank You">
    <p:bg bwMode="gray">
      <p:bgPr>
        <a:solidFill>
          <a:schemeClr val="accent1"/>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p:nvSpPr>
        <p:spPr bwMode="gray">
          <a:xfrm flipV="1">
            <a:off x="1191" y="0"/>
            <a:ext cx="7511233" cy="6170634"/>
          </a:xfrm>
          <a:prstGeom prst="round1Rect">
            <a:avLst>
              <a:gd name="adj" fmla="val 3140"/>
            </a:avLst>
          </a:prstGeom>
          <a:gradFill>
            <a:gsLst>
              <a:gs pos="0">
                <a:srgbClr val="6283EE"/>
              </a:gs>
              <a:gs pos="75000">
                <a:schemeClr val="accent2"/>
              </a:gs>
            </a:gsLst>
            <a:lin ang="3000000" scaled="0"/>
          </a:gradFill>
          <a:ln>
            <a:noFill/>
          </a:ln>
          <a:effectLst>
            <a:outerShdw blurRad="571500" dist="317500" dir="8100000" algn="t" rotWithShape="0">
              <a:schemeClr val="accent1">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p:nvSpPr>
        <p:spPr bwMode="gray">
          <a:xfrm flipV="1">
            <a:off x="-4762" y="1"/>
            <a:ext cx="6091238"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rgbClr val="111D51">
                <a:alpha val="8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15" name="TextBox 14">
            <a:extLst>
              <a:ext uri="{FF2B5EF4-FFF2-40B4-BE49-F238E27FC236}">
                <a16:creationId xmlns:a16="http://schemas.microsoft.com/office/drawing/2014/main" id="{C0AA1D96-AF55-455C-BD66-81143761B201}"/>
              </a:ext>
            </a:extLst>
          </p:cNvPr>
          <p:cNvSpPr txBox="1"/>
          <p:nvPr userDrawn="1"/>
        </p:nvSpPr>
        <p:spPr bwMode="gray">
          <a:xfrm>
            <a:off x="371232" y="4086844"/>
            <a:ext cx="2728104" cy="1962076"/>
          </a:xfrm>
          <a:prstGeom prst="rect">
            <a:avLst/>
          </a:prstGeom>
          <a:noFill/>
        </p:spPr>
        <p:txBody>
          <a:bodyPr wrap="square" lIns="0" tIns="0" rIns="0" bIns="0" rtlCol="0">
            <a:spAutoFit/>
          </a:bodyPr>
          <a:lstStyle/>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©2018 Qualcomm Technologies, Inc. and/or its affiliated companies. All Rights Reserved.</a:t>
            </a:r>
          </a:p>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Qualcomm is a trademark of Qualcomm Incorporated, registered in the United States </a:t>
            </a:r>
            <a:b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and other countries. Other products and brand names may be trademarks or registered trademarks of their respective owners.</a:t>
            </a:r>
          </a:p>
        </p:txBody>
      </p:sp>
      <p:sp>
        <p:nvSpPr>
          <p:cNvPr id="16" name="TextBox 15">
            <a:extLst>
              <a:ext uri="{FF2B5EF4-FFF2-40B4-BE49-F238E27FC236}">
                <a16:creationId xmlns:a16="http://schemas.microsoft.com/office/drawing/2014/main" id="{3EE12AF3-A7C9-4E4B-A131-C2B7D9CA2AEB}"/>
              </a:ext>
            </a:extLst>
          </p:cNvPr>
          <p:cNvSpPr txBox="1"/>
          <p:nvPr userDrawn="1"/>
        </p:nvSpPr>
        <p:spPr bwMode="gray">
          <a:xfrm>
            <a:off x="3326478" y="4086843"/>
            <a:ext cx="3863594" cy="1923604"/>
          </a:xfrm>
          <a:prstGeom prst="rect">
            <a:avLst/>
          </a:prstGeom>
          <a:noFill/>
        </p:spPr>
        <p:txBody>
          <a:bodyPr wrap="square" lIns="0" tIns="0" rIns="0" bIns="0" rtlCol="0">
            <a:spAutoFit/>
          </a:bodyPr>
          <a:lstStyle/>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 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
        <p:nvSpPr>
          <p:cNvPr id="19" name="TextBox 18">
            <a:extLst>
              <a:ext uri="{FF2B5EF4-FFF2-40B4-BE49-F238E27FC236}">
                <a16:creationId xmlns:a16="http://schemas.microsoft.com/office/drawing/2014/main" id="{0C078D3F-27AE-4E4F-A5C5-A25241137A81}"/>
              </a:ext>
            </a:extLst>
          </p:cNvPr>
          <p:cNvSpPr txBox="1"/>
          <p:nvPr userDrawn="1"/>
        </p:nvSpPr>
        <p:spPr bwMode="gray">
          <a:xfrm>
            <a:off x="388051" y="2348891"/>
            <a:ext cx="2939618" cy="623376"/>
          </a:xfrm>
          <a:prstGeom prst="rect">
            <a:avLst/>
          </a:prstGeom>
          <a:noFill/>
        </p:spPr>
        <p:txBody>
          <a:bodyPr wrap="square" lIns="0" tIns="0" rIns="0" bIns="0" rtlCol="0">
            <a:spAutoFit/>
          </a:bodyPr>
          <a:lstStyle/>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Follow us on:</a:t>
            </a:r>
          </a:p>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For more information, visit us at:</a:t>
            </a:r>
          </a:p>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www.qualcomm.com &amp; www.qualcomm.com/blog</a:t>
            </a:r>
          </a:p>
        </p:txBody>
      </p:sp>
      <p:sp>
        <p:nvSpPr>
          <p:cNvPr id="20" name="TextBox 19">
            <a:extLst>
              <a:ext uri="{FF2B5EF4-FFF2-40B4-BE49-F238E27FC236}">
                <a16:creationId xmlns:a16="http://schemas.microsoft.com/office/drawing/2014/main" id="{1CA64EC1-A159-47CC-BBC8-86849D0369FF}"/>
              </a:ext>
            </a:extLst>
          </p:cNvPr>
          <p:cNvSpPr txBox="1"/>
          <p:nvPr userDrawn="1"/>
        </p:nvSpPr>
        <p:spPr bwMode="gray">
          <a:xfrm>
            <a:off x="388051" y="1119654"/>
            <a:ext cx="2938427" cy="799001"/>
          </a:xfrm>
          <a:prstGeom prst="rect">
            <a:avLst/>
          </a:prstGeom>
          <a:noFill/>
        </p:spPr>
        <p:txBody>
          <a:bodyPr wrap="square" lIns="0" tIns="0" rIns="0" bIns="0" rtlCol="0">
            <a:spAutoFit/>
          </a:bodyPr>
          <a:lstStyle/>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440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Thank you</a:t>
            </a:r>
          </a:p>
        </p:txBody>
      </p:sp>
      <p:sp>
        <p:nvSpPr>
          <p:cNvPr id="21" name="Freeform 5">
            <a:extLst>
              <a:ext uri="{FF2B5EF4-FFF2-40B4-BE49-F238E27FC236}">
                <a16:creationId xmlns:a16="http://schemas.microsoft.com/office/drawing/2014/main" id="{F10D12FF-B8DF-4183-9D22-AFAAE622DB2E}"/>
              </a:ext>
            </a:extLst>
          </p:cNvPr>
          <p:cNvSpPr>
            <a:spLocks noChangeAspect="1" noEditPoints="1"/>
          </p:cNvSpPr>
          <p:nvPr userDrawn="1"/>
        </p:nvSpPr>
        <p:spPr bwMode="gray">
          <a:xfrm>
            <a:off x="388051" y="419823"/>
            <a:ext cx="987552" cy="181008"/>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icrosoft Sans Serif"/>
              <a:ea typeface="+mn-ea"/>
              <a:cs typeface="+mn-cs"/>
            </a:endParaRPr>
          </a:p>
        </p:txBody>
      </p:sp>
      <p:grpSp>
        <p:nvGrpSpPr>
          <p:cNvPr id="22" name="Group 21">
            <a:extLst>
              <a:ext uri="{FF2B5EF4-FFF2-40B4-BE49-F238E27FC236}">
                <a16:creationId xmlns:a16="http://schemas.microsoft.com/office/drawing/2014/main" id="{F21D890C-2ADA-4847-B08F-508830EE95ED}"/>
              </a:ext>
            </a:extLst>
          </p:cNvPr>
          <p:cNvGrpSpPr/>
          <p:nvPr userDrawn="1"/>
        </p:nvGrpSpPr>
        <p:grpSpPr bwMode="gray">
          <a:xfrm>
            <a:off x="1237508" y="2357702"/>
            <a:ext cx="523014" cy="137891"/>
            <a:chOff x="2444506" y="3670918"/>
            <a:chExt cx="398161" cy="104972"/>
          </a:xfrm>
          <a:solidFill>
            <a:schemeClr val="tx1">
              <a:lumMod val="85000"/>
              <a:lumOff val="15000"/>
            </a:schemeClr>
          </a:solidFill>
        </p:grpSpPr>
        <p:sp>
          <p:nvSpPr>
            <p:cNvPr id="23" name="Freeform 12">
              <a:extLst>
                <a:ext uri="{FF2B5EF4-FFF2-40B4-BE49-F238E27FC236}">
                  <a16:creationId xmlns:a16="http://schemas.microsoft.com/office/drawing/2014/main" id="{F8029CF1-366F-42F5-BC47-82680E57D8E1}"/>
                </a:ext>
              </a:extLst>
            </p:cNvPr>
            <p:cNvSpPr>
              <a:spLocks noChangeAspect="1"/>
            </p:cNvSpPr>
            <p:nvPr/>
          </p:nvSpPr>
          <p:spPr bwMode="gray">
            <a:xfrm>
              <a:off x="2560525" y="3671306"/>
              <a:ext cx="128510" cy="104427"/>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nvGrpSpPr>
            <p:cNvPr id="24" name="Group 5">
              <a:extLst>
                <a:ext uri="{FF2B5EF4-FFF2-40B4-BE49-F238E27FC236}">
                  <a16:creationId xmlns:a16="http://schemas.microsoft.com/office/drawing/2014/main" id="{4B6E852C-7630-4CD4-B076-E765A3481ACA}"/>
                </a:ext>
              </a:extLst>
            </p:cNvPr>
            <p:cNvGrpSpPr>
              <a:grpSpLocks noChangeAspect="1"/>
            </p:cNvGrpSpPr>
            <p:nvPr/>
          </p:nvGrpSpPr>
          <p:grpSpPr bwMode="gray">
            <a:xfrm>
              <a:off x="2737906" y="3671305"/>
              <a:ext cx="104761" cy="103529"/>
              <a:chOff x="3151" y="1656"/>
              <a:chExt cx="1020" cy="1008"/>
            </a:xfrm>
            <a:grpFill/>
          </p:grpSpPr>
          <p:sp>
            <p:nvSpPr>
              <p:cNvPr id="26" name="Freeform 6">
                <a:extLst>
                  <a:ext uri="{FF2B5EF4-FFF2-40B4-BE49-F238E27FC236}">
                    <a16:creationId xmlns:a16="http://schemas.microsoft.com/office/drawing/2014/main" id="{9D1FD03E-651D-48ED-A6C2-1AD52C46B246}"/>
                  </a:ext>
                </a:extLst>
              </p:cNvPr>
              <p:cNvSpPr>
                <a:spLocks noEditPoints="1"/>
              </p:cNvSpPr>
              <p:nvPr/>
            </p:nvSpPr>
            <p:spPr bwMode="gray">
              <a:xfrm>
                <a:off x="315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27" name="Freeform 7">
                <a:extLst>
                  <a:ext uri="{FF2B5EF4-FFF2-40B4-BE49-F238E27FC236}">
                    <a16:creationId xmlns:a16="http://schemas.microsoft.com/office/drawing/2014/main" id="{F9902ADF-A486-4863-A9A7-6B008B099A0B}"/>
                  </a:ext>
                </a:extLst>
              </p:cNvPr>
              <p:cNvSpPr>
                <a:spLocks/>
              </p:cNvSpPr>
              <p:nvPr/>
            </p:nvSpPr>
            <p:spPr bwMode="gray">
              <a:xfrm>
                <a:off x="350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sp>
          <p:nvSpPr>
            <p:cNvPr id="25" name="Freeform 5">
              <a:extLst>
                <a:ext uri="{FF2B5EF4-FFF2-40B4-BE49-F238E27FC236}">
                  <a16:creationId xmlns:a16="http://schemas.microsoft.com/office/drawing/2014/main" id="{FD1BF62B-C62E-4A2D-9588-872AC27BF749}"/>
                </a:ext>
              </a:extLst>
            </p:cNvPr>
            <p:cNvSpPr>
              <a:spLocks/>
            </p:cNvSpPr>
            <p:nvPr/>
          </p:nvSpPr>
          <p:spPr bwMode="gray">
            <a:xfrm>
              <a:off x="2444506" y="3670918"/>
              <a:ext cx="48669" cy="104972"/>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grpSp>
        <p:nvGrpSpPr>
          <p:cNvPr id="28" name="Group 4">
            <a:extLst>
              <a:ext uri="{FF2B5EF4-FFF2-40B4-BE49-F238E27FC236}">
                <a16:creationId xmlns:a16="http://schemas.microsoft.com/office/drawing/2014/main" id="{AF3F220A-A436-444B-B9B1-F110E748B6F0}"/>
              </a:ext>
            </a:extLst>
          </p:cNvPr>
          <p:cNvGrpSpPr>
            <a:grpSpLocks noChangeAspect="1"/>
          </p:cNvGrpSpPr>
          <p:nvPr userDrawn="1"/>
        </p:nvGrpSpPr>
        <p:grpSpPr bwMode="auto">
          <a:xfrm>
            <a:off x="1844389" y="2329613"/>
            <a:ext cx="164453" cy="164592"/>
            <a:chOff x="1693" y="972"/>
            <a:chExt cx="2372" cy="2374"/>
          </a:xfrm>
          <a:solidFill>
            <a:schemeClr val="tx1">
              <a:lumMod val="85000"/>
              <a:lumOff val="15000"/>
            </a:schemeClr>
          </a:solidFill>
        </p:grpSpPr>
        <p:sp>
          <p:nvSpPr>
            <p:cNvPr id="29" name="Freeform 5">
              <a:extLst>
                <a:ext uri="{FF2B5EF4-FFF2-40B4-BE49-F238E27FC236}">
                  <a16:creationId xmlns:a16="http://schemas.microsoft.com/office/drawing/2014/main" id="{FA9BF0FE-FEBA-4845-9DD1-8A1BF63F53B5}"/>
                </a:ext>
              </a:extLst>
            </p:cNvPr>
            <p:cNvSpPr>
              <a:spLocks noEditPoints="1"/>
            </p:cNvSpPr>
            <p:nvPr userDrawn="1"/>
          </p:nvSpPr>
          <p:spPr bwMode="auto">
            <a:xfrm>
              <a:off x="169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6">
              <a:extLst>
                <a:ext uri="{FF2B5EF4-FFF2-40B4-BE49-F238E27FC236}">
                  <a16:creationId xmlns:a16="http://schemas.microsoft.com/office/drawing/2014/main" id="{24B229B4-7725-421B-817C-1A37EC145581}"/>
                </a:ext>
              </a:extLst>
            </p:cNvPr>
            <p:cNvSpPr>
              <a:spLocks noEditPoints="1"/>
            </p:cNvSpPr>
            <p:nvPr userDrawn="1"/>
          </p:nvSpPr>
          <p:spPr bwMode="auto">
            <a:xfrm>
              <a:off x="227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Oval 7">
              <a:extLst>
                <a:ext uri="{FF2B5EF4-FFF2-40B4-BE49-F238E27FC236}">
                  <a16:creationId xmlns:a16="http://schemas.microsoft.com/office/drawing/2014/main" id="{1E5B61D3-A8CD-43DE-A6D9-CB4DDC71ECBC}"/>
                </a:ext>
              </a:extLst>
            </p:cNvPr>
            <p:cNvSpPr>
              <a:spLocks noChangeArrowheads="1"/>
            </p:cNvSpPr>
            <p:nvPr userDrawn="1"/>
          </p:nvSpPr>
          <p:spPr bwMode="auto">
            <a:xfrm>
              <a:off x="336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295105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10_Thank You">
    <p:bg bwMode="gray">
      <p:bgPr>
        <a:solidFill>
          <a:schemeClr val="accent3"/>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p:nvSpPr>
        <p:spPr bwMode="gray">
          <a:xfrm flipV="1">
            <a:off x="1191" y="0"/>
            <a:ext cx="7511233" cy="6170634"/>
          </a:xfrm>
          <a:prstGeom prst="round1Rect">
            <a:avLst>
              <a:gd name="adj" fmla="val 3140"/>
            </a:avLst>
          </a:prstGeom>
          <a:gradFill>
            <a:gsLst>
              <a:gs pos="0">
                <a:srgbClr val="80BCAA"/>
              </a:gs>
              <a:gs pos="75000">
                <a:schemeClr val="accent3">
                  <a:lumMod val="60000"/>
                  <a:lumOff val="40000"/>
                </a:schemeClr>
              </a:gs>
            </a:gsLst>
            <a:lin ang="3000000" scaled="0"/>
          </a:gradFill>
          <a:ln>
            <a:noFill/>
          </a:ln>
          <a:effectLst>
            <a:outerShdw blurRad="825500" dist="317500" dir="8100000" algn="t" rotWithShape="0">
              <a:schemeClr val="accent3">
                <a:lumMod val="50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p:nvSpPr>
        <p:spPr bwMode="gray">
          <a:xfrm flipV="1">
            <a:off x="-4762" y="1"/>
            <a:ext cx="6091238"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838200" dist="406400" dir="7440000" sx="96000" sy="96000" algn="t" rotWithShape="0">
              <a:schemeClr val="accent3">
                <a:lumMod val="50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22" name="TextBox 21">
            <a:extLst>
              <a:ext uri="{FF2B5EF4-FFF2-40B4-BE49-F238E27FC236}">
                <a16:creationId xmlns:a16="http://schemas.microsoft.com/office/drawing/2014/main" id="{F2ADD9BF-681F-4AE9-98A6-C59077051623}"/>
              </a:ext>
            </a:extLst>
          </p:cNvPr>
          <p:cNvSpPr txBox="1"/>
          <p:nvPr userDrawn="1"/>
        </p:nvSpPr>
        <p:spPr bwMode="gray">
          <a:xfrm>
            <a:off x="371232" y="4086844"/>
            <a:ext cx="2728104" cy="1962076"/>
          </a:xfrm>
          <a:prstGeom prst="rect">
            <a:avLst/>
          </a:prstGeom>
          <a:noFill/>
        </p:spPr>
        <p:txBody>
          <a:bodyPr wrap="square" lIns="0" tIns="0" rIns="0" bIns="0" rtlCol="0">
            <a:spAutoFit/>
          </a:bodyPr>
          <a:lstStyle/>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©2018 Qualcomm Technologies, Inc. and/or its affiliated companies. All Rights Reserved.</a:t>
            </a:r>
          </a:p>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Qualcomm is a trademark of Qualcomm Incorporated, registered in the United States </a:t>
            </a:r>
            <a:b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and other countries. Other products and brand names may be trademarks or registered trademarks of their respective owners.</a:t>
            </a:r>
          </a:p>
        </p:txBody>
      </p:sp>
      <p:sp>
        <p:nvSpPr>
          <p:cNvPr id="23" name="TextBox 22">
            <a:extLst>
              <a:ext uri="{FF2B5EF4-FFF2-40B4-BE49-F238E27FC236}">
                <a16:creationId xmlns:a16="http://schemas.microsoft.com/office/drawing/2014/main" id="{706DA41B-3964-4FC7-A23F-5F3F16CBE110}"/>
              </a:ext>
            </a:extLst>
          </p:cNvPr>
          <p:cNvSpPr txBox="1"/>
          <p:nvPr userDrawn="1"/>
        </p:nvSpPr>
        <p:spPr bwMode="gray">
          <a:xfrm>
            <a:off x="3326478" y="4086843"/>
            <a:ext cx="3863594" cy="1923604"/>
          </a:xfrm>
          <a:prstGeom prst="rect">
            <a:avLst/>
          </a:prstGeom>
          <a:noFill/>
        </p:spPr>
        <p:txBody>
          <a:bodyPr wrap="square" lIns="0" tIns="0" rIns="0" bIns="0" rtlCol="0">
            <a:spAutoFit/>
          </a:bodyPr>
          <a:lstStyle/>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 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
        <p:nvSpPr>
          <p:cNvPr id="28" name="TextBox 27">
            <a:extLst>
              <a:ext uri="{FF2B5EF4-FFF2-40B4-BE49-F238E27FC236}">
                <a16:creationId xmlns:a16="http://schemas.microsoft.com/office/drawing/2014/main" id="{0C078D3F-27AE-4E4F-A5C5-A25241137A81}"/>
              </a:ext>
            </a:extLst>
          </p:cNvPr>
          <p:cNvSpPr txBox="1"/>
          <p:nvPr userDrawn="1"/>
        </p:nvSpPr>
        <p:spPr bwMode="gray">
          <a:xfrm>
            <a:off x="388051" y="2348891"/>
            <a:ext cx="2939618" cy="623376"/>
          </a:xfrm>
          <a:prstGeom prst="rect">
            <a:avLst/>
          </a:prstGeom>
          <a:noFill/>
        </p:spPr>
        <p:txBody>
          <a:bodyPr wrap="square" lIns="0" tIns="0" rIns="0" bIns="0" rtlCol="0">
            <a:spAutoFit/>
          </a:bodyPr>
          <a:lstStyle/>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Follow us on:</a:t>
            </a:r>
          </a:p>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For more information, visit us at:</a:t>
            </a:r>
          </a:p>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www.qualcomm.com &amp; www.qualcomm.com/blog</a:t>
            </a:r>
          </a:p>
        </p:txBody>
      </p:sp>
      <p:sp>
        <p:nvSpPr>
          <p:cNvPr id="29" name="TextBox 28">
            <a:extLst>
              <a:ext uri="{FF2B5EF4-FFF2-40B4-BE49-F238E27FC236}">
                <a16:creationId xmlns:a16="http://schemas.microsoft.com/office/drawing/2014/main" id="{1CA64EC1-A159-47CC-BBC8-86849D0369FF}"/>
              </a:ext>
            </a:extLst>
          </p:cNvPr>
          <p:cNvSpPr txBox="1"/>
          <p:nvPr userDrawn="1"/>
        </p:nvSpPr>
        <p:spPr bwMode="gray">
          <a:xfrm>
            <a:off x="388051" y="1119654"/>
            <a:ext cx="2938427" cy="799001"/>
          </a:xfrm>
          <a:prstGeom prst="rect">
            <a:avLst/>
          </a:prstGeom>
          <a:noFill/>
        </p:spPr>
        <p:txBody>
          <a:bodyPr wrap="square" lIns="0" tIns="0" rIns="0" bIns="0" rtlCol="0">
            <a:spAutoFit/>
          </a:bodyPr>
          <a:lstStyle/>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440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Thank you</a:t>
            </a:r>
          </a:p>
        </p:txBody>
      </p:sp>
      <p:sp>
        <p:nvSpPr>
          <p:cNvPr id="30" name="Freeform 5">
            <a:extLst>
              <a:ext uri="{FF2B5EF4-FFF2-40B4-BE49-F238E27FC236}">
                <a16:creationId xmlns:a16="http://schemas.microsoft.com/office/drawing/2014/main" id="{F10D12FF-B8DF-4183-9D22-AFAAE622DB2E}"/>
              </a:ext>
            </a:extLst>
          </p:cNvPr>
          <p:cNvSpPr>
            <a:spLocks noChangeAspect="1" noEditPoints="1"/>
          </p:cNvSpPr>
          <p:nvPr userDrawn="1"/>
        </p:nvSpPr>
        <p:spPr bwMode="gray">
          <a:xfrm>
            <a:off x="388051" y="419823"/>
            <a:ext cx="987552" cy="181008"/>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icrosoft Sans Serif"/>
              <a:ea typeface="+mn-ea"/>
              <a:cs typeface="+mn-cs"/>
            </a:endParaRPr>
          </a:p>
        </p:txBody>
      </p:sp>
      <p:grpSp>
        <p:nvGrpSpPr>
          <p:cNvPr id="31" name="Group 30">
            <a:extLst>
              <a:ext uri="{FF2B5EF4-FFF2-40B4-BE49-F238E27FC236}">
                <a16:creationId xmlns:a16="http://schemas.microsoft.com/office/drawing/2014/main" id="{F21D890C-2ADA-4847-B08F-508830EE95ED}"/>
              </a:ext>
            </a:extLst>
          </p:cNvPr>
          <p:cNvGrpSpPr/>
          <p:nvPr userDrawn="1"/>
        </p:nvGrpSpPr>
        <p:grpSpPr bwMode="gray">
          <a:xfrm>
            <a:off x="1237508" y="2357702"/>
            <a:ext cx="523014" cy="137891"/>
            <a:chOff x="2444506" y="3670918"/>
            <a:chExt cx="398161" cy="104972"/>
          </a:xfrm>
          <a:solidFill>
            <a:schemeClr val="tx1">
              <a:lumMod val="85000"/>
              <a:lumOff val="15000"/>
            </a:schemeClr>
          </a:solidFill>
        </p:grpSpPr>
        <p:sp>
          <p:nvSpPr>
            <p:cNvPr id="32" name="Freeform 12">
              <a:extLst>
                <a:ext uri="{FF2B5EF4-FFF2-40B4-BE49-F238E27FC236}">
                  <a16:creationId xmlns:a16="http://schemas.microsoft.com/office/drawing/2014/main" id="{F8029CF1-366F-42F5-BC47-82680E57D8E1}"/>
                </a:ext>
              </a:extLst>
            </p:cNvPr>
            <p:cNvSpPr>
              <a:spLocks noChangeAspect="1"/>
            </p:cNvSpPr>
            <p:nvPr/>
          </p:nvSpPr>
          <p:spPr bwMode="gray">
            <a:xfrm>
              <a:off x="2560525" y="3671306"/>
              <a:ext cx="128510" cy="104427"/>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nvGrpSpPr>
            <p:cNvPr id="33" name="Group 5">
              <a:extLst>
                <a:ext uri="{FF2B5EF4-FFF2-40B4-BE49-F238E27FC236}">
                  <a16:creationId xmlns:a16="http://schemas.microsoft.com/office/drawing/2014/main" id="{4B6E852C-7630-4CD4-B076-E765A3481ACA}"/>
                </a:ext>
              </a:extLst>
            </p:cNvPr>
            <p:cNvGrpSpPr>
              <a:grpSpLocks noChangeAspect="1"/>
            </p:cNvGrpSpPr>
            <p:nvPr/>
          </p:nvGrpSpPr>
          <p:grpSpPr bwMode="gray">
            <a:xfrm>
              <a:off x="2737906" y="3671305"/>
              <a:ext cx="104761" cy="103529"/>
              <a:chOff x="3151" y="1656"/>
              <a:chExt cx="1020" cy="1008"/>
            </a:xfrm>
            <a:grpFill/>
          </p:grpSpPr>
          <p:sp>
            <p:nvSpPr>
              <p:cNvPr id="35" name="Freeform 6">
                <a:extLst>
                  <a:ext uri="{FF2B5EF4-FFF2-40B4-BE49-F238E27FC236}">
                    <a16:creationId xmlns:a16="http://schemas.microsoft.com/office/drawing/2014/main" id="{9D1FD03E-651D-48ED-A6C2-1AD52C46B246}"/>
                  </a:ext>
                </a:extLst>
              </p:cNvPr>
              <p:cNvSpPr>
                <a:spLocks noEditPoints="1"/>
              </p:cNvSpPr>
              <p:nvPr/>
            </p:nvSpPr>
            <p:spPr bwMode="gray">
              <a:xfrm>
                <a:off x="315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36" name="Freeform 7">
                <a:extLst>
                  <a:ext uri="{FF2B5EF4-FFF2-40B4-BE49-F238E27FC236}">
                    <a16:creationId xmlns:a16="http://schemas.microsoft.com/office/drawing/2014/main" id="{F9902ADF-A486-4863-A9A7-6B008B099A0B}"/>
                  </a:ext>
                </a:extLst>
              </p:cNvPr>
              <p:cNvSpPr>
                <a:spLocks/>
              </p:cNvSpPr>
              <p:nvPr/>
            </p:nvSpPr>
            <p:spPr bwMode="gray">
              <a:xfrm>
                <a:off x="350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sp>
          <p:nvSpPr>
            <p:cNvPr id="34" name="Freeform 5">
              <a:extLst>
                <a:ext uri="{FF2B5EF4-FFF2-40B4-BE49-F238E27FC236}">
                  <a16:creationId xmlns:a16="http://schemas.microsoft.com/office/drawing/2014/main" id="{FD1BF62B-C62E-4A2D-9588-872AC27BF749}"/>
                </a:ext>
              </a:extLst>
            </p:cNvPr>
            <p:cNvSpPr>
              <a:spLocks/>
            </p:cNvSpPr>
            <p:nvPr/>
          </p:nvSpPr>
          <p:spPr bwMode="gray">
            <a:xfrm>
              <a:off x="2444506" y="3670918"/>
              <a:ext cx="48669" cy="104972"/>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grpSp>
        <p:nvGrpSpPr>
          <p:cNvPr id="37" name="Group 4">
            <a:extLst>
              <a:ext uri="{FF2B5EF4-FFF2-40B4-BE49-F238E27FC236}">
                <a16:creationId xmlns:a16="http://schemas.microsoft.com/office/drawing/2014/main" id="{AF3F220A-A436-444B-B9B1-F110E748B6F0}"/>
              </a:ext>
            </a:extLst>
          </p:cNvPr>
          <p:cNvGrpSpPr>
            <a:grpSpLocks noChangeAspect="1"/>
          </p:cNvGrpSpPr>
          <p:nvPr userDrawn="1"/>
        </p:nvGrpSpPr>
        <p:grpSpPr bwMode="auto">
          <a:xfrm>
            <a:off x="1844389" y="2329613"/>
            <a:ext cx="164453" cy="164592"/>
            <a:chOff x="1693" y="972"/>
            <a:chExt cx="2372" cy="2374"/>
          </a:xfrm>
          <a:solidFill>
            <a:schemeClr val="tx1">
              <a:lumMod val="85000"/>
              <a:lumOff val="15000"/>
            </a:schemeClr>
          </a:solidFill>
        </p:grpSpPr>
        <p:sp>
          <p:nvSpPr>
            <p:cNvPr id="38" name="Freeform 5">
              <a:extLst>
                <a:ext uri="{FF2B5EF4-FFF2-40B4-BE49-F238E27FC236}">
                  <a16:creationId xmlns:a16="http://schemas.microsoft.com/office/drawing/2014/main" id="{FA9BF0FE-FEBA-4845-9DD1-8A1BF63F53B5}"/>
                </a:ext>
              </a:extLst>
            </p:cNvPr>
            <p:cNvSpPr>
              <a:spLocks noEditPoints="1"/>
            </p:cNvSpPr>
            <p:nvPr userDrawn="1"/>
          </p:nvSpPr>
          <p:spPr bwMode="auto">
            <a:xfrm>
              <a:off x="169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24B229B4-7725-421B-817C-1A37EC145581}"/>
                </a:ext>
              </a:extLst>
            </p:cNvPr>
            <p:cNvSpPr>
              <a:spLocks noEditPoints="1"/>
            </p:cNvSpPr>
            <p:nvPr userDrawn="1"/>
          </p:nvSpPr>
          <p:spPr bwMode="auto">
            <a:xfrm>
              <a:off x="227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7">
              <a:extLst>
                <a:ext uri="{FF2B5EF4-FFF2-40B4-BE49-F238E27FC236}">
                  <a16:creationId xmlns:a16="http://schemas.microsoft.com/office/drawing/2014/main" id="{1E5B61D3-A8CD-43DE-A6D9-CB4DDC71ECBC}"/>
                </a:ext>
              </a:extLst>
            </p:cNvPr>
            <p:cNvSpPr>
              <a:spLocks noChangeArrowheads="1"/>
            </p:cNvSpPr>
            <p:nvPr userDrawn="1"/>
          </p:nvSpPr>
          <p:spPr bwMode="auto">
            <a:xfrm>
              <a:off x="336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84563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20_Thank You">
    <p:bg bwMode="gray">
      <p:bgPr>
        <a:solidFill>
          <a:schemeClr val="accent5"/>
        </a:solidFill>
        <a:effectLst/>
      </p:bgPr>
    </p:bg>
    <p:spTree>
      <p:nvGrpSpPr>
        <p:cNvPr id="1" name=""/>
        <p:cNvGrpSpPr/>
        <p:nvPr/>
      </p:nvGrpSpPr>
      <p:grpSpPr>
        <a:xfrm>
          <a:off x="0" y="0"/>
          <a:ext cx="0" cy="0"/>
          <a:chOff x="0" y="0"/>
          <a:chExt cx="0" cy="0"/>
        </a:xfrm>
      </p:grpSpPr>
      <p:sp>
        <p:nvSpPr>
          <p:cNvPr id="65" name="Rectangle: Single Corner Rounded 64">
            <a:extLst>
              <a:ext uri="{FF2B5EF4-FFF2-40B4-BE49-F238E27FC236}">
                <a16:creationId xmlns:a16="http://schemas.microsoft.com/office/drawing/2014/main" id="{CF1E7CE3-7A17-4382-8BA4-A6EF494BF310}"/>
              </a:ext>
            </a:extLst>
          </p:cNvPr>
          <p:cNvSpPr/>
          <p:nvPr/>
        </p:nvSpPr>
        <p:spPr bwMode="gray">
          <a:xfrm flipV="1">
            <a:off x="1191" y="0"/>
            <a:ext cx="7511233" cy="6170634"/>
          </a:xfrm>
          <a:prstGeom prst="round1Rect">
            <a:avLst>
              <a:gd name="adj" fmla="val 3140"/>
            </a:avLst>
          </a:prstGeom>
          <a:gradFill>
            <a:gsLst>
              <a:gs pos="0">
                <a:srgbClr val="7F8699"/>
              </a:gs>
              <a:gs pos="75000">
                <a:schemeClr val="accent6"/>
              </a:gs>
            </a:gsLst>
            <a:lin ang="3000000" scaled="0"/>
          </a:gradFill>
          <a:ln>
            <a:noFill/>
          </a:ln>
          <a:effectLst>
            <a:outerShdw blurRad="825500" dist="317500" dir="8100000" algn="t" rotWithShape="0">
              <a:schemeClr val="accent5">
                <a:lumMod val="50000"/>
                <a:alpha val="8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71" name="Rectangle: Single Corner Rounded 70">
            <a:extLst>
              <a:ext uri="{FF2B5EF4-FFF2-40B4-BE49-F238E27FC236}">
                <a16:creationId xmlns:a16="http://schemas.microsoft.com/office/drawing/2014/main" id="{16285E8E-54DA-45A3-8859-F2AC5B9C6A4C}"/>
              </a:ext>
            </a:extLst>
          </p:cNvPr>
          <p:cNvSpPr/>
          <p:nvPr/>
        </p:nvSpPr>
        <p:spPr bwMode="gray">
          <a:xfrm flipV="1">
            <a:off x="-4762" y="1"/>
            <a:ext cx="6091238" cy="3764215"/>
          </a:xfrm>
          <a:prstGeom prst="round1Rect">
            <a:avLst>
              <a:gd name="adj" fmla="val 5394"/>
            </a:avLst>
          </a:prstGeom>
          <a:gradFill>
            <a:gsLst>
              <a:gs pos="100000">
                <a:srgbClr val="F2F2F4"/>
              </a:gs>
              <a:gs pos="37000">
                <a:schemeClr val="bg1">
                  <a:lumMod val="0"/>
                  <a:lumOff val="100000"/>
                </a:schemeClr>
              </a:gs>
            </a:gsLst>
            <a:lin ang="8100000" scaled="1"/>
          </a:gradFill>
          <a:ln>
            <a:noFill/>
          </a:ln>
          <a:effectLst>
            <a:outerShdw blurRad="571500" dist="406400" dir="7440000" sx="96000" sy="96000" algn="t" rotWithShape="0">
              <a:schemeClr val="accent5">
                <a:lumMod val="50000"/>
                <a:alpha val="9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lgn="ctr"/>
            <a:endParaRPr lang="en-US" sz="1350" dirty="0" err="1">
              <a:solidFill>
                <a:prstClr val="white"/>
              </a:solidFill>
            </a:endParaRPr>
          </a:p>
        </p:txBody>
      </p:sp>
      <p:sp>
        <p:nvSpPr>
          <p:cNvPr id="22" name="TextBox 21">
            <a:extLst>
              <a:ext uri="{FF2B5EF4-FFF2-40B4-BE49-F238E27FC236}">
                <a16:creationId xmlns:a16="http://schemas.microsoft.com/office/drawing/2014/main" id="{E9E76B7C-F429-4037-8331-C525AB41DD37}"/>
              </a:ext>
            </a:extLst>
          </p:cNvPr>
          <p:cNvSpPr txBox="1"/>
          <p:nvPr userDrawn="1"/>
        </p:nvSpPr>
        <p:spPr bwMode="gray">
          <a:xfrm>
            <a:off x="371232" y="4086844"/>
            <a:ext cx="2728104" cy="1962076"/>
          </a:xfrm>
          <a:prstGeom prst="rect">
            <a:avLst/>
          </a:prstGeom>
          <a:noFill/>
        </p:spPr>
        <p:txBody>
          <a:bodyPr wrap="square" lIns="0" tIns="0" rIns="0" bIns="0" rtlCol="0">
            <a:spAutoFit/>
          </a:bodyPr>
          <a:lstStyle/>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Nothing in these materials is an offer to sell any of the components or devices referenced herein.</a:t>
            </a:r>
          </a:p>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©2018 Qualcomm Technologies, Inc. and/or its affiliated companies. All Rights Reserved.</a:t>
            </a:r>
          </a:p>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Qualcomm is a trademark of Qualcomm Incorporated, registered in the United States </a:t>
            </a:r>
            <a:b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b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and other countries. Other products and brand names may be trademarks or registered trademarks of their respective owners.</a:t>
            </a:r>
          </a:p>
        </p:txBody>
      </p:sp>
      <p:sp>
        <p:nvSpPr>
          <p:cNvPr id="23" name="TextBox 22">
            <a:extLst>
              <a:ext uri="{FF2B5EF4-FFF2-40B4-BE49-F238E27FC236}">
                <a16:creationId xmlns:a16="http://schemas.microsoft.com/office/drawing/2014/main" id="{F405D10A-86EA-4D44-8783-6E552F5E942D}"/>
              </a:ext>
            </a:extLst>
          </p:cNvPr>
          <p:cNvSpPr txBox="1"/>
          <p:nvPr userDrawn="1"/>
        </p:nvSpPr>
        <p:spPr bwMode="gray">
          <a:xfrm>
            <a:off x="3326478" y="4086843"/>
            <a:ext cx="3863594" cy="1923604"/>
          </a:xfrm>
          <a:prstGeom prst="rect">
            <a:avLst/>
          </a:prstGeom>
          <a:noFill/>
        </p:spPr>
        <p:txBody>
          <a:bodyPr wrap="square" lIns="0" tIns="0" rIns="0" bIns="0" rtlCol="0">
            <a:spAutoFit/>
          </a:bodyPr>
          <a:lstStyle/>
          <a:p>
            <a:pPr marL="0" marR="0" lvl="0" indent="0" algn="l" defTabSz="685800" rtl="0" eaLnBrk="1" fontAlgn="auto" latinLnBrk="0" hangingPunct="1">
              <a:lnSpc>
                <a:spcPct val="125000"/>
              </a:lnSpc>
              <a:spcBef>
                <a:spcPts val="0"/>
              </a:spcBef>
              <a:spcAft>
                <a:spcPts val="900"/>
              </a:spcAft>
              <a:buClrTx/>
              <a:buSzTx/>
              <a:buFontTx/>
              <a:buNone/>
              <a:tabLst/>
              <a:defRPr/>
            </a:pPr>
            <a:r>
              <a:rPr kumimoji="0" lang="en-US" sz="1000" b="0" i="0" u="none" strike="noStrike" kern="1200" cap="none" spc="0" normalizeH="0" baseline="0" noProof="0" dirty="0">
                <a:ln>
                  <a:noFill/>
                </a:ln>
                <a:solidFill>
                  <a:prstClr val="white"/>
                </a:solidFill>
                <a:effectLst/>
                <a:uLnTx/>
                <a:uFillTx/>
                <a:latin typeface="Microsoft Sans Serif" panose="020B0604020202020204" pitchFamily="34" charset="0"/>
                <a:ea typeface="+mn-ea"/>
                <a:cs typeface="+mn-cs"/>
              </a:rPr>
              <a:t>References in this presentation to “Qualcomm” may mean Qualcomm Incorporated, Qualcomm Technologies, Inc., and/or other subsidiaries or business units within the Qualcomm corporate structure, as applicable. Qualcomm Incorporated includes Qualcomm’s licensing business, QTL, and the vast majority of its patent portfolio. Qualcomm Technologies, Inc., a wholly-owned subsidiary of Qualcomm Incorporated, operates, along with its subsidiaries, substantially all of Qualcomm’s engineering, research and development functions, and substantially all of its product and services businesses, including its semiconductor business, QCT.</a:t>
            </a:r>
          </a:p>
        </p:txBody>
      </p:sp>
      <p:sp>
        <p:nvSpPr>
          <p:cNvPr id="28" name="TextBox 27">
            <a:extLst>
              <a:ext uri="{FF2B5EF4-FFF2-40B4-BE49-F238E27FC236}">
                <a16:creationId xmlns:a16="http://schemas.microsoft.com/office/drawing/2014/main" id="{0C078D3F-27AE-4E4F-A5C5-A25241137A81}"/>
              </a:ext>
            </a:extLst>
          </p:cNvPr>
          <p:cNvSpPr txBox="1"/>
          <p:nvPr userDrawn="1"/>
        </p:nvSpPr>
        <p:spPr bwMode="gray">
          <a:xfrm>
            <a:off x="388051" y="2348891"/>
            <a:ext cx="2939618" cy="623376"/>
          </a:xfrm>
          <a:prstGeom prst="rect">
            <a:avLst/>
          </a:prstGeom>
          <a:noFill/>
        </p:spPr>
        <p:txBody>
          <a:bodyPr wrap="square" lIns="0" tIns="0" rIns="0" bIns="0" rtlCol="0">
            <a:spAutoFit/>
          </a:bodyPr>
          <a:lstStyle/>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Follow us on:</a:t>
            </a:r>
          </a:p>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For more information, visit us at:</a:t>
            </a:r>
          </a:p>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105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www.qualcomm.com &amp; www.qualcomm.com/blog</a:t>
            </a:r>
          </a:p>
        </p:txBody>
      </p:sp>
      <p:sp>
        <p:nvSpPr>
          <p:cNvPr id="29" name="TextBox 28">
            <a:extLst>
              <a:ext uri="{FF2B5EF4-FFF2-40B4-BE49-F238E27FC236}">
                <a16:creationId xmlns:a16="http://schemas.microsoft.com/office/drawing/2014/main" id="{1CA64EC1-A159-47CC-BBC8-86849D0369FF}"/>
              </a:ext>
            </a:extLst>
          </p:cNvPr>
          <p:cNvSpPr txBox="1"/>
          <p:nvPr userDrawn="1"/>
        </p:nvSpPr>
        <p:spPr bwMode="gray">
          <a:xfrm>
            <a:off x="388051" y="1119654"/>
            <a:ext cx="2938427" cy="799001"/>
          </a:xfrm>
          <a:prstGeom prst="rect">
            <a:avLst/>
          </a:prstGeom>
          <a:noFill/>
        </p:spPr>
        <p:txBody>
          <a:bodyPr wrap="square" lIns="0" tIns="0" rIns="0" bIns="0" rtlCol="0">
            <a:spAutoFit/>
          </a:bodyPr>
          <a:lstStyle/>
          <a:p>
            <a:pPr marL="0" marR="0" lvl="0" indent="0" algn="l" defTabSz="685800" rtl="0" eaLnBrk="1" fontAlgn="auto" latinLnBrk="0" hangingPunct="1">
              <a:lnSpc>
                <a:spcPct val="118000"/>
              </a:lnSpc>
              <a:spcBef>
                <a:spcPts val="0"/>
              </a:spcBef>
              <a:spcAft>
                <a:spcPts val="150"/>
              </a:spcAft>
              <a:buClrTx/>
              <a:buSzTx/>
              <a:buFontTx/>
              <a:buNone/>
              <a:tabLst/>
              <a:defRPr/>
            </a:pPr>
            <a:r>
              <a:rPr kumimoji="0" lang="en-US" sz="4400" b="0" i="0" u="none" strike="noStrike" kern="1200" cap="none" spc="0" normalizeH="0" baseline="0" noProof="0" dirty="0">
                <a:ln>
                  <a:noFill/>
                </a:ln>
                <a:solidFill>
                  <a:schemeClr val="tx1">
                    <a:lumMod val="85000"/>
                    <a:lumOff val="15000"/>
                  </a:schemeClr>
                </a:solidFill>
                <a:effectLst/>
                <a:uLnTx/>
                <a:uFillTx/>
                <a:latin typeface="Microsoft Sans Serif" panose="020B0604020202020204" pitchFamily="34" charset="0"/>
                <a:ea typeface="+mn-ea"/>
                <a:cs typeface="+mn-cs"/>
              </a:rPr>
              <a:t>Thank you</a:t>
            </a:r>
          </a:p>
        </p:txBody>
      </p:sp>
      <p:sp>
        <p:nvSpPr>
          <p:cNvPr id="30" name="Freeform 5">
            <a:extLst>
              <a:ext uri="{FF2B5EF4-FFF2-40B4-BE49-F238E27FC236}">
                <a16:creationId xmlns:a16="http://schemas.microsoft.com/office/drawing/2014/main" id="{F10D12FF-B8DF-4183-9D22-AFAAE622DB2E}"/>
              </a:ext>
            </a:extLst>
          </p:cNvPr>
          <p:cNvSpPr>
            <a:spLocks noChangeAspect="1" noEditPoints="1"/>
          </p:cNvSpPr>
          <p:nvPr userDrawn="1"/>
        </p:nvSpPr>
        <p:spPr bwMode="gray">
          <a:xfrm>
            <a:off x="388051" y="419823"/>
            <a:ext cx="987552" cy="181008"/>
          </a:xfrm>
          <a:custGeom>
            <a:avLst/>
            <a:gdLst>
              <a:gd name="T0" fmla="*/ 2199 w 8006"/>
              <a:gd name="T1" fmla="*/ 1222 h 1470"/>
              <a:gd name="T2" fmla="*/ 2017 w 8006"/>
              <a:gd name="T3" fmla="*/ 1223 h 1470"/>
              <a:gd name="T4" fmla="*/ 1391 w 8006"/>
              <a:gd name="T5" fmla="*/ 923 h 1470"/>
              <a:gd name="T6" fmla="*/ 1535 w 8006"/>
              <a:gd name="T7" fmla="*/ 421 h 1470"/>
              <a:gd name="T8" fmla="*/ 1792 w 8006"/>
              <a:gd name="T9" fmla="*/ 1125 h 1470"/>
              <a:gd name="T10" fmla="*/ 2056 w 8006"/>
              <a:gd name="T11" fmla="*/ 421 h 1470"/>
              <a:gd name="T12" fmla="*/ 0 w 8006"/>
              <a:gd name="T13" fmla="*/ 641 h 1470"/>
              <a:gd name="T14" fmla="*/ 881 w 8006"/>
              <a:gd name="T15" fmla="*/ 1438 h 1470"/>
              <a:gd name="T16" fmla="*/ 1071 w 8006"/>
              <a:gd name="T17" fmla="*/ 1419 h 1470"/>
              <a:gd name="T18" fmla="*/ 638 w 8006"/>
              <a:gd name="T19" fmla="*/ 0 h 1470"/>
              <a:gd name="T20" fmla="*/ 783 w 8006"/>
              <a:gd name="T21" fmla="*/ 771 h 1470"/>
              <a:gd name="T22" fmla="*/ 749 w 8006"/>
              <a:gd name="T23" fmla="*/ 1096 h 1470"/>
              <a:gd name="T24" fmla="*/ 638 w 8006"/>
              <a:gd name="T25" fmla="*/ 173 h 1470"/>
              <a:gd name="T26" fmla="*/ 7997 w 8006"/>
              <a:gd name="T27" fmla="*/ 1218 h 1470"/>
              <a:gd name="T28" fmla="*/ 7808 w 8006"/>
              <a:gd name="T29" fmla="*/ 1229 h 1470"/>
              <a:gd name="T30" fmla="*/ 7333 w 8006"/>
              <a:gd name="T31" fmla="*/ 1260 h 1470"/>
              <a:gd name="T32" fmla="*/ 6966 w 8006"/>
              <a:gd name="T33" fmla="*/ 652 h 1470"/>
              <a:gd name="T34" fmla="*/ 6597 w 8006"/>
              <a:gd name="T35" fmla="*/ 1260 h 1470"/>
              <a:gd name="T36" fmla="*/ 6118 w 8006"/>
              <a:gd name="T37" fmla="*/ 1229 h 1470"/>
              <a:gd name="T38" fmla="*/ 5924 w 8006"/>
              <a:gd name="T39" fmla="*/ 1229 h 1470"/>
              <a:gd name="T40" fmla="*/ 5448 w 8006"/>
              <a:gd name="T41" fmla="*/ 1260 h 1470"/>
              <a:gd name="T42" fmla="*/ 5600 w 8006"/>
              <a:gd name="T43" fmla="*/ 454 h 1470"/>
              <a:gd name="T44" fmla="*/ 5817 w 8006"/>
              <a:gd name="T45" fmla="*/ 454 h 1470"/>
              <a:gd name="T46" fmla="*/ 6277 w 8006"/>
              <a:gd name="T47" fmla="*/ 421 h 1470"/>
              <a:gd name="T48" fmla="*/ 6653 w 8006"/>
              <a:gd name="T49" fmla="*/ 1012 h 1470"/>
              <a:gd name="T50" fmla="*/ 7029 w 8006"/>
              <a:gd name="T51" fmla="*/ 421 h 1470"/>
              <a:gd name="T52" fmla="*/ 7488 w 8006"/>
              <a:gd name="T53" fmla="*/ 454 h 1470"/>
              <a:gd name="T54" fmla="*/ 7705 w 8006"/>
              <a:gd name="T55" fmla="*/ 454 h 1470"/>
              <a:gd name="T56" fmla="*/ 3055 w 8006"/>
              <a:gd name="T57" fmla="*/ 421 h 1470"/>
              <a:gd name="T58" fmla="*/ 2741 w 8006"/>
              <a:gd name="T59" fmla="*/ 397 h 1470"/>
              <a:gd name="T60" fmla="*/ 3015 w 8006"/>
              <a:gd name="T61" fmla="*/ 1148 h 1470"/>
              <a:gd name="T62" fmla="*/ 3159 w 8006"/>
              <a:gd name="T63" fmla="*/ 1260 h 1470"/>
              <a:gd name="T64" fmla="*/ 3159 w 8006"/>
              <a:gd name="T65" fmla="*/ 421 h 1470"/>
              <a:gd name="T66" fmla="*/ 2760 w 8006"/>
              <a:gd name="T67" fmla="*/ 568 h 1470"/>
              <a:gd name="T68" fmla="*/ 4389 w 8006"/>
              <a:gd name="T69" fmla="*/ 1141 h 1470"/>
              <a:gd name="T70" fmla="*/ 3678 w 8006"/>
              <a:gd name="T71" fmla="*/ 841 h 1470"/>
              <a:gd name="T72" fmla="*/ 4389 w 8006"/>
              <a:gd name="T73" fmla="*/ 538 h 1470"/>
              <a:gd name="T74" fmla="*/ 4117 w 8006"/>
              <a:gd name="T75" fmla="*/ 563 h 1470"/>
              <a:gd name="T76" fmla="*/ 4276 w 8006"/>
              <a:gd name="T77" fmla="*/ 1066 h 1470"/>
              <a:gd name="T78" fmla="*/ 4875 w 8006"/>
              <a:gd name="T79" fmla="*/ 398 h 1470"/>
              <a:gd name="T80" fmla="*/ 5316 w 8006"/>
              <a:gd name="T81" fmla="*/ 841 h 1470"/>
              <a:gd name="T82" fmla="*/ 4618 w 8006"/>
              <a:gd name="T83" fmla="*/ 841 h 1470"/>
              <a:gd name="T84" fmla="*/ 4875 w 8006"/>
              <a:gd name="T85" fmla="*/ 1113 h 1470"/>
              <a:gd name="T86" fmla="*/ 3559 w 8006"/>
              <a:gd name="T87" fmla="*/ 1220 h 1470"/>
              <a:gd name="T88" fmla="*/ 3377 w 8006"/>
              <a:gd name="T89" fmla="*/ 1220 h 1470"/>
              <a:gd name="T90" fmla="*/ 3520 w 8006"/>
              <a:gd name="T91" fmla="*/ 23 h 1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006" h="1470">
                <a:moveTo>
                  <a:pt x="2159" y="421"/>
                </a:moveTo>
                <a:cubicBezTo>
                  <a:pt x="2180" y="421"/>
                  <a:pt x="2199" y="438"/>
                  <a:pt x="2199" y="461"/>
                </a:cubicBezTo>
                <a:cubicBezTo>
                  <a:pt x="2199" y="1222"/>
                  <a:pt x="2199" y="1222"/>
                  <a:pt x="2199" y="1222"/>
                </a:cubicBezTo>
                <a:cubicBezTo>
                  <a:pt x="2199" y="1243"/>
                  <a:pt x="2180" y="1260"/>
                  <a:pt x="2159" y="1260"/>
                </a:cubicBezTo>
                <a:cubicBezTo>
                  <a:pt x="2056" y="1260"/>
                  <a:pt x="2056" y="1260"/>
                  <a:pt x="2056" y="1260"/>
                </a:cubicBezTo>
                <a:cubicBezTo>
                  <a:pt x="2036" y="1260"/>
                  <a:pt x="2017" y="1244"/>
                  <a:pt x="2017" y="1223"/>
                </a:cubicBezTo>
                <a:cubicBezTo>
                  <a:pt x="2017" y="1153"/>
                  <a:pt x="2017" y="1153"/>
                  <a:pt x="2017" y="1153"/>
                </a:cubicBezTo>
                <a:cubicBezTo>
                  <a:pt x="1965" y="1230"/>
                  <a:pt x="1876" y="1283"/>
                  <a:pt x="1745" y="1283"/>
                </a:cubicBezTo>
                <a:cubicBezTo>
                  <a:pt x="1526" y="1283"/>
                  <a:pt x="1391" y="1138"/>
                  <a:pt x="1391" y="923"/>
                </a:cubicBezTo>
                <a:cubicBezTo>
                  <a:pt x="1391" y="460"/>
                  <a:pt x="1391" y="460"/>
                  <a:pt x="1391" y="460"/>
                </a:cubicBezTo>
                <a:cubicBezTo>
                  <a:pt x="1391" y="438"/>
                  <a:pt x="1411" y="421"/>
                  <a:pt x="1432" y="421"/>
                </a:cubicBezTo>
                <a:cubicBezTo>
                  <a:pt x="1535" y="421"/>
                  <a:pt x="1535" y="421"/>
                  <a:pt x="1535" y="421"/>
                </a:cubicBezTo>
                <a:cubicBezTo>
                  <a:pt x="1556" y="421"/>
                  <a:pt x="1573" y="438"/>
                  <a:pt x="1573" y="460"/>
                </a:cubicBezTo>
                <a:cubicBezTo>
                  <a:pt x="1573" y="893"/>
                  <a:pt x="1573" y="893"/>
                  <a:pt x="1573" y="893"/>
                </a:cubicBezTo>
                <a:cubicBezTo>
                  <a:pt x="1573" y="1033"/>
                  <a:pt x="1647" y="1125"/>
                  <a:pt x="1792" y="1125"/>
                </a:cubicBezTo>
                <a:cubicBezTo>
                  <a:pt x="1933" y="1125"/>
                  <a:pt x="2017" y="1029"/>
                  <a:pt x="2017" y="895"/>
                </a:cubicBezTo>
                <a:cubicBezTo>
                  <a:pt x="2017" y="460"/>
                  <a:pt x="2017" y="460"/>
                  <a:pt x="2017" y="460"/>
                </a:cubicBezTo>
                <a:cubicBezTo>
                  <a:pt x="2017" y="438"/>
                  <a:pt x="2036" y="421"/>
                  <a:pt x="2056" y="421"/>
                </a:cubicBezTo>
                <a:cubicBezTo>
                  <a:pt x="2159" y="421"/>
                  <a:pt x="2159" y="421"/>
                  <a:pt x="2159" y="421"/>
                </a:cubicBezTo>
                <a:moveTo>
                  <a:pt x="638" y="0"/>
                </a:moveTo>
                <a:cubicBezTo>
                  <a:pt x="285" y="0"/>
                  <a:pt x="0" y="274"/>
                  <a:pt x="0" y="641"/>
                </a:cubicBezTo>
                <a:cubicBezTo>
                  <a:pt x="0" y="1008"/>
                  <a:pt x="285" y="1283"/>
                  <a:pt x="638" y="1283"/>
                </a:cubicBezTo>
                <a:cubicBezTo>
                  <a:pt x="698" y="1283"/>
                  <a:pt x="757" y="1275"/>
                  <a:pt x="812" y="1260"/>
                </a:cubicBezTo>
                <a:cubicBezTo>
                  <a:pt x="881" y="1438"/>
                  <a:pt x="881" y="1438"/>
                  <a:pt x="881" y="1438"/>
                </a:cubicBezTo>
                <a:cubicBezTo>
                  <a:pt x="888" y="1458"/>
                  <a:pt x="902" y="1470"/>
                  <a:pt x="928" y="1470"/>
                </a:cubicBezTo>
                <a:cubicBezTo>
                  <a:pt x="1038" y="1470"/>
                  <a:pt x="1038" y="1470"/>
                  <a:pt x="1038" y="1470"/>
                </a:cubicBezTo>
                <a:cubicBezTo>
                  <a:pt x="1064" y="1470"/>
                  <a:pt x="1084" y="1452"/>
                  <a:pt x="1071" y="1419"/>
                </a:cubicBezTo>
                <a:cubicBezTo>
                  <a:pt x="982" y="1185"/>
                  <a:pt x="982" y="1185"/>
                  <a:pt x="982" y="1185"/>
                </a:cubicBezTo>
                <a:cubicBezTo>
                  <a:pt x="1159" y="1074"/>
                  <a:pt x="1276" y="877"/>
                  <a:pt x="1276" y="641"/>
                </a:cubicBezTo>
                <a:cubicBezTo>
                  <a:pt x="1276" y="274"/>
                  <a:pt x="991" y="0"/>
                  <a:pt x="638" y="0"/>
                </a:cubicBezTo>
                <a:moveTo>
                  <a:pt x="916" y="1013"/>
                </a:moveTo>
                <a:cubicBezTo>
                  <a:pt x="835" y="804"/>
                  <a:pt x="835" y="804"/>
                  <a:pt x="835" y="804"/>
                </a:cubicBezTo>
                <a:cubicBezTo>
                  <a:pt x="828" y="786"/>
                  <a:pt x="814" y="771"/>
                  <a:pt x="783" y="771"/>
                </a:cubicBezTo>
                <a:cubicBezTo>
                  <a:pt x="678" y="771"/>
                  <a:pt x="678" y="771"/>
                  <a:pt x="678" y="771"/>
                </a:cubicBezTo>
                <a:cubicBezTo>
                  <a:pt x="652" y="771"/>
                  <a:pt x="631" y="788"/>
                  <a:pt x="643" y="821"/>
                </a:cubicBezTo>
                <a:cubicBezTo>
                  <a:pt x="749" y="1096"/>
                  <a:pt x="749" y="1096"/>
                  <a:pt x="749" y="1096"/>
                </a:cubicBezTo>
                <a:cubicBezTo>
                  <a:pt x="714" y="1105"/>
                  <a:pt x="677" y="1110"/>
                  <a:pt x="638" y="1110"/>
                </a:cubicBezTo>
                <a:cubicBezTo>
                  <a:pt x="379" y="1110"/>
                  <a:pt x="196" y="907"/>
                  <a:pt x="196" y="641"/>
                </a:cubicBezTo>
                <a:cubicBezTo>
                  <a:pt x="196" y="376"/>
                  <a:pt x="379" y="173"/>
                  <a:pt x="638" y="173"/>
                </a:cubicBezTo>
                <a:cubicBezTo>
                  <a:pt x="897" y="173"/>
                  <a:pt x="1080" y="376"/>
                  <a:pt x="1080" y="641"/>
                </a:cubicBezTo>
                <a:cubicBezTo>
                  <a:pt x="1080" y="796"/>
                  <a:pt x="1018" y="929"/>
                  <a:pt x="916" y="1013"/>
                </a:cubicBezTo>
                <a:moveTo>
                  <a:pt x="7997" y="1218"/>
                </a:moveTo>
                <a:cubicBezTo>
                  <a:pt x="8006" y="1239"/>
                  <a:pt x="7995" y="1260"/>
                  <a:pt x="7969" y="1260"/>
                </a:cubicBezTo>
                <a:cubicBezTo>
                  <a:pt x="7854" y="1260"/>
                  <a:pt x="7854" y="1260"/>
                  <a:pt x="7854" y="1260"/>
                </a:cubicBezTo>
                <a:cubicBezTo>
                  <a:pt x="7833" y="1260"/>
                  <a:pt x="7815" y="1250"/>
                  <a:pt x="7808" y="1229"/>
                </a:cubicBezTo>
                <a:cubicBezTo>
                  <a:pt x="7595" y="655"/>
                  <a:pt x="7595" y="655"/>
                  <a:pt x="7595" y="655"/>
                </a:cubicBezTo>
                <a:cubicBezTo>
                  <a:pt x="7378" y="1229"/>
                  <a:pt x="7378" y="1229"/>
                  <a:pt x="7378" y="1229"/>
                </a:cubicBezTo>
                <a:cubicBezTo>
                  <a:pt x="7369" y="1251"/>
                  <a:pt x="7354" y="1260"/>
                  <a:pt x="7333" y="1260"/>
                </a:cubicBezTo>
                <a:cubicBezTo>
                  <a:pt x="7230" y="1260"/>
                  <a:pt x="7230" y="1260"/>
                  <a:pt x="7230" y="1260"/>
                </a:cubicBezTo>
                <a:cubicBezTo>
                  <a:pt x="7209" y="1260"/>
                  <a:pt x="7193" y="1251"/>
                  <a:pt x="7184" y="1229"/>
                </a:cubicBezTo>
                <a:cubicBezTo>
                  <a:pt x="6966" y="652"/>
                  <a:pt x="6966" y="652"/>
                  <a:pt x="6966" y="652"/>
                </a:cubicBezTo>
                <a:cubicBezTo>
                  <a:pt x="6751" y="1229"/>
                  <a:pt x="6751" y="1229"/>
                  <a:pt x="6751" y="1229"/>
                </a:cubicBezTo>
                <a:cubicBezTo>
                  <a:pt x="6742" y="1250"/>
                  <a:pt x="6726" y="1260"/>
                  <a:pt x="6705" y="1260"/>
                </a:cubicBezTo>
                <a:cubicBezTo>
                  <a:pt x="6597" y="1260"/>
                  <a:pt x="6597" y="1260"/>
                  <a:pt x="6597" y="1260"/>
                </a:cubicBezTo>
                <a:cubicBezTo>
                  <a:pt x="6576" y="1260"/>
                  <a:pt x="6560" y="1250"/>
                  <a:pt x="6551" y="1229"/>
                </a:cubicBezTo>
                <a:cubicBezTo>
                  <a:pt x="6338" y="652"/>
                  <a:pt x="6338" y="652"/>
                  <a:pt x="6338" y="652"/>
                </a:cubicBezTo>
                <a:cubicBezTo>
                  <a:pt x="6118" y="1229"/>
                  <a:pt x="6118" y="1229"/>
                  <a:pt x="6118" y="1229"/>
                </a:cubicBezTo>
                <a:cubicBezTo>
                  <a:pt x="6109" y="1251"/>
                  <a:pt x="6093" y="1260"/>
                  <a:pt x="6072" y="1260"/>
                </a:cubicBezTo>
                <a:cubicBezTo>
                  <a:pt x="5969" y="1260"/>
                  <a:pt x="5969" y="1260"/>
                  <a:pt x="5969" y="1260"/>
                </a:cubicBezTo>
                <a:cubicBezTo>
                  <a:pt x="5948" y="1260"/>
                  <a:pt x="5932" y="1251"/>
                  <a:pt x="5924" y="1229"/>
                </a:cubicBezTo>
                <a:cubicBezTo>
                  <a:pt x="5709" y="652"/>
                  <a:pt x="5709" y="652"/>
                  <a:pt x="5709" y="652"/>
                </a:cubicBezTo>
                <a:cubicBezTo>
                  <a:pt x="5494" y="1229"/>
                  <a:pt x="5494" y="1229"/>
                  <a:pt x="5494" y="1229"/>
                </a:cubicBezTo>
                <a:cubicBezTo>
                  <a:pt x="5487" y="1250"/>
                  <a:pt x="5469" y="1260"/>
                  <a:pt x="5448" y="1260"/>
                </a:cubicBezTo>
                <a:cubicBezTo>
                  <a:pt x="5336" y="1260"/>
                  <a:pt x="5336" y="1260"/>
                  <a:pt x="5336" y="1260"/>
                </a:cubicBezTo>
                <a:cubicBezTo>
                  <a:pt x="5310" y="1260"/>
                  <a:pt x="5300" y="1239"/>
                  <a:pt x="5308" y="1218"/>
                </a:cubicBezTo>
                <a:cubicBezTo>
                  <a:pt x="5600" y="454"/>
                  <a:pt x="5600" y="454"/>
                  <a:pt x="5600" y="454"/>
                </a:cubicBezTo>
                <a:cubicBezTo>
                  <a:pt x="5609" y="432"/>
                  <a:pt x="5625" y="421"/>
                  <a:pt x="5646" y="421"/>
                </a:cubicBezTo>
                <a:cubicBezTo>
                  <a:pt x="5772" y="421"/>
                  <a:pt x="5772" y="421"/>
                  <a:pt x="5772" y="421"/>
                </a:cubicBezTo>
                <a:cubicBezTo>
                  <a:pt x="5793" y="421"/>
                  <a:pt x="5808" y="432"/>
                  <a:pt x="5817" y="454"/>
                </a:cubicBezTo>
                <a:cubicBezTo>
                  <a:pt x="6023" y="1012"/>
                  <a:pt x="6023" y="1012"/>
                  <a:pt x="6023" y="1012"/>
                </a:cubicBezTo>
                <a:cubicBezTo>
                  <a:pt x="6231" y="454"/>
                  <a:pt x="6231" y="454"/>
                  <a:pt x="6231" y="454"/>
                </a:cubicBezTo>
                <a:cubicBezTo>
                  <a:pt x="6240" y="432"/>
                  <a:pt x="6256" y="421"/>
                  <a:pt x="6277" y="421"/>
                </a:cubicBezTo>
                <a:cubicBezTo>
                  <a:pt x="6401" y="421"/>
                  <a:pt x="6401" y="421"/>
                  <a:pt x="6401" y="421"/>
                </a:cubicBezTo>
                <a:cubicBezTo>
                  <a:pt x="6422" y="421"/>
                  <a:pt x="6438" y="432"/>
                  <a:pt x="6446" y="454"/>
                </a:cubicBezTo>
                <a:cubicBezTo>
                  <a:pt x="6653" y="1012"/>
                  <a:pt x="6653" y="1012"/>
                  <a:pt x="6653" y="1012"/>
                </a:cubicBezTo>
                <a:cubicBezTo>
                  <a:pt x="6859" y="454"/>
                  <a:pt x="6859" y="454"/>
                  <a:pt x="6859" y="454"/>
                </a:cubicBezTo>
                <a:cubicBezTo>
                  <a:pt x="6868" y="432"/>
                  <a:pt x="6883" y="421"/>
                  <a:pt x="6904" y="421"/>
                </a:cubicBezTo>
                <a:cubicBezTo>
                  <a:pt x="7029" y="421"/>
                  <a:pt x="7029" y="421"/>
                  <a:pt x="7029" y="421"/>
                </a:cubicBezTo>
                <a:cubicBezTo>
                  <a:pt x="7049" y="421"/>
                  <a:pt x="7065" y="432"/>
                  <a:pt x="7074" y="454"/>
                </a:cubicBezTo>
                <a:cubicBezTo>
                  <a:pt x="7284" y="1012"/>
                  <a:pt x="7284" y="1012"/>
                  <a:pt x="7284" y="1012"/>
                </a:cubicBezTo>
                <a:cubicBezTo>
                  <a:pt x="7488" y="454"/>
                  <a:pt x="7488" y="454"/>
                  <a:pt x="7488" y="454"/>
                </a:cubicBezTo>
                <a:cubicBezTo>
                  <a:pt x="7497" y="432"/>
                  <a:pt x="7513" y="421"/>
                  <a:pt x="7534" y="421"/>
                </a:cubicBezTo>
                <a:cubicBezTo>
                  <a:pt x="7660" y="421"/>
                  <a:pt x="7660" y="421"/>
                  <a:pt x="7660" y="421"/>
                </a:cubicBezTo>
                <a:cubicBezTo>
                  <a:pt x="7681" y="421"/>
                  <a:pt x="7696" y="432"/>
                  <a:pt x="7705" y="454"/>
                </a:cubicBezTo>
                <a:cubicBezTo>
                  <a:pt x="7997" y="1218"/>
                  <a:pt x="7997" y="1218"/>
                  <a:pt x="7997" y="1218"/>
                </a:cubicBezTo>
                <a:moveTo>
                  <a:pt x="3159" y="421"/>
                </a:moveTo>
                <a:cubicBezTo>
                  <a:pt x="3055" y="421"/>
                  <a:pt x="3055" y="421"/>
                  <a:pt x="3055" y="421"/>
                </a:cubicBezTo>
                <a:cubicBezTo>
                  <a:pt x="3035" y="421"/>
                  <a:pt x="3015" y="438"/>
                  <a:pt x="3015" y="461"/>
                </a:cubicBezTo>
                <a:cubicBezTo>
                  <a:pt x="3015" y="531"/>
                  <a:pt x="3015" y="531"/>
                  <a:pt x="3015" y="531"/>
                </a:cubicBezTo>
                <a:cubicBezTo>
                  <a:pt x="2963" y="452"/>
                  <a:pt x="2861" y="397"/>
                  <a:pt x="2741" y="397"/>
                </a:cubicBezTo>
                <a:cubicBezTo>
                  <a:pt x="2514" y="397"/>
                  <a:pt x="2318" y="577"/>
                  <a:pt x="2318" y="839"/>
                </a:cubicBezTo>
                <a:cubicBezTo>
                  <a:pt x="2318" y="1105"/>
                  <a:pt x="2514" y="1283"/>
                  <a:pt x="2739" y="1283"/>
                </a:cubicBezTo>
                <a:cubicBezTo>
                  <a:pt x="2861" y="1283"/>
                  <a:pt x="2961" y="1227"/>
                  <a:pt x="3015" y="1148"/>
                </a:cubicBezTo>
                <a:cubicBezTo>
                  <a:pt x="3015" y="1222"/>
                  <a:pt x="3015" y="1222"/>
                  <a:pt x="3015" y="1222"/>
                </a:cubicBezTo>
                <a:cubicBezTo>
                  <a:pt x="3015" y="1243"/>
                  <a:pt x="3035" y="1260"/>
                  <a:pt x="3055" y="1260"/>
                </a:cubicBezTo>
                <a:cubicBezTo>
                  <a:pt x="3159" y="1260"/>
                  <a:pt x="3159" y="1260"/>
                  <a:pt x="3159" y="1260"/>
                </a:cubicBezTo>
                <a:cubicBezTo>
                  <a:pt x="3180" y="1260"/>
                  <a:pt x="3197" y="1243"/>
                  <a:pt x="3197" y="1222"/>
                </a:cubicBezTo>
                <a:cubicBezTo>
                  <a:pt x="3197" y="461"/>
                  <a:pt x="3197" y="461"/>
                  <a:pt x="3197" y="461"/>
                </a:cubicBezTo>
                <a:cubicBezTo>
                  <a:pt x="3197" y="438"/>
                  <a:pt x="3180" y="421"/>
                  <a:pt x="3159" y="421"/>
                </a:cubicBezTo>
                <a:moveTo>
                  <a:pt x="2760" y="1115"/>
                </a:moveTo>
                <a:cubicBezTo>
                  <a:pt x="2610" y="1115"/>
                  <a:pt x="2503" y="993"/>
                  <a:pt x="2503" y="841"/>
                </a:cubicBezTo>
                <a:cubicBezTo>
                  <a:pt x="2503" y="687"/>
                  <a:pt x="2610" y="568"/>
                  <a:pt x="2760" y="568"/>
                </a:cubicBezTo>
                <a:cubicBezTo>
                  <a:pt x="2909" y="568"/>
                  <a:pt x="3017" y="687"/>
                  <a:pt x="3017" y="841"/>
                </a:cubicBezTo>
                <a:cubicBezTo>
                  <a:pt x="3017" y="993"/>
                  <a:pt x="2909" y="1115"/>
                  <a:pt x="2760" y="1115"/>
                </a:cubicBezTo>
                <a:moveTo>
                  <a:pt x="4389" y="1141"/>
                </a:moveTo>
                <a:cubicBezTo>
                  <a:pt x="4412" y="1169"/>
                  <a:pt x="4393" y="1190"/>
                  <a:pt x="4381" y="1199"/>
                </a:cubicBezTo>
                <a:cubicBezTo>
                  <a:pt x="4309" y="1253"/>
                  <a:pt x="4214" y="1283"/>
                  <a:pt x="4111" y="1283"/>
                </a:cubicBezTo>
                <a:cubicBezTo>
                  <a:pt x="3851" y="1283"/>
                  <a:pt x="3678" y="1092"/>
                  <a:pt x="3678" y="841"/>
                </a:cubicBezTo>
                <a:cubicBezTo>
                  <a:pt x="3678" y="589"/>
                  <a:pt x="3851" y="397"/>
                  <a:pt x="4111" y="397"/>
                </a:cubicBezTo>
                <a:cubicBezTo>
                  <a:pt x="4214" y="397"/>
                  <a:pt x="4309" y="426"/>
                  <a:pt x="4381" y="480"/>
                </a:cubicBezTo>
                <a:cubicBezTo>
                  <a:pt x="4393" y="489"/>
                  <a:pt x="4410" y="508"/>
                  <a:pt x="4389" y="538"/>
                </a:cubicBezTo>
                <a:cubicBezTo>
                  <a:pt x="4340" y="606"/>
                  <a:pt x="4340" y="606"/>
                  <a:pt x="4340" y="606"/>
                </a:cubicBezTo>
                <a:cubicBezTo>
                  <a:pt x="4321" y="633"/>
                  <a:pt x="4298" y="626"/>
                  <a:pt x="4279" y="613"/>
                </a:cubicBezTo>
                <a:cubicBezTo>
                  <a:pt x="4234" y="585"/>
                  <a:pt x="4179" y="563"/>
                  <a:pt x="4117" y="563"/>
                </a:cubicBezTo>
                <a:cubicBezTo>
                  <a:pt x="3964" y="563"/>
                  <a:pt x="3863" y="685"/>
                  <a:pt x="3863" y="841"/>
                </a:cubicBezTo>
                <a:cubicBezTo>
                  <a:pt x="3863" y="996"/>
                  <a:pt x="3964" y="1117"/>
                  <a:pt x="4117" y="1117"/>
                </a:cubicBezTo>
                <a:cubicBezTo>
                  <a:pt x="4179" y="1117"/>
                  <a:pt x="4230" y="1092"/>
                  <a:pt x="4276" y="1066"/>
                </a:cubicBezTo>
                <a:cubicBezTo>
                  <a:pt x="4295" y="1056"/>
                  <a:pt x="4316" y="1047"/>
                  <a:pt x="4337" y="1075"/>
                </a:cubicBezTo>
                <a:lnTo>
                  <a:pt x="4389" y="1141"/>
                </a:lnTo>
                <a:close/>
                <a:moveTo>
                  <a:pt x="4875" y="398"/>
                </a:moveTo>
                <a:cubicBezTo>
                  <a:pt x="4630" y="398"/>
                  <a:pt x="4435" y="591"/>
                  <a:pt x="4435" y="841"/>
                </a:cubicBezTo>
                <a:cubicBezTo>
                  <a:pt x="4435" y="1092"/>
                  <a:pt x="4630" y="1283"/>
                  <a:pt x="4875" y="1283"/>
                </a:cubicBezTo>
                <a:cubicBezTo>
                  <a:pt x="5120" y="1283"/>
                  <a:pt x="5316" y="1092"/>
                  <a:pt x="5316" y="841"/>
                </a:cubicBezTo>
                <a:cubicBezTo>
                  <a:pt x="5316" y="591"/>
                  <a:pt x="5120" y="398"/>
                  <a:pt x="4875" y="398"/>
                </a:cubicBezTo>
                <a:moveTo>
                  <a:pt x="4875" y="1113"/>
                </a:moveTo>
                <a:cubicBezTo>
                  <a:pt x="4725" y="1113"/>
                  <a:pt x="4618" y="993"/>
                  <a:pt x="4618" y="841"/>
                </a:cubicBezTo>
                <a:cubicBezTo>
                  <a:pt x="4618" y="687"/>
                  <a:pt x="4725" y="568"/>
                  <a:pt x="4875" y="568"/>
                </a:cubicBezTo>
                <a:cubicBezTo>
                  <a:pt x="5026" y="568"/>
                  <a:pt x="5132" y="687"/>
                  <a:pt x="5132" y="841"/>
                </a:cubicBezTo>
                <a:cubicBezTo>
                  <a:pt x="5132" y="993"/>
                  <a:pt x="5026" y="1113"/>
                  <a:pt x="4875" y="1113"/>
                </a:cubicBezTo>
                <a:moveTo>
                  <a:pt x="3520" y="23"/>
                </a:moveTo>
                <a:cubicBezTo>
                  <a:pt x="3543" y="23"/>
                  <a:pt x="3559" y="42"/>
                  <a:pt x="3559" y="63"/>
                </a:cubicBezTo>
                <a:cubicBezTo>
                  <a:pt x="3559" y="1220"/>
                  <a:pt x="3559" y="1220"/>
                  <a:pt x="3559" y="1220"/>
                </a:cubicBezTo>
                <a:cubicBezTo>
                  <a:pt x="3559" y="1241"/>
                  <a:pt x="3543" y="1260"/>
                  <a:pt x="3520" y="1260"/>
                </a:cubicBezTo>
                <a:cubicBezTo>
                  <a:pt x="3417" y="1260"/>
                  <a:pt x="3417" y="1260"/>
                  <a:pt x="3417" y="1260"/>
                </a:cubicBezTo>
                <a:cubicBezTo>
                  <a:pt x="3396" y="1260"/>
                  <a:pt x="3377" y="1241"/>
                  <a:pt x="3377" y="1220"/>
                </a:cubicBezTo>
                <a:cubicBezTo>
                  <a:pt x="3377" y="63"/>
                  <a:pt x="3377" y="63"/>
                  <a:pt x="3377" y="63"/>
                </a:cubicBezTo>
                <a:cubicBezTo>
                  <a:pt x="3377" y="42"/>
                  <a:pt x="3396" y="23"/>
                  <a:pt x="3417" y="23"/>
                </a:cubicBezTo>
                <a:cubicBezTo>
                  <a:pt x="3520" y="23"/>
                  <a:pt x="3520" y="23"/>
                  <a:pt x="3520" y="23"/>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Microsoft Sans Serif"/>
              <a:ea typeface="+mn-ea"/>
              <a:cs typeface="+mn-cs"/>
            </a:endParaRPr>
          </a:p>
        </p:txBody>
      </p:sp>
      <p:grpSp>
        <p:nvGrpSpPr>
          <p:cNvPr id="31" name="Group 30">
            <a:extLst>
              <a:ext uri="{FF2B5EF4-FFF2-40B4-BE49-F238E27FC236}">
                <a16:creationId xmlns:a16="http://schemas.microsoft.com/office/drawing/2014/main" id="{F21D890C-2ADA-4847-B08F-508830EE95ED}"/>
              </a:ext>
            </a:extLst>
          </p:cNvPr>
          <p:cNvGrpSpPr/>
          <p:nvPr userDrawn="1"/>
        </p:nvGrpSpPr>
        <p:grpSpPr bwMode="gray">
          <a:xfrm>
            <a:off x="1237508" y="2357702"/>
            <a:ext cx="523014" cy="137891"/>
            <a:chOff x="2444506" y="3670918"/>
            <a:chExt cx="398161" cy="104972"/>
          </a:xfrm>
          <a:solidFill>
            <a:schemeClr val="tx1">
              <a:lumMod val="85000"/>
              <a:lumOff val="15000"/>
            </a:schemeClr>
          </a:solidFill>
        </p:grpSpPr>
        <p:sp>
          <p:nvSpPr>
            <p:cNvPr id="32" name="Freeform 12">
              <a:extLst>
                <a:ext uri="{FF2B5EF4-FFF2-40B4-BE49-F238E27FC236}">
                  <a16:creationId xmlns:a16="http://schemas.microsoft.com/office/drawing/2014/main" id="{F8029CF1-366F-42F5-BC47-82680E57D8E1}"/>
                </a:ext>
              </a:extLst>
            </p:cNvPr>
            <p:cNvSpPr>
              <a:spLocks noChangeAspect="1"/>
            </p:cNvSpPr>
            <p:nvPr/>
          </p:nvSpPr>
          <p:spPr bwMode="gray">
            <a:xfrm>
              <a:off x="2560525" y="3671306"/>
              <a:ext cx="128510" cy="104427"/>
            </a:xfrm>
            <a:custGeom>
              <a:avLst/>
              <a:gdLst>
                <a:gd name="T0" fmla="*/ 800 w 800"/>
                <a:gd name="T1" fmla="*/ 77 h 650"/>
                <a:gd name="T2" fmla="*/ 706 w 800"/>
                <a:gd name="T3" fmla="*/ 103 h 650"/>
                <a:gd name="T4" fmla="*/ 778 w 800"/>
                <a:gd name="T5" fmla="*/ 12 h 650"/>
                <a:gd name="T6" fmla="*/ 674 w 800"/>
                <a:gd name="T7" fmla="*/ 52 h 650"/>
                <a:gd name="T8" fmla="*/ 554 w 800"/>
                <a:gd name="T9" fmla="*/ 0 h 650"/>
                <a:gd name="T10" fmla="*/ 390 w 800"/>
                <a:gd name="T11" fmla="*/ 164 h 650"/>
                <a:gd name="T12" fmla="*/ 394 w 800"/>
                <a:gd name="T13" fmla="*/ 201 h 650"/>
                <a:gd name="T14" fmla="*/ 56 w 800"/>
                <a:gd name="T15" fmla="*/ 30 h 650"/>
                <a:gd name="T16" fmla="*/ 33 w 800"/>
                <a:gd name="T17" fmla="*/ 112 h 650"/>
                <a:gd name="T18" fmla="*/ 106 w 800"/>
                <a:gd name="T19" fmla="*/ 249 h 650"/>
                <a:gd name="T20" fmla="*/ 32 w 800"/>
                <a:gd name="T21" fmla="*/ 229 h 650"/>
                <a:gd name="T22" fmla="*/ 32 w 800"/>
                <a:gd name="T23" fmla="*/ 231 h 650"/>
                <a:gd name="T24" fmla="*/ 164 w 800"/>
                <a:gd name="T25" fmla="*/ 392 h 650"/>
                <a:gd name="T26" fmla="*/ 121 w 800"/>
                <a:gd name="T27" fmla="*/ 397 h 650"/>
                <a:gd name="T28" fmla="*/ 90 w 800"/>
                <a:gd name="T29" fmla="*/ 394 h 650"/>
                <a:gd name="T30" fmla="*/ 243 w 800"/>
                <a:gd name="T31" fmla="*/ 508 h 650"/>
                <a:gd name="T32" fmla="*/ 39 w 800"/>
                <a:gd name="T33" fmla="*/ 579 h 650"/>
                <a:gd name="T34" fmla="*/ 0 w 800"/>
                <a:gd name="T35" fmla="*/ 576 h 650"/>
                <a:gd name="T36" fmla="*/ 252 w 800"/>
                <a:gd name="T37" fmla="*/ 650 h 650"/>
                <a:gd name="T38" fmla="*/ 719 w 800"/>
                <a:gd name="T39" fmla="*/ 183 h 650"/>
                <a:gd name="T40" fmla="*/ 718 w 800"/>
                <a:gd name="T41" fmla="*/ 162 h 650"/>
                <a:gd name="T42" fmla="*/ 800 w 800"/>
                <a:gd name="T43" fmla="*/ 77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00" h="650">
                  <a:moveTo>
                    <a:pt x="800" y="77"/>
                  </a:moveTo>
                  <a:cubicBezTo>
                    <a:pt x="771" y="90"/>
                    <a:pt x="739" y="99"/>
                    <a:pt x="706" y="103"/>
                  </a:cubicBezTo>
                  <a:cubicBezTo>
                    <a:pt x="740" y="82"/>
                    <a:pt x="766" y="50"/>
                    <a:pt x="778" y="12"/>
                  </a:cubicBezTo>
                  <a:cubicBezTo>
                    <a:pt x="746" y="31"/>
                    <a:pt x="711" y="44"/>
                    <a:pt x="674" y="52"/>
                  </a:cubicBezTo>
                  <a:cubicBezTo>
                    <a:pt x="644" y="20"/>
                    <a:pt x="601" y="0"/>
                    <a:pt x="554" y="0"/>
                  </a:cubicBezTo>
                  <a:cubicBezTo>
                    <a:pt x="463" y="0"/>
                    <a:pt x="390" y="73"/>
                    <a:pt x="390" y="164"/>
                  </a:cubicBezTo>
                  <a:cubicBezTo>
                    <a:pt x="390" y="177"/>
                    <a:pt x="391" y="189"/>
                    <a:pt x="394" y="201"/>
                  </a:cubicBezTo>
                  <a:cubicBezTo>
                    <a:pt x="258" y="195"/>
                    <a:pt x="137" y="129"/>
                    <a:pt x="56" y="30"/>
                  </a:cubicBezTo>
                  <a:cubicBezTo>
                    <a:pt x="42" y="54"/>
                    <a:pt x="33" y="82"/>
                    <a:pt x="33" y="112"/>
                  </a:cubicBezTo>
                  <a:cubicBezTo>
                    <a:pt x="33" y="169"/>
                    <a:pt x="62" y="220"/>
                    <a:pt x="106" y="249"/>
                  </a:cubicBezTo>
                  <a:cubicBezTo>
                    <a:pt x="80" y="248"/>
                    <a:pt x="54" y="241"/>
                    <a:pt x="32" y="229"/>
                  </a:cubicBezTo>
                  <a:cubicBezTo>
                    <a:pt x="32" y="229"/>
                    <a:pt x="32" y="230"/>
                    <a:pt x="32" y="231"/>
                  </a:cubicBezTo>
                  <a:cubicBezTo>
                    <a:pt x="32" y="310"/>
                    <a:pt x="89" y="376"/>
                    <a:pt x="164" y="392"/>
                  </a:cubicBezTo>
                  <a:cubicBezTo>
                    <a:pt x="150" y="395"/>
                    <a:pt x="136" y="397"/>
                    <a:pt x="121" y="397"/>
                  </a:cubicBezTo>
                  <a:cubicBezTo>
                    <a:pt x="110" y="397"/>
                    <a:pt x="100" y="396"/>
                    <a:pt x="90" y="394"/>
                  </a:cubicBezTo>
                  <a:cubicBezTo>
                    <a:pt x="111" y="460"/>
                    <a:pt x="171" y="507"/>
                    <a:pt x="243" y="508"/>
                  </a:cubicBezTo>
                  <a:cubicBezTo>
                    <a:pt x="187" y="552"/>
                    <a:pt x="116" y="579"/>
                    <a:pt x="39" y="579"/>
                  </a:cubicBezTo>
                  <a:cubicBezTo>
                    <a:pt x="26" y="579"/>
                    <a:pt x="13" y="578"/>
                    <a:pt x="0" y="576"/>
                  </a:cubicBezTo>
                  <a:cubicBezTo>
                    <a:pt x="73" y="623"/>
                    <a:pt x="159" y="650"/>
                    <a:pt x="252" y="650"/>
                  </a:cubicBezTo>
                  <a:cubicBezTo>
                    <a:pt x="553" y="650"/>
                    <a:pt x="719" y="400"/>
                    <a:pt x="719" y="183"/>
                  </a:cubicBezTo>
                  <a:cubicBezTo>
                    <a:pt x="719" y="176"/>
                    <a:pt x="718" y="169"/>
                    <a:pt x="718" y="162"/>
                  </a:cubicBezTo>
                  <a:cubicBezTo>
                    <a:pt x="750" y="139"/>
                    <a:pt x="778" y="110"/>
                    <a:pt x="800" y="7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nvGrpSpPr>
            <p:cNvPr id="33" name="Group 5">
              <a:extLst>
                <a:ext uri="{FF2B5EF4-FFF2-40B4-BE49-F238E27FC236}">
                  <a16:creationId xmlns:a16="http://schemas.microsoft.com/office/drawing/2014/main" id="{4B6E852C-7630-4CD4-B076-E765A3481ACA}"/>
                </a:ext>
              </a:extLst>
            </p:cNvPr>
            <p:cNvGrpSpPr>
              <a:grpSpLocks noChangeAspect="1"/>
            </p:cNvGrpSpPr>
            <p:nvPr/>
          </p:nvGrpSpPr>
          <p:grpSpPr bwMode="gray">
            <a:xfrm>
              <a:off x="2737906" y="3671305"/>
              <a:ext cx="104761" cy="103529"/>
              <a:chOff x="3151" y="1656"/>
              <a:chExt cx="1020" cy="1008"/>
            </a:xfrm>
            <a:grpFill/>
          </p:grpSpPr>
          <p:sp>
            <p:nvSpPr>
              <p:cNvPr id="35" name="Freeform 6">
                <a:extLst>
                  <a:ext uri="{FF2B5EF4-FFF2-40B4-BE49-F238E27FC236}">
                    <a16:creationId xmlns:a16="http://schemas.microsoft.com/office/drawing/2014/main" id="{9D1FD03E-651D-48ED-A6C2-1AD52C46B246}"/>
                  </a:ext>
                </a:extLst>
              </p:cNvPr>
              <p:cNvSpPr>
                <a:spLocks noEditPoints="1"/>
              </p:cNvSpPr>
              <p:nvPr/>
            </p:nvSpPr>
            <p:spPr bwMode="gray">
              <a:xfrm>
                <a:off x="3151" y="1656"/>
                <a:ext cx="232" cy="1008"/>
              </a:xfrm>
              <a:custGeom>
                <a:avLst/>
                <a:gdLst>
                  <a:gd name="T0" fmla="*/ 98 w 98"/>
                  <a:gd name="T1" fmla="*/ 46 h 427"/>
                  <a:gd name="T2" fmla="*/ 48 w 98"/>
                  <a:gd name="T3" fmla="*/ 92 h 427"/>
                  <a:gd name="T4" fmla="*/ 0 w 98"/>
                  <a:gd name="T5" fmla="*/ 46 h 427"/>
                  <a:gd name="T6" fmla="*/ 49 w 98"/>
                  <a:gd name="T7" fmla="*/ 0 h 427"/>
                  <a:gd name="T8" fmla="*/ 98 w 98"/>
                  <a:gd name="T9" fmla="*/ 46 h 427"/>
                  <a:gd name="T10" fmla="*/ 2 w 98"/>
                  <a:gd name="T11" fmla="*/ 427 h 427"/>
                  <a:gd name="T12" fmla="*/ 2 w 98"/>
                  <a:gd name="T13" fmla="*/ 129 h 427"/>
                  <a:gd name="T14" fmla="*/ 95 w 98"/>
                  <a:gd name="T15" fmla="*/ 129 h 427"/>
                  <a:gd name="T16" fmla="*/ 95 w 98"/>
                  <a:gd name="T17" fmla="*/ 427 h 427"/>
                  <a:gd name="T18" fmla="*/ 2 w 98"/>
                  <a:gd name="T1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427">
                    <a:moveTo>
                      <a:pt x="98" y="46"/>
                    </a:moveTo>
                    <a:cubicBezTo>
                      <a:pt x="98" y="72"/>
                      <a:pt x="79" y="92"/>
                      <a:pt x="48" y="92"/>
                    </a:cubicBezTo>
                    <a:cubicBezTo>
                      <a:pt x="18" y="92"/>
                      <a:pt x="0" y="72"/>
                      <a:pt x="0" y="46"/>
                    </a:cubicBezTo>
                    <a:cubicBezTo>
                      <a:pt x="0" y="20"/>
                      <a:pt x="19" y="0"/>
                      <a:pt x="49" y="0"/>
                    </a:cubicBezTo>
                    <a:cubicBezTo>
                      <a:pt x="79" y="0"/>
                      <a:pt x="97" y="20"/>
                      <a:pt x="98" y="46"/>
                    </a:cubicBezTo>
                    <a:close/>
                    <a:moveTo>
                      <a:pt x="2" y="427"/>
                    </a:moveTo>
                    <a:cubicBezTo>
                      <a:pt x="2" y="129"/>
                      <a:pt x="2" y="129"/>
                      <a:pt x="2" y="129"/>
                    </a:cubicBezTo>
                    <a:cubicBezTo>
                      <a:pt x="95" y="129"/>
                      <a:pt x="95" y="129"/>
                      <a:pt x="95" y="129"/>
                    </a:cubicBezTo>
                    <a:cubicBezTo>
                      <a:pt x="95" y="427"/>
                      <a:pt x="95" y="427"/>
                      <a:pt x="95" y="427"/>
                    </a:cubicBezTo>
                    <a:lnTo>
                      <a:pt x="2" y="4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36" name="Freeform 7">
                <a:extLst>
                  <a:ext uri="{FF2B5EF4-FFF2-40B4-BE49-F238E27FC236}">
                    <a16:creationId xmlns:a16="http://schemas.microsoft.com/office/drawing/2014/main" id="{F9902ADF-A486-4863-A9A7-6B008B099A0B}"/>
                  </a:ext>
                </a:extLst>
              </p:cNvPr>
              <p:cNvSpPr>
                <a:spLocks/>
              </p:cNvSpPr>
              <p:nvPr/>
            </p:nvSpPr>
            <p:spPr bwMode="gray">
              <a:xfrm>
                <a:off x="3501" y="1944"/>
                <a:ext cx="670" cy="720"/>
              </a:xfrm>
              <a:custGeom>
                <a:avLst/>
                <a:gdLst>
                  <a:gd name="T0" fmla="*/ 2 w 284"/>
                  <a:gd name="T1" fmla="*/ 102 h 305"/>
                  <a:gd name="T2" fmla="*/ 0 w 284"/>
                  <a:gd name="T3" fmla="*/ 7 h 305"/>
                  <a:gd name="T4" fmla="*/ 80 w 284"/>
                  <a:gd name="T5" fmla="*/ 7 h 305"/>
                  <a:gd name="T6" fmla="*/ 84 w 284"/>
                  <a:gd name="T7" fmla="*/ 48 h 305"/>
                  <a:gd name="T8" fmla="*/ 86 w 284"/>
                  <a:gd name="T9" fmla="*/ 48 h 305"/>
                  <a:gd name="T10" fmla="*/ 178 w 284"/>
                  <a:gd name="T11" fmla="*/ 0 h 305"/>
                  <a:gd name="T12" fmla="*/ 284 w 284"/>
                  <a:gd name="T13" fmla="*/ 129 h 305"/>
                  <a:gd name="T14" fmla="*/ 284 w 284"/>
                  <a:gd name="T15" fmla="*/ 305 h 305"/>
                  <a:gd name="T16" fmla="*/ 192 w 284"/>
                  <a:gd name="T17" fmla="*/ 305 h 305"/>
                  <a:gd name="T18" fmla="*/ 192 w 284"/>
                  <a:gd name="T19" fmla="*/ 140 h 305"/>
                  <a:gd name="T20" fmla="*/ 145 w 284"/>
                  <a:gd name="T21" fmla="*/ 75 h 305"/>
                  <a:gd name="T22" fmla="*/ 98 w 284"/>
                  <a:gd name="T23" fmla="*/ 110 h 305"/>
                  <a:gd name="T24" fmla="*/ 94 w 284"/>
                  <a:gd name="T25" fmla="*/ 133 h 305"/>
                  <a:gd name="T26" fmla="*/ 94 w 284"/>
                  <a:gd name="T27" fmla="*/ 305 h 305"/>
                  <a:gd name="T28" fmla="*/ 2 w 284"/>
                  <a:gd name="T29" fmla="*/ 305 h 305"/>
                  <a:gd name="T30" fmla="*/ 2 w 284"/>
                  <a:gd name="T31" fmla="*/ 102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4" h="305">
                    <a:moveTo>
                      <a:pt x="2" y="102"/>
                    </a:moveTo>
                    <a:cubicBezTo>
                      <a:pt x="2" y="65"/>
                      <a:pt x="1" y="34"/>
                      <a:pt x="0" y="7"/>
                    </a:cubicBezTo>
                    <a:cubicBezTo>
                      <a:pt x="80" y="7"/>
                      <a:pt x="80" y="7"/>
                      <a:pt x="80" y="7"/>
                    </a:cubicBezTo>
                    <a:cubicBezTo>
                      <a:pt x="84" y="48"/>
                      <a:pt x="84" y="48"/>
                      <a:pt x="84" y="48"/>
                    </a:cubicBezTo>
                    <a:cubicBezTo>
                      <a:pt x="86" y="48"/>
                      <a:pt x="86" y="48"/>
                      <a:pt x="86" y="48"/>
                    </a:cubicBezTo>
                    <a:cubicBezTo>
                      <a:pt x="98" y="29"/>
                      <a:pt x="128" y="0"/>
                      <a:pt x="178" y="0"/>
                    </a:cubicBezTo>
                    <a:cubicBezTo>
                      <a:pt x="239" y="0"/>
                      <a:pt x="284" y="41"/>
                      <a:pt x="284" y="129"/>
                    </a:cubicBezTo>
                    <a:cubicBezTo>
                      <a:pt x="284" y="305"/>
                      <a:pt x="284" y="305"/>
                      <a:pt x="284" y="305"/>
                    </a:cubicBezTo>
                    <a:cubicBezTo>
                      <a:pt x="192" y="305"/>
                      <a:pt x="192" y="305"/>
                      <a:pt x="192" y="305"/>
                    </a:cubicBezTo>
                    <a:cubicBezTo>
                      <a:pt x="192" y="140"/>
                      <a:pt x="192" y="140"/>
                      <a:pt x="192" y="140"/>
                    </a:cubicBezTo>
                    <a:cubicBezTo>
                      <a:pt x="192" y="101"/>
                      <a:pt x="178" y="75"/>
                      <a:pt x="145" y="75"/>
                    </a:cubicBezTo>
                    <a:cubicBezTo>
                      <a:pt x="119" y="75"/>
                      <a:pt x="104" y="93"/>
                      <a:pt x="98" y="110"/>
                    </a:cubicBezTo>
                    <a:cubicBezTo>
                      <a:pt x="95" y="116"/>
                      <a:pt x="94" y="124"/>
                      <a:pt x="94" y="133"/>
                    </a:cubicBezTo>
                    <a:cubicBezTo>
                      <a:pt x="94" y="305"/>
                      <a:pt x="94" y="305"/>
                      <a:pt x="94" y="305"/>
                    </a:cubicBezTo>
                    <a:cubicBezTo>
                      <a:pt x="2" y="305"/>
                      <a:pt x="2" y="305"/>
                      <a:pt x="2" y="305"/>
                    </a:cubicBezTo>
                    <a:lnTo>
                      <a:pt x="2" y="1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sp>
          <p:nvSpPr>
            <p:cNvPr id="34" name="Freeform 5">
              <a:extLst>
                <a:ext uri="{FF2B5EF4-FFF2-40B4-BE49-F238E27FC236}">
                  <a16:creationId xmlns:a16="http://schemas.microsoft.com/office/drawing/2014/main" id="{FD1BF62B-C62E-4A2D-9588-872AC27BF749}"/>
                </a:ext>
              </a:extLst>
            </p:cNvPr>
            <p:cNvSpPr>
              <a:spLocks/>
            </p:cNvSpPr>
            <p:nvPr/>
          </p:nvSpPr>
          <p:spPr bwMode="gray">
            <a:xfrm>
              <a:off x="2444506" y="3670918"/>
              <a:ext cx="48669" cy="104972"/>
            </a:xfrm>
            <a:custGeom>
              <a:avLst/>
              <a:gdLst>
                <a:gd name="T0" fmla="*/ 60 w 90"/>
                <a:gd name="T1" fmla="*/ 193 h 193"/>
                <a:gd name="T2" fmla="*/ 20 w 90"/>
                <a:gd name="T3" fmla="*/ 193 h 193"/>
                <a:gd name="T4" fmla="*/ 20 w 90"/>
                <a:gd name="T5" fmla="*/ 97 h 193"/>
                <a:gd name="T6" fmla="*/ 0 w 90"/>
                <a:gd name="T7" fmla="*/ 97 h 193"/>
                <a:gd name="T8" fmla="*/ 0 w 90"/>
                <a:gd name="T9" fmla="*/ 63 h 193"/>
                <a:gd name="T10" fmla="*/ 20 w 90"/>
                <a:gd name="T11" fmla="*/ 63 h 193"/>
                <a:gd name="T12" fmla="*/ 20 w 90"/>
                <a:gd name="T13" fmla="*/ 44 h 193"/>
                <a:gd name="T14" fmla="*/ 63 w 90"/>
                <a:gd name="T15" fmla="*/ 0 h 193"/>
                <a:gd name="T16" fmla="*/ 89 w 90"/>
                <a:gd name="T17" fmla="*/ 0 h 193"/>
                <a:gd name="T18" fmla="*/ 89 w 90"/>
                <a:gd name="T19" fmla="*/ 34 h 193"/>
                <a:gd name="T20" fmla="*/ 73 w 90"/>
                <a:gd name="T21" fmla="*/ 34 h 193"/>
                <a:gd name="T22" fmla="*/ 60 w 90"/>
                <a:gd name="T23" fmla="*/ 47 h 193"/>
                <a:gd name="T24" fmla="*/ 60 w 90"/>
                <a:gd name="T25" fmla="*/ 63 h 193"/>
                <a:gd name="T26" fmla="*/ 90 w 90"/>
                <a:gd name="T27" fmla="*/ 63 h 193"/>
                <a:gd name="T28" fmla="*/ 86 w 90"/>
                <a:gd name="T29" fmla="*/ 97 h 193"/>
                <a:gd name="T30" fmla="*/ 60 w 90"/>
                <a:gd name="T31" fmla="*/ 97 h 193"/>
                <a:gd name="T32" fmla="*/ 60 w 90"/>
                <a:gd name="T33" fmla="*/ 19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60" y="193"/>
                  </a:moveTo>
                  <a:cubicBezTo>
                    <a:pt x="20" y="193"/>
                    <a:pt x="20" y="193"/>
                    <a:pt x="20" y="193"/>
                  </a:cubicBezTo>
                  <a:cubicBezTo>
                    <a:pt x="20" y="97"/>
                    <a:pt x="20" y="97"/>
                    <a:pt x="20" y="97"/>
                  </a:cubicBezTo>
                  <a:cubicBezTo>
                    <a:pt x="0" y="97"/>
                    <a:pt x="0" y="97"/>
                    <a:pt x="0" y="97"/>
                  </a:cubicBezTo>
                  <a:cubicBezTo>
                    <a:pt x="0" y="63"/>
                    <a:pt x="0" y="63"/>
                    <a:pt x="0" y="63"/>
                  </a:cubicBezTo>
                  <a:cubicBezTo>
                    <a:pt x="20" y="63"/>
                    <a:pt x="20" y="63"/>
                    <a:pt x="20" y="63"/>
                  </a:cubicBezTo>
                  <a:cubicBezTo>
                    <a:pt x="20" y="44"/>
                    <a:pt x="20" y="44"/>
                    <a:pt x="20" y="44"/>
                  </a:cubicBezTo>
                  <a:cubicBezTo>
                    <a:pt x="20" y="16"/>
                    <a:pt x="31" y="0"/>
                    <a:pt x="63" y="0"/>
                  </a:cubicBezTo>
                  <a:cubicBezTo>
                    <a:pt x="89" y="0"/>
                    <a:pt x="89" y="0"/>
                    <a:pt x="89" y="0"/>
                  </a:cubicBezTo>
                  <a:cubicBezTo>
                    <a:pt x="89" y="34"/>
                    <a:pt x="89" y="34"/>
                    <a:pt x="89" y="34"/>
                  </a:cubicBezTo>
                  <a:cubicBezTo>
                    <a:pt x="73" y="34"/>
                    <a:pt x="73" y="34"/>
                    <a:pt x="73" y="34"/>
                  </a:cubicBezTo>
                  <a:cubicBezTo>
                    <a:pt x="60" y="34"/>
                    <a:pt x="60" y="38"/>
                    <a:pt x="60" y="47"/>
                  </a:cubicBezTo>
                  <a:cubicBezTo>
                    <a:pt x="60" y="63"/>
                    <a:pt x="60" y="63"/>
                    <a:pt x="60" y="63"/>
                  </a:cubicBezTo>
                  <a:cubicBezTo>
                    <a:pt x="90" y="63"/>
                    <a:pt x="90" y="63"/>
                    <a:pt x="90" y="63"/>
                  </a:cubicBezTo>
                  <a:cubicBezTo>
                    <a:pt x="86" y="97"/>
                    <a:pt x="86" y="97"/>
                    <a:pt x="86" y="97"/>
                  </a:cubicBezTo>
                  <a:cubicBezTo>
                    <a:pt x="60" y="97"/>
                    <a:pt x="60" y="97"/>
                    <a:pt x="60" y="97"/>
                  </a:cubicBezTo>
                  <a:lnTo>
                    <a:pt x="60" y="193"/>
                  </a:ln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grpSp>
      <p:grpSp>
        <p:nvGrpSpPr>
          <p:cNvPr id="37" name="Group 4">
            <a:extLst>
              <a:ext uri="{FF2B5EF4-FFF2-40B4-BE49-F238E27FC236}">
                <a16:creationId xmlns:a16="http://schemas.microsoft.com/office/drawing/2014/main" id="{AF3F220A-A436-444B-B9B1-F110E748B6F0}"/>
              </a:ext>
            </a:extLst>
          </p:cNvPr>
          <p:cNvGrpSpPr>
            <a:grpSpLocks noChangeAspect="1"/>
          </p:cNvGrpSpPr>
          <p:nvPr userDrawn="1"/>
        </p:nvGrpSpPr>
        <p:grpSpPr bwMode="auto">
          <a:xfrm>
            <a:off x="1844389" y="2329613"/>
            <a:ext cx="164453" cy="164592"/>
            <a:chOff x="1693" y="972"/>
            <a:chExt cx="2372" cy="2374"/>
          </a:xfrm>
          <a:solidFill>
            <a:schemeClr val="tx1">
              <a:lumMod val="85000"/>
              <a:lumOff val="15000"/>
            </a:schemeClr>
          </a:solidFill>
        </p:grpSpPr>
        <p:sp>
          <p:nvSpPr>
            <p:cNvPr id="38" name="Freeform 5">
              <a:extLst>
                <a:ext uri="{FF2B5EF4-FFF2-40B4-BE49-F238E27FC236}">
                  <a16:creationId xmlns:a16="http://schemas.microsoft.com/office/drawing/2014/main" id="{FA9BF0FE-FEBA-4845-9DD1-8A1BF63F53B5}"/>
                </a:ext>
              </a:extLst>
            </p:cNvPr>
            <p:cNvSpPr>
              <a:spLocks noEditPoints="1"/>
            </p:cNvSpPr>
            <p:nvPr userDrawn="1"/>
          </p:nvSpPr>
          <p:spPr bwMode="auto">
            <a:xfrm>
              <a:off x="1693" y="972"/>
              <a:ext cx="2372" cy="2374"/>
            </a:xfrm>
            <a:custGeom>
              <a:avLst/>
              <a:gdLst>
                <a:gd name="T0" fmla="*/ 1008 w 2016"/>
                <a:gd name="T1" fmla="*/ 182 h 2016"/>
                <a:gd name="T2" fmla="*/ 1415 w 2016"/>
                <a:gd name="T3" fmla="*/ 188 h 2016"/>
                <a:gd name="T4" fmla="*/ 1602 w 2016"/>
                <a:gd name="T5" fmla="*/ 222 h 2016"/>
                <a:gd name="T6" fmla="*/ 1718 w 2016"/>
                <a:gd name="T7" fmla="*/ 298 h 2016"/>
                <a:gd name="T8" fmla="*/ 1794 w 2016"/>
                <a:gd name="T9" fmla="*/ 414 h 2016"/>
                <a:gd name="T10" fmla="*/ 1828 w 2016"/>
                <a:gd name="T11" fmla="*/ 601 h 2016"/>
                <a:gd name="T12" fmla="*/ 1834 w 2016"/>
                <a:gd name="T13" fmla="*/ 1008 h 2016"/>
                <a:gd name="T14" fmla="*/ 1828 w 2016"/>
                <a:gd name="T15" fmla="*/ 1415 h 2016"/>
                <a:gd name="T16" fmla="*/ 1794 w 2016"/>
                <a:gd name="T17" fmla="*/ 1602 h 2016"/>
                <a:gd name="T18" fmla="*/ 1718 w 2016"/>
                <a:gd name="T19" fmla="*/ 1718 h 2016"/>
                <a:gd name="T20" fmla="*/ 1602 w 2016"/>
                <a:gd name="T21" fmla="*/ 1794 h 2016"/>
                <a:gd name="T22" fmla="*/ 1415 w 2016"/>
                <a:gd name="T23" fmla="*/ 1828 h 2016"/>
                <a:gd name="T24" fmla="*/ 1008 w 2016"/>
                <a:gd name="T25" fmla="*/ 1834 h 2016"/>
                <a:gd name="T26" fmla="*/ 601 w 2016"/>
                <a:gd name="T27" fmla="*/ 1828 h 2016"/>
                <a:gd name="T28" fmla="*/ 414 w 2016"/>
                <a:gd name="T29" fmla="*/ 1794 h 2016"/>
                <a:gd name="T30" fmla="*/ 298 w 2016"/>
                <a:gd name="T31" fmla="*/ 1718 h 2016"/>
                <a:gd name="T32" fmla="*/ 222 w 2016"/>
                <a:gd name="T33" fmla="*/ 1602 h 2016"/>
                <a:gd name="T34" fmla="*/ 188 w 2016"/>
                <a:gd name="T35" fmla="*/ 1415 h 2016"/>
                <a:gd name="T36" fmla="*/ 182 w 2016"/>
                <a:gd name="T37" fmla="*/ 1008 h 2016"/>
                <a:gd name="T38" fmla="*/ 188 w 2016"/>
                <a:gd name="T39" fmla="*/ 601 h 2016"/>
                <a:gd name="T40" fmla="*/ 222 w 2016"/>
                <a:gd name="T41" fmla="*/ 414 h 2016"/>
                <a:gd name="T42" fmla="*/ 298 w 2016"/>
                <a:gd name="T43" fmla="*/ 298 h 2016"/>
                <a:gd name="T44" fmla="*/ 414 w 2016"/>
                <a:gd name="T45" fmla="*/ 222 h 2016"/>
                <a:gd name="T46" fmla="*/ 601 w 2016"/>
                <a:gd name="T47" fmla="*/ 188 h 2016"/>
                <a:gd name="T48" fmla="*/ 1008 w 2016"/>
                <a:gd name="T49" fmla="*/ 182 h 2016"/>
                <a:gd name="T50" fmla="*/ 1008 w 2016"/>
                <a:gd name="T51" fmla="*/ 0 h 2016"/>
                <a:gd name="T52" fmla="*/ 593 w 2016"/>
                <a:gd name="T53" fmla="*/ 6 h 2016"/>
                <a:gd name="T54" fmla="*/ 348 w 2016"/>
                <a:gd name="T55" fmla="*/ 53 h 2016"/>
                <a:gd name="T56" fmla="*/ 169 w 2016"/>
                <a:gd name="T57" fmla="*/ 169 h 2016"/>
                <a:gd name="T58" fmla="*/ 53 w 2016"/>
                <a:gd name="T59" fmla="*/ 348 h 2016"/>
                <a:gd name="T60" fmla="*/ 6 w 2016"/>
                <a:gd name="T61" fmla="*/ 593 h 2016"/>
                <a:gd name="T62" fmla="*/ 0 w 2016"/>
                <a:gd name="T63" fmla="*/ 1008 h 2016"/>
                <a:gd name="T64" fmla="*/ 6 w 2016"/>
                <a:gd name="T65" fmla="*/ 1423 h 2016"/>
                <a:gd name="T66" fmla="*/ 53 w 2016"/>
                <a:gd name="T67" fmla="*/ 1668 h 2016"/>
                <a:gd name="T68" fmla="*/ 169 w 2016"/>
                <a:gd name="T69" fmla="*/ 1847 h 2016"/>
                <a:gd name="T70" fmla="*/ 348 w 2016"/>
                <a:gd name="T71" fmla="*/ 1963 h 2016"/>
                <a:gd name="T72" fmla="*/ 593 w 2016"/>
                <a:gd name="T73" fmla="*/ 2010 h 2016"/>
                <a:gd name="T74" fmla="*/ 1008 w 2016"/>
                <a:gd name="T75" fmla="*/ 2016 h 2016"/>
                <a:gd name="T76" fmla="*/ 1423 w 2016"/>
                <a:gd name="T77" fmla="*/ 2010 h 2016"/>
                <a:gd name="T78" fmla="*/ 1668 w 2016"/>
                <a:gd name="T79" fmla="*/ 1963 h 2016"/>
                <a:gd name="T80" fmla="*/ 1847 w 2016"/>
                <a:gd name="T81" fmla="*/ 1847 h 2016"/>
                <a:gd name="T82" fmla="*/ 1963 w 2016"/>
                <a:gd name="T83" fmla="*/ 1668 h 2016"/>
                <a:gd name="T84" fmla="*/ 2010 w 2016"/>
                <a:gd name="T85" fmla="*/ 1423 h 2016"/>
                <a:gd name="T86" fmla="*/ 2016 w 2016"/>
                <a:gd name="T87" fmla="*/ 1008 h 2016"/>
                <a:gd name="T88" fmla="*/ 2010 w 2016"/>
                <a:gd name="T89" fmla="*/ 593 h 2016"/>
                <a:gd name="T90" fmla="*/ 1963 w 2016"/>
                <a:gd name="T91" fmla="*/ 348 h 2016"/>
                <a:gd name="T92" fmla="*/ 1847 w 2016"/>
                <a:gd name="T93" fmla="*/ 169 h 2016"/>
                <a:gd name="T94" fmla="*/ 1668 w 2016"/>
                <a:gd name="T95" fmla="*/ 53 h 2016"/>
                <a:gd name="T96" fmla="*/ 1423 w 2016"/>
                <a:gd name="T97" fmla="*/ 6 h 2016"/>
                <a:gd name="T98" fmla="*/ 1008 w 2016"/>
                <a:gd name="T99" fmla="*/ 0 h 2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16" h="2016">
                  <a:moveTo>
                    <a:pt x="1008" y="182"/>
                  </a:moveTo>
                  <a:cubicBezTo>
                    <a:pt x="1277" y="182"/>
                    <a:pt x="1309" y="183"/>
                    <a:pt x="1415" y="188"/>
                  </a:cubicBezTo>
                  <a:cubicBezTo>
                    <a:pt x="1513" y="192"/>
                    <a:pt x="1567" y="209"/>
                    <a:pt x="1602" y="222"/>
                  </a:cubicBezTo>
                  <a:cubicBezTo>
                    <a:pt x="1649" y="241"/>
                    <a:pt x="1683" y="263"/>
                    <a:pt x="1718" y="298"/>
                  </a:cubicBezTo>
                  <a:cubicBezTo>
                    <a:pt x="1753" y="333"/>
                    <a:pt x="1775" y="367"/>
                    <a:pt x="1794" y="414"/>
                  </a:cubicBezTo>
                  <a:cubicBezTo>
                    <a:pt x="1807" y="449"/>
                    <a:pt x="1824" y="503"/>
                    <a:pt x="1828" y="601"/>
                  </a:cubicBezTo>
                  <a:cubicBezTo>
                    <a:pt x="1833" y="707"/>
                    <a:pt x="1834" y="739"/>
                    <a:pt x="1834" y="1008"/>
                  </a:cubicBezTo>
                  <a:cubicBezTo>
                    <a:pt x="1834" y="1277"/>
                    <a:pt x="1833" y="1309"/>
                    <a:pt x="1828" y="1415"/>
                  </a:cubicBezTo>
                  <a:cubicBezTo>
                    <a:pt x="1824" y="1513"/>
                    <a:pt x="1807" y="1567"/>
                    <a:pt x="1794" y="1602"/>
                  </a:cubicBezTo>
                  <a:cubicBezTo>
                    <a:pt x="1775" y="1649"/>
                    <a:pt x="1753" y="1683"/>
                    <a:pt x="1718" y="1718"/>
                  </a:cubicBezTo>
                  <a:cubicBezTo>
                    <a:pt x="1683" y="1753"/>
                    <a:pt x="1649" y="1775"/>
                    <a:pt x="1602" y="1794"/>
                  </a:cubicBezTo>
                  <a:cubicBezTo>
                    <a:pt x="1567" y="1807"/>
                    <a:pt x="1513" y="1824"/>
                    <a:pt x="1415" y="1828"/>
                  </a:cubicBezTo>
                  <a:cubicBezTo>
                    <a:pt x="1309" y="1833"/>
                    <a:pt x="1277" y="1834"/>
                    <a:pt x="1008" y="1834"/>
                  </a:cubicBezTo>
                  <a:cubicBezTo>
                    <a:pt x="739" y="1834"/>
                    <a:pt x="707" y="1833"/>
                    <a:pt x="601" y="1828"/>
                  </a:cubicBezTo>
                  <a:cubicBezTo>
                    <a:pt x="503" y="1824"/>
                    <a:pt x="449" y="1807"/>
                    <a:pt x="414" y="1794"/>
                  </a:cubicBezTo>
                  <a:cubicBezTo>
                    <a:pt x="367" y="1775"/>
                    <a:pt x="333" y="1753"/>
                    <a:pt x="298" y="1718"/>
                  </a:cubicBezTo>
                  <a:cubicBezTo>
                    <a:pt x="263" y="1683"/>
                    <a:pt x="241" y="1649"/>
                    <a:pt x="222" y="1602"/>
                  </a:cubicBezTo>
                  <a:cubicBezTo>
                    <a:pt x="209" y="1567"/>
                    <a:pt x="192" y="1513"/>
                    <a:pt x="188" y="1415"/>
                  </a:cubicBezTo>
                  <a:cubicBezTo>
                    <a:pt x="183" y="1309"/>
                    <a:pt x="182" y="1277"/>
                    <a:pt x="182" y="1008"/>
                  </a:cubicBezTo>
                  <a:cubicBezTo>
                    <a:pt x="182" y="739"/>
                    <a:pt x="183" y="707"/>
                    <a:pt x="188" y="601"/>
                  </a:cubicBezTo>
                  <a:cubicBezTo>
                    <a:pt x="192" y="503"/>
                    <a:pt x="209" y="449"/>
                    <a:pt x="222" y="414"/>
                  </a:cubicBezTo>
                  <a:cubicBezTo>
                    <a:pt x="241" y="367"/>
                    <a:pt x="263" y="333"/>
                    <a:pt x="298" y="298"/>
                  </a:cubicBezTo>
                  <a:cubicBezTo>
                    <a:pt x="333" y="263"/>
                    <a:pt x="367" y="241"/>
                    <a:pt x="414" y="222"/>
                  </a:cubicBezTo>
                  <a:cubicBezTo>
                    <a:pt x="449" y="209"/>
                    <a:pt x="503" y="192"/>
                    <a:pt x="601" y="188"/>
                  </a:cubicBezTo>
                  <a:cubicBezTo>
                    <a:pt x="707" y="183"/>
                    <a:pt x="739" y="182"/>
                    <a:pt x="1008" y="182"/>
                  </a:cubicBezTo>
                  <a:moveTo>
                    <a:pt x="1008" y="0"/>
                  </a:moveTo>
                  <a:cubicBezTo>
                    <a:pt x="734" y="0"/>
                    <a:pt x="700" y="1"/>
                    <a:pt x="593" y="6"/>
                  </a:cubicBezTo>
                  <a:cubicBezTo>
                    <a:pt x="485" y="11"/>
                    <a:pt x="412" y="28"/>
                    <a:pt x="348" y="53"/>
                  </a:cubicBezTo>
                  <a:cubicBezTo>
                    <a:pt x="282" y="79"/>
                    <a:pt x="225" y="113"/>
                    <a:pt x="169" y="169"/>
                  </a:cubicBezTo>
                  <a:cubicBezTo>
                    <a:pt x="113" y="225"/>
                    <a:pt x="79" y="282"/>
                    <a:pt x="53" y="348"/>
                  </a:cubicBezTo>
                  <a:cubicBezTo>
                    <a:pt x="28" y="412"/>
                    <a:pt x="11" y="485"/>
                    <a:pt x="6" y="593"/>
                  </a:cubicBezTo>
                  <a:cubicBezTo>
                    <a:pt x="1" y="700"/>
                    <a:pt x="0" y="734"/>
                    <a:pt x="0" y="1008"/>
                  </a:cubicBezTo>
                  <a:cubicBezTo>
                    <a:pt x="0" y="1282"/>
                    <a:pt x="1" y="1316"/>
                    <a:pt x="6" y="1423"/>
                  </a:cubicBezTo>
                  <a:cubicBezTo>
                    <a:pt x="11" y="1531"/>
                    <a:pt x="28" y="1604"/>
                    <a:pt x="53" y="1668"/>
                  </a:cubicBezTo>
                  <a:cubicBezTo>
                    <a:pt x="79" y="1734"/>
                    <a:pt x="113" y="1791"/>
                    <a:pt x="169" y="1847"/>
                  </a:cubicBezTo>
                  <a:cubicBezTo>
                    <a:pt x="225" y="1903"/>
                    <a:pt x="282" y="1937"/>
                    <a:pt x="348" y="1963"/>
                  </a:cubicBezTo>
                  <a:cubicBezTo>
                    <a:pt x="412" y="1988"/>
                    <a:pt x="485" y="2005"/>
                    <a:pt x="593" y="2010"/>
                  </a:cubicBezTo>
                  <a:cubicBezTo>
                    <a:pt x="700" y="2015"/>
                    <a:pt x="734" y="2016"/>
                    <a:pt x="1008" y="2016"/>
                  </a:cubicBezTo>
                  <a:cubicBezTo>
                    <a:pt x="1282" y="2016"/>
                    <a:pt x="1316" y="2015"/>
                    <a:pt x="1423" y="2010"/>
                  </a:cubicBezTo>
                  <a:cubicBezTo>
                    <a:pt x="1531" y="2005"/>
                    <a:pt x="1604" y="1988"/>
                    <a:pt x="1668" y="1963"/>
                  </a:cubicBezTo>
                  <a:cubicBezTo>
                    <a:pt x="1734" y="1937"/>
                    <a:pt x="1791" y="1903"/>
                    <a:pt x="1847" y="1847"/>
                  </a:cubicBezTo>
                  <a:cubicBezTo>
                    <a:pt x="1903" y="1791"/>
                    <a:pt x="1937" y="1734"/>
                    <a:pt x="1963" y="1668"/>
                  </a:cubicBezTo>
                  <a:cubicBezTo>
                    <a:pt x="1988" y="1604"/>
                    <a:pt x="2005" y="1531"/>
                    <a:pt x="2010" y="1423"/>
                  </a:cubicBezTo>
                  <a:cubicBezTo>
                    <a:pt x="2015" y="1316"/>
                    <a:pt x="2016" y="1282"/>
                    <a:pt x="2016" y="1008"/>
                  </a:cubicBezTo>
                  <a:cubicBezTo>
                    <a:pt x="2016" y="734"/>
                    <a:pt x="2015" y="700"/>
                    <a:pt x="2010" y="593"/>
                  </a:cubicBezTo>
                  <a:cubicBezTo>
                    <a:pt x="2005" y="485"/>
                    <a:pt x="1988" y="412"/>
                    <a:pt x="1963" y="348"/>
                  </a:cubicBezTo>
                  <a:cubicBezTo>
                    <a:pt x="1937" y="282"/>
                    <a:pt x="1903" y="225"/>
                    <a:pt x="1847" y="169"/>
                  </a:cubicBezTo>
                  <a:cubicBezTo>
                    <a:pt x="1791" y="113"/>
                    <a:pt x="1734" y="79"/>
                    <a:pt x="1668" y="53"/>
                  </a:cubicBezTo>
                  <a:cubicBezTo>
                    <a:pt x="1604" y="28"/>
                    <a:pt x="1531" y="11"/>
                    <a:pt x="1423" y="6"/>
                  </a:cubicBezTo>
                  <a:cubicBezTo>
                    <a:pt x="1316" y="1"/>
                    <a:pt x="1282" y="0"/>
                    <a:pt x="100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6">
              <a:extLst>
                <a:ext uri="{FF2B5EF4-FFF2-40B4-BE49-F238E27FC236}">
                  <a16:creationId xmlns:a16="http://schemas.microsoft.com/office/drawing/2014/main" id="{24B229B4-7725-421B-817C-1A37EC145581}"/>
                </a:ext>
              </a:extLst>
            </p:cNvPr>
            <p:cNvSpPr>
              <a:spLocks noEditPoints="1"/>
            </p:cNvSpPr>
            <p:nvPr userDrawn="1"/>
          </p:nvSpPr>
          <p:spPr bwMode="auto">
            <a:xfrm>
              <a:off x="2271" y="1550"/>
              <a:ext cx="1216" cy="1218"/>
            </a:xfrm>
            <a:custGeom>
              <a:avLst/>
              <a:gdLst>
                <a:gd name="T0" fmla="*/ 517 w 1034"/>
                <a:gd name="T1" fmla="*/ 0 h 1034"/>
                <a:gd name="T2" fmla="*/ 0 w 1034"/>
                <a:gd name="T3" fmla="*/ 517 h 1034"/>
                <a:gd name="T4" fmla="*/ 517 w 1034"/>
                <a:gd name="T5" fmla="*/ 1034 h 1034"/>
                <a:gd name="T6" fmla="*/ 1034 w 1034"/>
                <a:gd name="T7" fmla="*/ 517 h 1034"/>
                <a:gd name="T8" fmla="*/ 517 w 1034"/>
                <a:gd name="T9" fmla="*/ 0 h 1034"/>
                <a:gd name="T10" fmla="*/ 517 w 1034"/>
                <a:gd name="T11" fmla="*/ 853 h 1034"/>
                <a:gd name="T12" fmla="*/ 181 w 1034"/>
                <a:gd name="T13" fmla="*/ 517 h 1034"/>
                <a:gd name="T14" fmla="*/ 517 w 1034"/>
                <a:gd name="T15" fmla="*/ 181 h 1034"/>
                <a:gd name="T16" fmla="*/ 853 w 1034"/>
                <a:gd name="T17" fmla="*/ 517 h 1034"/>
                <a:gd name="T18" fmla="*/ 517 w 1034"/>
                <a:gd name="T19" fmla="*/ 853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4" h="1034">
                  <a:moveTo>
                    <a:pt x="517" y="0"/>
                  </a:moveTo>
                  <a:cubicBezTo>
                    <a:pt x="231" y="0"/>
                    <a:pt x="0" y="231"/>
                    <a:pt x="0" y="517"/>
                  </a:cubicBezTo>
                  <a:cubicBezTo>
                    <a:pt x="0" y="803"/>
                    <a:pt x="231" y="1034"/>
                    <a:pt x="517" y="1034"/>
                  </a:cubicBezTo>
                  <a:cubicBezTo>
                    <a:pt x="803" y="1034"/>
                    <a:pt x="1034" y="803"/>
                    <a:pt x="1034" y="517"/>
                  </a:cubicBezTo>
                  <a:cubicBezTo>
                    <a:pt x="1034" y="231"/>
                    <a:pt x="803" y="0"/>
                    <a:pt x="517" y="0"/>
                  </a:cubicBezTo>
                  <a:close/>
                  <a:moveTo>
                    <a:pt x="517" y="853"/>
                  </a:moveTo>
                  <a:cubicBezTo>
                    <a:pt x="331" y="853"/>
                    <a:pt x="181" y="703"/>
                    <a:pt x="181" y="517"/>
                  </a:cubicBezTo>
                  <a:cubicBezTo>
                    <a:pt x="181" y="331"/>
                    <a:pt x="331" y="181"/>
                    <a:pt x="517" y="181"/>
                  </a:cubicBezTo>
                  <a:cubicBezTo>
                    <a:pt x="703" y="181"/>
                    <a:pt x="853" y="331"/>
                    <a:pt x="853" y="517"/>
                  </a:cubicBezTo>
                  <a:cubicBezTo>
                    <a:pt x="853" y="703"/>
                    <a:pt x="703" y="853"/>
                    <a:pt x="517" y="8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Oval 7">
              <a:extLst>
                <a:ext uri="{FF2B5EF4-FFF2-40B4-BE49-F238E27FC236}">
                  <a16:creationId xmlns:a16="http://schemas.microsoft.com/office/drawing/2014/main" id="{1E5B61D3-A8CD-43DE-A6D9-CB4DDC71ECBC}"/>
                </a:ext>
              </a:extLst>
            </p:cNvPr>
            <p:cNvSpPr>
              <a:spLocks noChangeArrowheads="1"/>
            </p:cNvSpPr>
            <p:nvPr userDrawn="1"/>
          </p:nvSpPr>
          <p:spPr bwMode="auto">
            <a:xfrm>
              <a:off x="3369" y="1383"/>
              <a:ext cx="285" cy="28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78807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81000" y="514918"/>
            <a:ext cx="8380809" cy="429028"/>
          </a:xfrm>
          <a:prstGeom prst="rect">
            <a:avLst/>
          </a:prstGeom>
        </p:spPr>
        <p:txBody>
          <a:bodyPr vert="horz" wrap="square" lIns="0" tIns="0" rIns="0" bIns="0" rtlCol="0" anchor="b">
            <a:noAutofit/>
          </a:bodyPr>
          <a:lstStyle/>
          <a:p>
            <a:r>
              <a:rPr lang="en-US"/>
              <a:t>Click to edit Master title style</a:t>
            </a:r>
            <a:endParaRPr lang="en-US" dirty="0"/>
          </a:p>
        </p:txBody>
      </p:sp>
      <p:sp>
        <p:nvSpPr>
          <p:cNvPr id="5" name="Text Placeholder 11"/>
          <p:cNvSpPr>
            <a:spLocks noGrp="1"/>
          </p:cNvSpPr>
          <p:nvPr>
            <p:ph type="body" idx="1"/>
          </p:nvPr>
        </p:nvSpPr>
        <p:spPr>
          <a:xfrm>
            <a:off x="381000" y="1719072"/>
            <a:ext cx="8383524" cy="4681728"/>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a:t>
            </a:r>
          </a:p>
          <a:p>
            <a:pPr lvl="6"/>
            <a:r>
              <a:rPr lang="en-US" dirty="0"/>
              <a:t>Seven</a:t>
            </a:r>
          </a:p>
          <a:p>
            <a:pPr lvl="7"/>
            <a:r>
              <a:rPr lang="en-US" dirty="0"/>
              <a:t>Eight</a:t>
            </a:r>
          </a:p>
          <a:p>
            <a:pPr lvl="8"/>
            <a:r>
              <a:rPr lang="en-US" dirty="0"/>
              <a:t>Nine</a:t>
            </a:r>
          </a:p>
        </p:txBody>
      </p:sp>
      <p:sp>
        <p:nvSpPr>
          <p:cNvPr id="6" name="TextBox 5"/>
          <p:cNvSpPr txBox="1"/>
          <p:nvPr userDrawn="1"/>
        </p:nvSpPr>
        <p:spPr>
          <a:xfrm>
            <a:off x="8637184" y="6498186"/>
            <a:ext cx="125034" cy="153888"/>
          </a:xfrm>
          <a:prstGeom prst="rect">
            <a:avLst/>
          </a:prstGeom>
        </p:spPr>
        <p:txBody>
          <a:bodyPr vert="horz" wrap="none" lIns="0" tIns="0" rIns="0" bIns="0" rtlCol="0" anchor="b">
            <a:spAutoFit/>
          </a:bodyPr>
          <a:lstStyle>
            <a:defPPr>
              <a:defRPr lang="en-US"/>
            </a:defPPr>
            <a:lvl1pPr>
              <a:defRPr sz="800">
                <a:solidFill>
                  <a:schemeClr val="tx1">
                    <a:tint val="75000"/>
                  </a:schemeClr>
                </a:solidFill>
              </a:defRPr>
            </a:lvl1pPr>
          </a:lstStyle>
          <a:p>
            <a:pPr marL="0" lvl="0" algn="r" defTabSz="914400" rtl="0" eaLnBrk="1" latinLnBrk="0" hangingPunct="1">
              <a:lnSpc>
                <a:spcPct val="125000"/>
              </a:lnSpc>
            </a:pPr>
            <a:fld id="{B01BFD70-D99E-427C-A01B-19B2BB56A3C8}" type="slidenum">
              <a:rPr lang="en-US" sz="800" kern="1200" smtClean="0">
                <a:solidFill>
                  <a:schemeClr val="tx1">
                    <a:lumMod val="50000"/>
                    <a:lumOff val="50000"/>
                  </a:schemeClr>
                </a:solidFill>
                <a:latin typeface="+mn-lt"/>
                <a:ea typeface="+mn-ea"/>
                <a:cs typeface="+mn-cs"/>
              </a:rPr>
              <a:pPr marL="0" lvl="0" algn="r" defTabSz="914400" rtl="0" eaLnBrk="1" latinLnBrk="0" hangingPunct="1">
                <a:lnSpc>
                  <a:spcPct val="125000"/>
                </a:lnSpc>
              </a:pPr>
              <a:t>‹#›</a:t>
            </a:fld>
            <a:endParaRPr lang="en-US" sz="800" kern="1200" dirty="0">
              <a:solidFill>
                <a:schemeClr val="tx1">
                  <a:lumMod val="50000"/>
                  <a:lumOff val="50000"/>
                </a:schemeClr>
              </a:solidFill>
              <a:latin typeface="+mn-lt"/>
              <a:ea typeface="+mn-ea"/>
              <a:cs typeface="+mn-cs"/>
            </a:endParaRPr>
          </a:p>
        </p:txBody>
      </p:sp>
      <p:sp>
        <p:nvSpPr>
          <p:cNvPr id="7" name="Footer Placeholder 2">
            <a:extLst>
              <a:ext uri="{FF2B5EF4-FFF2-40B4-BE49-F238E27FC236}">
                <a16:creationId xmlns:a16="http://schemas.microsoft.com/office/drawing/2014/main" id="{A5073AEF-0F5A-48A3-BA22-84576571C4B4}"/>
              </a:ext>
            </a:extLst>
          </p:cNvPr>
          <p:cNvSpPr>
            <a:spLocks noGrp="1"/>
          </p:cNvSpPr>
          <p:nvPr>
            <p:ph type="ftr" sz="quarter" idx="3"/>
          </p:nvPr>
        </p:nvSpPr>
        <p:spPr>
          <a:xfrm>
            <a:off x="381000" y="6534114"/>
            <a:ext cx="7680960" cy="116955"/>
          </a:xfrm>
          <a:prstGeom prst="rect">
            <a:avLst/>
          </a:prstGeom>
        </p:spPr>
        <p:txBody>
          <a:bodyPr vert="horz" wrap="square" lIns="0" tIns="0" rIns="0" bIns="0" rtlCol="0" anchor="b">
            <a:spAutoFit/>
          </a:bodyPr>
          <a:lstStyle>
            <a:lvl1pPr>
              <a:defRPr lang="en-US" sz="800" baseline="0">
                <a:solidFill>
                  <a:schemeClr val="tx1">
                    <a:lumMod val="50000"/>
                    <a:lumOff val="50000"/>
                  </a:schemeClr>
                </a:solidFill>
              </a:defRPr>
            </a:lvl1pPr>
          </a:lstStyle>
          <a:p>
            <a:pPr defTabSz="685800">
              <a:lnSpc>
                <a:spcPct val="95000"/>
              </a:lnSpc>
              <a:spcBef>
                <a:spcPts val="1200"/>
              </a:spcBef>
              <a:buClr>
                <a:srgbClr val="3253DC"/>
              </a:buClr>
              <a:buFont typeface="Arial" panose="020B0604020202020204" pitchFamily="34" charset="0"/>
              <a:buNone/>
            </a:pPr>
            <a:r>
              <a:rPr lang="en-US" dirty="0"/>
              <a:t>JVET-K0399</a:t>
            </a:r>
          </a:p>
        </p:txBody>
      </p:sp>
    </p:spTree>
    <p:extLst>
      <p:ext uri="{BB962C8B-B14F-4D97-AF65-F5344CB8AC3E}">
        <p14:creationId xmlns:p14="http://schemas.microsoft.com/office/powerpoint/2010/main" val="3264112802"/>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8" r:id="rId13"/>
    <p:sldLayoutId id="2147483689" r:id="rId14"/>
    <p:sldLayoutId id="2147483690" r:id="rId15"/>
    <p:sldLayoutId id="2147483691" r:id="rId16"/>
    <p:sldLayoutId id="2147483693" r:id="rId17"/>
    <p:sldLayoutId id="2147483694" r:id="rId18"/>
    <p:sldLayoutId id="2147483695" r:id="rId19"/>
    <p:sldLayoutId id="2147483696" r:id="rId20"/>
    <p:sldLayoutId id="2147483698" r:id="rId21"/>
    <p:sldLayoutId id="2147483699" r:id="rId22"/>
    <p:sldLayoutId id="2147483700" r:id="rId23"/>
    <p:sldLayoutId id="2147483701" r:id="rId24"/>
    <p:sldLayoutId id="2147483703" r:id="rId25"/>
    <p:sldLayoutId id="2147483704" r:id="rId26"/>
    <p:sldLayoutId id="2147483705" r:id="rId27"/>
    <p:sldLayoutId id="2147483706" r:id="rId28"/>
    <p:sldLayoutId id="2147483708" r:id="rId29"/>
    <p:sldLayoutId id="2147483709" r:id="rId30"/>
    <p:sldLayoutId id="2147483710" r:id="rId31"/>
    <p:sldLayoutId id="2147483711" r:id="rId32"/>
    <p:sldLayoutId id="2147483723" r:id="rId33"/>
    <p:sldLayoutId id="2147483724" r:id="rId34"/>
    <p:sldLayoutId id="2147483725" r:id="rId35"/>
    <p:sldLayoutId id="2147483727" r:id="rId36"/>
    <p:sldLayoutId id="2147483728" r:id="rId37"/>
    <p:sldLayoutId id="2147483729" r:id="rId38"/>
    <p:sldLayoutId id="2147483730" r:id="rId39"/>
    <p:sldLayoutId id="2147483732" r:id="rId40"/>
    <p:sldLayoutId id="2147483736" r:id="rId41"/>
    <p:sldLayoutId id="2147483737" r:id="rId4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685800" rtl="0" eaLnBrk="1" latinLnBrk="0" hangingPunct="1">
        <a:lnSpc>
          <a:spcPct val="89000"/>
        </a:lnSpc>
        <a:spcBef>
          <a:spcPct val="0"/>
        </a:spcBef>
        <a:buNone/>
        <a:defRPr sz="2800" kern="1200" baseline="0">
          <a:solidFill>
            <a:schemeClr val="tx1">
              <a:lumMod val="85000"/>
              <a:lumOff val="15000"/>
            </a:schemeClr>
          </a:solidFill>
          <a:latin typeface="+mj-lt"/>
          <a:ea typeface="+mj-ea"/>
          <a:cs typeface="+mj-cs"/>
        </a:defRPr>
      </a:lvl1pPr>
    </p:titleStyle>
    <p:bodyStyle>
      <a:lvl1pPr marL="130302" indent="-130302" algn="l" defTabSz="685800" rtl="0" eaLnBrk="1" latinLnBrk="0" hangingPunct="1">
        <a:lnSpc>
          <a:spcPct val="95000"/>
        </a:lnSpc>
        <a:spcBef>
          <a:spcPts val="1200"/>
        </a:spcBef>
        <a:buClr>
          <a:srgbClr val="3253DC"/>
        </a:buClr>
        <a:buFont typeface="Arial" panose="020B0604020202020204" pitchFamily="34" charset="0"/>
        <a:buChar char="•"/>
        <a:defRPr sz="2100" kern="1200" baseline="0">
          <a:solidFill>
            <a:schemeClr val="tx1">
              <a:lumMod val="85000"/>
              <a:lumOff val="15000"/>
            </a:schemeClr>
          </a:solidFill>
          <a:latin typeface="+mn-lt"/>
          <a:ea typeface="+mn-ea"/>
          <a:cs typeface="+mn-cs"/>
        </a:defRPr>
      </a:lvl1pPr>
      <a:lvl2pPr marL="253746" indent="-130969" algn="l" defTabSz="685800" rtl="0" eaLnBrk="1" latinLnBrk="0" hangingPunct="1">
        <a:lnSpc>
          <a:spcPct val="95000"/>
        </a:lnSpc>
        <a:spcBef>
          <a:spcPts val="0"/>
        </a:spcBef>
        <a:buClr>
          <a:schemeClr val="tx1">
            <a:lumMod val="85000"/>
            <a:lumOff val="15000"/>
          </a:schemeClr>
        </a:buClr>
        <a:buFont typeface="Microsoft Sans Serif" panose="020B0604020202020204" pitchFamily="34" charset="0"/>
        <a:buChar char="◦"/>
        <a:defRPr sz="2100" kern="1200" baseline="0">
          <a:solidFill>
            <a:schemeClr val="tx1">
              <a:lumMod val="85000"/>
              <a:lumOff val="15000"/>
            </a:schemeClr>
          </a:solidFill>
          <a:latin typeface="+mn-lt"/>
          <a:ea typeface="+mn-ea"/>
          <a:cs typeface="+mn-cs"/>
        </a:defRPr>
      </a:lvl2pPr>
      <a:lvl3pPr marL="382191" indent="-121444" algn="l" defTabSz="6858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lang="en-US" sz="1800" kern="1200" dirty="0" smtClean="0">
          <a:solidFill>
            <a:schemeClr val="tx1">
              <a:lumMod val="85000"/>
              <a:lumOff val="15000"/>
            </a:schemeClr>
          </a:solidFill>
          <a:latin typeface="+mn-lt"/>
          <a:ea typeface="+mn-ea"/>
          <a:cs typeface="+mn-cs"/>
        </a:defRPr>
      </a:lvl3pPr>
      <a:lvl4pPr marL="514350" indent="-130302" algn="l" defTabSz="685800" rtl="0" eaLnBrk="1" latinLnBrk="0" hangingPunct="1">
        <a:lnSpc>
          <a:spcPct val="98000"/>
        </a:lnSpc>
        <a:spcBef>
          <a:spcPts val="0"/>
        </a:spcBef>
        <a:buClr>
          <a:schemeClr val="tx1">
            <a:lumMod val="85000"/>
            <a:lumOff val="15000"/>
          </a:schemeClr>
        </a:buClr>
        <a:buFont typeface="Microsoft Sans Serif" panose="020B0604020202020204" pitchFamily="34" charset="0"/>
        <a:buChar char="◦"/>
        <a:defRPr sz="1800" kern="1200">
          <a:solidFill>
            <a:schemeClr val="tx1">
              <a:lumMod val="85000"/>
              <a:lumOff val="15000"/>
            </a:schemeClr>
          </a:solidFill>
          <a:latin typeface="+mn-lt"/>
          <a:ea typeface="+mn-ea"/>
          <a:cs typeface="+mn-cs"/>
        </a:defRPr>
      </a:lvl4pPr>
      <a:lvl5pPr marL="0" indent="0" algn="l" defTabSz="685800" rtl="0" eaLnBrk="1" latinLnBrk="0" hangingPunct="1">
        <a:lnSpc>
          <a:spcPct val="89000"/>
        </a:lnSpc>
        <a:spcBef>
          <a:spcPts val="1800"/>
        </a:spcBef>
        <a:buClr>
          <a:srgbClr val="595959"/>
        </a:buClr>
        <a:buFont typeface="Microsoft Sans Serif" panose="020B0604020202020204" pitchFamily="34" charset="0"/>
        <a:buChar char="​"/>
        <a:tabLst/>
        <a:defRPr sz="2800" kern="1200" baseline="0">
          <a:solidFill>
            <a:schemeClr val="tx1">
              <a:lumMod val="85000"/>
              <a:lumOff val="15000"/>
            </a:schemeClr>
          </a:solidFill>
          <a:latin typeface="+mn-lt"/>
          <a:ea typeface="+mn-ea"/>
          <a:cs typeface="+mn-cs"/>
        </a:defRPr>
      </a:lvl5pPr>
      <a:lvl6pPr marL="0" indent="0" algn="l" defTabSz="685800" rtl="0" eaLnBrk="1" latinLnBrk="0" hangingPunct="1">
        <a:lnSpc>
          <a:spcPct val="89000"/>
        </a:lnSpc>
        <a:spcBef>
          <a:spcPts val="0"/>
        </a:spcBef>
        <a:buFont typeface="Microsoft Sans Serif" panose="020B0604020202020204" pitchFamily="34" charset="0"/>
        <a:buChar char="​"/>
        <a:defRPr sz="2400" kern="1200">
          <a:solidFill>
            <a:schemeClr val="tx1">
              <a:lumMod val="85000"/>
              <a:lumOff val="15000"/>
            </a:schemeClr>
          </a:solidFill>
          <a:latin typeface="+mn-lt"/>
          <a:ea typeface="+mn-ea"/>
          <a:cs typeface="+mn-cs"/>
        </a:defRPr>
      </a:lvl6pPr>
      <a:lvl7pPr marL="0" indent="0" algn="l" defTabSz="685800" rtl="0" eaLnBrk="1" latinLnBrk="0" hangingPunct="1">
        <a:lnSpc>
          <a:spcPct val="95000"/>
        </a:lnSpc>
        <a:spcBef>
          <a:spcPts val="1200"/>
        </a:spcBef>
        <a:buFont typeface="Microsoft Sans Serif" panose="020B0604020202020204" pitchFamily="34" charset="0"/>
        <a:buChar char="​"/>
        <a:defRPr sz="2100" kern="1200" baseline="0">
          <a:solidFill>
            <a:schemeClr val="tx1">
              <a:lumMod val="85000"/>
              <a:lumOff val="15000"/>
            </a:schemeClr>
          </a:solidFill>
          <a:latin typeface="+mn-lt"/>
          <a:ea typeface="+mn-ea"/>
          <a:cs typeface="+mn-cs"/>
        </a:defRPr>
      </a:lvl7pPr>
      <a:lvl8pPr marL="0" indent="0" algn="l" defTabSz="685800" rtl="0" eaLnBrk="1" latinLnBrk="0" hangingPunct="1">
        <a:lnSpc>
          <a:spcPct val="89000"/>
        </a:lnSpc>
        <a:spcBef>
          <a:spcPts val="1200"/>
        </a:spcBef>
        <a:buSzPct val="100000"/>
        <a:buFont typeface="Microsoft Sans Serif" panose="020B0604020202020204" pitchFamily="34" charset="0"/>
        <a:buChar char="​"/>
        <a:defRPr lang="en-US" sz="4400" kern="1200" baseline="0" dirty="0" smtClean="0">
          <a:solidFill>
            <a:schemeClr val="tx1">
              <a:lumMod val="85000"/>
              <a:lumOff val="15000"/>
            </a:schemeClr>
          </a:solidFill>
          <a:latin typeface="+mn-lt"/>
          <a:ea typeface="+mn-ea"/>
          <a:cs typeface="+mn-cs"/>
        </a:defRPr>
      </a:lvl8pPr>
      <a:lvl9pPr marL="0" indent="0" algn="l" defTabSz="685800" rtl="0" eaLnBrk="1" latinLnBrk="0" hangingPunct="1">
        <a:lnSpc>
          <a:spcPct val="86000"/>
        </a:lnSpc>
        <a:spcBef>
          <a:spcPts val="1200"/>
        </a:spcBef>
        <a:buFont typeface="Microsoft Sans Serif" panose="020B0604020202020204" pitchFamily="34" charset="0"/>
        <a:buChar char="​"/>
        <a:defRPr sz="5500" kern="1200" baseline="0">
          <a:solidFill>
            <a:schemeClr val="tx1">
              <a:lumMod val="85000"/>
              <a:lumOff val="1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4032" userDrawn="1">
          <p15:clr>
            <a:srgbClr val="F26B43"/>
          </p15:clr>
        </p15:guide>
        <p15:guide id="2" pos="240" userDrawn="1">
          <p15:clr>
            <a:srgbClr val="F26B43"/>
          </p15:clr>
        </p15:guide>
        <p15:guide id="3" orient="horz" pos="1080" userDrawn="1">
          <p15:clr>
            <a:srgbClr val="F26B43"/>
          </p15:clr>
        </p15:guide>
        <p15:guide id="4" orient="horz" pos="360" userDrawn="1">
          <p15:clr>
            <a:srgbClr val="F26B43"/>
          </p15:clr>
        </p15:guide>
        <p15:guide id="7" orient="horz" pos="4176" userDrawn="1">
          <p15:clr>
            <a:srgbClr val="F26B43"/>
          </p15:clr>
        </p15:guide>
        <p15:guide id="8" orient="horz" pos="545" userDrawn="1">
          <p15:clr>
            <a:srgbClr val="F26B43"/>
          </p15:clr>
        </p15:guide>
        <p15:guide id="9" pos="2880" userDrawn="1">
          <p15:clr>
            <a:srgbClr val="F26B43"/>
          </p15:clr>
        </p15:guide>
        <p15:guide id="10" pos="552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emf"/></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584845F-75C2-415A-8317-9BE337A0A649}"/>
              </a:ext>
            </a:extLst>
          </p:cNvPr>
          <p:cNvSpPr>
            <a:spLocks noGrp="1"/>
          </p:cNvSpPr>
          <p:nvPr>
            <p:ph type="ctrTitle"/>
          </p:nvPr>
        </p:nvSpPr>
        <p:spPr>
          <a:xfrm>
            <a:off x="380999" y="2353537"/>
            <a:ext cx="5808785" cy="1461939"/>
          </a:xfrm>
        </p:spPr>
        <p:txBody>
          <a:bodyPr/>
          <a:lstStyle/>
          <a:p>
            <a:r>
              <a:rPr lang="en-CA" sz="3200" b="1" dirty="0"/>
              <a:t>CE4: Modification on History-based Motion Vector Prediction</a:t>
            </a:r>
            <a:endParaRPr lang="en-US" sz="3200" b="1" dirty="0"/>
          </a:p>
        </p:txBody>
      </p:sp>
      <p:sp>
        <p:nvSpPr>
          <p:cNvPr id="47" name="Text Placeholder 46">
            <a:extLst>
              <a:ext uri="{FF2B5EF4-FFF2-40B4-BE49-F238E27FC236}">
                <a16:creationId xmlns:a16="http://schemas.microsoft.com/office/drawing/2014/main" id="{938A968C-5DDC-4091-9567-74EF32CFAE27}"/>
              </a:ext>
            </a:extLst>
          </p:cNvPr>
          <p:cNvSpPr>
            <a:spLocks noGrp="1"/>
          </p:cNvSpPr>
          <p:nvPr>
            <p:ph type="body" sz="quarter" idx="10"/>
          </p:nvPr>
        </p:nvSpPr>
        <p:spPr/>
        <p:txBody>
          <a:bodyPr/>
          <a:lstStyle/>
          <a:p>
            <a:r>
              <a:rPr lang="en-CA" sz="1600" dirty="0"/>
              <a:t>Yu Han, Wei-Jung Chien, Chun-Chi Chen, Han Huang, Chao-Hsiung Hung, Yan Zhang, Marta Karczewicz</a:t>
            </a:r>
            <a:endParaRPr lang="en-US" sz="1600" dirty="0"/>
          </a:p>
        </p:txBody>
      </p:sp>
      <p:grpSp>
        <p:nvGrpSpPr>
          <p:cNvPr id="10" name="Group 9">
            <a:extLst>
              <a:ext uri="{FF2B5EF4-FFF2-40B4-BE49-F238E27FC236}">
                <a16:creationId xmlns:a16="http://schemas.microsoft.com/office/drawing/2014/main" id="{20FC3259-56EE-48A8-9740-AC042993AA93}"/>
              </a:ext>
            </a:extLst>
          </p:cNvPr>
          <p:cNvGrpSpPr>
            <a:grpSpLocks noChangeAspect="1"/>
          </p:cNvGrpSpPr>
          <p:nvPr/>
        </p:nvGrpSpPr>
        <p:grpSpPr>
          <a:xfrm>
            <a:off x="8010518" y="5550408"/>
            <a:ext cx="752482" cy="850392"/>
            <a:chOff x="6398827" y="1835394"/>
            <a:chExt cx="628176" cy="709911"/>
          </a:xfrm>
          <a:solidFill>
            <a:schemeClr val="accent1"/>
          </a:solidFill>
        </p:grpSpPr>
        <p:grpSp>
          <p:nvGrpSpPr>
            <p:cNvPr id="11" name="Group 10">
              <a:extLst>
                <a:ext uri="{FF2B5EF4-FFF2-40B4-BE49-F238E27FC236}">
                  <a16:creationId xmlns:a16="http://schemas.microsoft.com/office/drawing/2014/main" id="{7D1051D2-5450-4364-B314-C634AEA67705}"/>
                </a:ext>
              </a:extLst>
            </p:cNvPr>
            <p:cNvGrpSpPr/>
            <p:nvPr/>
          </p:nvGrpSpPr>
          <p:grpSpPr>
            <a:xfrm>
              <a:off x="6398827" y="1835394"/>
              <a:ext cx="241270" cy="237296"/>
              <a:chOff x="6867716" y="2333578"/>
              <a:chExt cx="159287" cy="156665"/>
            </a:xfrm>
            <a:grpFill/>
          </p:grpSpPr>
          <p:sp>
            <p:nvSpPr>
              <p:cNvPr id="19" name="Freeform: Shape 18">
                <a:extLst>
                  <a:ext uri="{FF2B5EF4-FFF2-40B4-BE49-F238E27FC236}">
                    <a16:creationId xmlns:a16="http://schemas.microsoft.com/office/drawing/2014/main" id="{8A62FAB9-B919-4CF9-A55B-9F274D8B42DC}"/>
                  </a:ext>
                </a:extLst>
              </p:cNvPr>
              <p:cNvSpPr>
                <a:spLocks noChangeArrowheads="1"/>
              </p:cNvSpPr>
              <p:nvPr/>
            </p:nvSpPr>
            <p:spPr bwMode="auto">
              <a:xfrm>
                <a:off x="6867716" y="2333578"/>
                <a:ext cx="159287" cy="156665"/>
              </a:xfrm>
              <a:custGeom>
                <a:avLst/>
                <a:gdLst>
                  <a:gd name="connsiteX0" fmla="*/ 385763 w 771525"/>
                  <a:gd name="connsiteY0" fmla="*/ 23813 h 758825"/>
                  <a:gd name="connsiteX1" fmla="*/ 25400 w 771525"/>
                  <a:gd name="connsiteY1" fmla="*/ 379413 h 758825"/>
                  <a:gd name="connsiteX2" fmla="*/ 385763 w 771525"/>
                  <a:gd name="connsiteY2" fmla="*/ 735013 h 758825"/>
                  <a:gd name="connsiteX3" fmla="*/ 746126 w 771525"/>
                  <a:gd name="connsiteY3" fmla="*/ 379413 h 758825"/>
                  <a:gd name="connsiteX4" fmla="*/ 385763 w 771525"/>
                  <a:gd name="connsiteY4" fmla="*/ 23813 h 758825"/>
                  <a:gd name="connsiteX5" fmla="*/ 385763 w 771525"/>
                  <a:gd name="connsiteY5" fmla="*/ 0 h 758825"/>
                  <a:gd name="connsiteX6" fmla="*/ 535880 w 771525"/>
                  <a:gd name="connsiteY6" fmla="*/ 29697 h 758825"/>
                  <a:gd name="connsiteX7" fmla="*/ 658380 w 771525"/>
                  <a:gd name="connsiteY7" fmla="*/ 111253 h 758825"/>
                  <a:gd name="connsiteX8" fmla="*/ 741234 w 771525"/>
                  <a:gd name="connsiteY8" fmla="*/ 231814 h 758825"/>
                  <a:gd name="connsiteX9" fmla="*/ 771525 w 771525"/>
                  <a:gd name="connsiteY9" fmla="*/ 379413 h 758825"/>
                  <a:gd name="connsiteX10" fmla="*/ 741234 w 771525"/>
                  <a:gd name="connsiteY10" fmla="*/ 527011 h 758825"/>
                  <a:gd name="connsiteX11" fmla="*/ 658380 w 771525"/>
                  <a:gd name="connsiteY11" fmla="*/ 648015 h 758825"/>
                  <a:gd name="connsiteX12" fmla="*/ 535880 w 771525"/>
                  <a:gd name="connsiteY12" fmla="*/ 729128 h 758825"/>
                  <a:gd name="connsiteX13" fmla="*/ 385763 w 771525"/>
                  <a:gd name="connsiteY13" fmla="*/ 758825 h 758825"/>
                  <a:gd name="connsiteX14" fmla="*/ 235645 w 771525"/>
                  <a:gd name="connsiteY14" fmla="*/ 729128 h 758825"/>
                  <a:gd name="connsiteX15" fmla="*/ 112700 w 771525"/>
                  <a:gd name="connsiteY15" fmla="*/ 648015 h 758825"/>
                  <a:gd name="connsiteX16" fmla="*/ 30291 w 771525"/>
                  <a:gd name="connsiteY16" fmla="*/ 527011 h 758825"/>
                  <a:gd name="connsiteX17" fmla="*/ 0 w 771525"/>
                  <a:gd name="connsiteY17" fmla="*/ 379413 h 758825"/>
                  <a:gd name="connsiteX18" fmla="*/ 30291 w 771525"/>
                  <a:gd name="connsiteY18" fmla="*/ 231814 h 758825"/>
                  <a:gd name="connsiteX19" fmla="*/ 112700 w 771525"/>
                  <a:gd name="connsiteY19" fmla="*/ 111253 h 758825"/>
                  <a:gd name="connsiteX20" fmla="*/ 235645 w 771525"/>
                  <a:gd name="connsiteY20" fmla="*/ 29697 h 758825"/>
                  <a:gd name="connsiteX21" fmla="*/ 385763 w 771525"/>
                  <a:gd name="connsiteY21" fmla="*/ 0 h 7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1525" h="758825">
                    <a:moveTo>
                      <a:pt x="385763" y="23813"/>
                    </a:moveTo>
                    <a:cubicBezTo>
                      <a:pt x="186740" y="23813"/>
                      <a:pt x="25400" y="183021"/>
                      <a:pt x="25400" y="379413"/>
                    </a:cubicBezTo>
                    <a:cubicBezTo>
                      <a:pt x="25400" y="575805"/>
                      <a:pt x="186740" y="735013"/>
                      <a:pt x="385763" y="735013"/>
                    </a:cubicBezTo>
                    <a:cubicBezTo>
                      <a:pt x="584786" y="735013"/>
                      <a:pt x="746126" y="575805"/>
                      <a:pt x="746126" y="379413"/>
                    </a:cubicBezTo>
                    <a:cubicBezTo>
                      <a:pt x="746126" y="183021"/>
                      <a:pt x="584786" y="23813"/>
                      <a:pt x="385763" y="23813"/>
                    </a:cubicBezTo>
                    <a:close/>
                    <a:moveTo>
                      <a:pt x="385763" y="0"/>
                    </a:moveTo>
                    <a:cubicBezTo>
                      <a:pt x="437881" y="0"/>
                      <a:pt x="488217" y="9751"/>
                      <a:pt x="535880" y="29697"/>
                    </a:cubicBezTo>
                    <a:cubicBezTo>
                      <a:pt x="581762" y="48756"/>
                      <a:pt x="623189" y="76237"/>
                      <a:pt x="658380" y="111253"/>
                    </a:cubicBezTo>
                    <a:cubicBezTo>
                      <a:pt x="694016" y="145826"/>
                      <a:pt x="721634" y="186604"/>
                      <a:pt x="741234" y="231814"/>
                    </a:cubicBezTo>
                    <a:cubicBezTo>
                      <a:pt x="761280" y="278354"/>
                      <a:pt x="771525" y="328440"/>
                      <a:pt x="771525" y="379413"/>
                    </a:cubicBezTo>
                    <a:cubicBezTo>
                      <a:pt x="771525" y="430828"/>
                      <a:pt x="761280" y="480471"/>
                      <a:pt x="741234" y="527011"/>
                    </a:cubicBezTo>
                    <a:cubicBezTo>
                      <a:pt x="721634" y="572222"/>
                      <a:pt x="694016" y="613000"/>
                      <a:pt x="658380" y="648015"/>
                    </a:cubicBezTo>
                    <a:cubicBezTo>
                      <a:pt x="623189" y="682588"/>
                      <a:pt x="581762" y="710069"/>
                      <a:pt x="535880" y="729128"/>
                    </a:cubicBezTo>
                    <a:cubicBezTo>
                      <a:pt x="488217" y="749074"/>
                      <a:pt x="437881" y="758825"/>
                      <a:pt x="385763" y="758825"/>
                    </a:cubicBezTo>
                    <a:cubicBezTo>
                      <a:pt x="333645" y="758825"/>
                      <a:pt x="283308" y="749074"/>
                      <a:pt x="235645" y="729128"/>
                    </a:cubicBezTo>
                    <a:cubicBezTo>
                      <a:pt x="189318" y="710069"/>
                      <a:pt x="148336" y="682588"/>
                      <a:pt x="112700" y="648015"/>
                    </a:cubicBezTo>
                    <a:cubicBezTo>
                      <a:pt x="77509" y="613000"/>
                      <a:pt x="49446" y="572222"/>
                      <a:pt x="30291" y="527011"/>
                    </a:cubicBezTo>
                    <a:cubicBezTo>
                      <a:pt x="9800" y="480471"/>
                      <a:pt x="0" y="430828"/>
                      <a:pt x="0" y="379413"/>
                    </a:cubicBezTo>
                    <a:cubicBezTo>
                      <a:pt x="0" y="328440"/>
                      <a:pt x="9800" y="278354"/>
                      <a:pt x="30291" y="231814"/>
                    </a:cubicBezTo>
                    <a:cubicBezTo>
                      <a:pt x="49446" y="186604"/>
                      <a:pt x="77509" y="145826"/>
                      <a:pt x="112700" y="111253"/>
                    </a:cubicBezTo>
                    <a:cubicBezTo>
                      <a:pt x="148336" y="76237"/>
                      <a:pt x="189318" y="48756"/>
                      <a:pt x="235645" y="29697"/>
                    </a:cubicBezTo>
                    <a:cubicBezTo>
                      <a:pt x="283308" y="9751"/>
                      <a:pt x="333645" y="0"/>
                      <a:pt x="385763"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en-US"/>
              </a:p>
            </p:txBody>
          </p:sp>
          <p:sp>
            <p:nvSpPr>
              <p:cNvPr id="20" name="Oval 11">
                <a:extLst>
                  <a:ext uri="{FF2B5EF4-FFF2-40B4-BE49-F238E27FC236}">
                    <a16:creationId xmlns:a16="http://schemas.microsoft.com/office/drawing/2014/main" id="{DECC0FE5-1BE2-4D5F-A5A2-9182FFA71751}"/>
                  </a:ext>
                </a:extLst>
              </p:cNvPr>
              <p:cNvSpPr>
                <a:spLocks noChangeArrowheads="1"/>
              </p:cNvSpPr>
              <p:nvPr/>
            </p:nvSpPr>
            <p:spPr bwMode="auto">
              <a:xfrm>
                <a:off x="6897542" y="2362748"/>
                <a:ext cx="98981" cy="97998"/>
              </a:xfrm>
              <a:prstGeom prst="ellipse">
                <a:avLst/>
              </a:pr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Oval 12">
                <a:extLst>
                  <a:ext uri="{FF2B5EF4-FFF2-40B4-BE49-F238E27FC236}">
                    <a16:creationId xmlns:a16="http://schemas.microsoft.com/office/drawing/2014/main" id="{9AB9D44D-0FAC-4037-99FD-44B2A26A89CD}"/>
                  </a:ext>
                </a:extLst>
              </p:cNvPr>
              <p:cNvSpPr>
                <a:spLocks noChangeArrowheads="1"/>
              </p:cNvSpPr>
              <p:nvPr/>
            </p:nvSpPr>
            <p:spPr bwMode="auto">
              <a:xfrm>
                <a:off x="6923106" y="2387001"/>
                <a:ext cx="48179" cy="49490"/>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12" name="Freeform 8">
              <a:extLst>
                <a:ext uri="{FF2B5EF4-FFF2-40B4-BE49-F238E27FC236}">
                  <a16:creationId xmlns:a16="http://schemas.microsoft.com/office/drawing/2014/main" id="{C19B800C-2335-40E0-B10E-5325F18941AA}"/>
                </a:ext>
              </a:extLst>
            </p:cNvPr>
            <p:cNvSpPr>
              <a:spLocks/>
            </p:cNvSpPr>
            <p:nvPr/>
          </p:nvSpPr>
          <p:spPr bwMode="auto">
            <a:xfrm>
              <a:off x="6456717" y="1919301"/>
              <a:ext cx="544066" cy="626004"/>
            </a:xfrm>
            <a:custGeom>
              <a:avLst/>
              <a:gdLst>
                <a:gd name="T0" fmla="*/ 4523 w 5913"/>
                <a:gd name="T1" fmla="*/ 5373 h 6827"/>
                <a:gd name="T2" fmla="*/ 5321 w 5913"/>
                <a:gd name="T3" fmla="*/ 4573 h 6827"/>
                <a:gd name="T4" fmla="*/ 5321 w 5913"/>
                <a:gd name="T5" fmla="*/ 3902 h 6827"/>
                <a:gd name="T6" fmla="*/ 5669 w 5913"/>
                <a:gd name="T7" fmla="*/ 3902 h 6827"/>
                <a:gd name="T8" fmla="*/ 5913 w 5913"/>
                <a:gd name="T9" fmla="*/ 3668 h 6827"/>
                <a:gd name="T10" fmla="*/ 5836 w 5913"/>
                <a:gd name="T11" fmla="*/ 3489 h 6827"/>
                <a:gd name="T12" fmla="*/ 5128 w 5913"/>
                <a:gd name="T13" fmla="*/ 2912 h 6827"/>
                <a:gd name="T14" fmla="*/ 5128 w 5913"/>
                <a:gd name="T15" fmla="*/ 1484 h 6827"/>
                <a:gd name="T16" fmla="*/ 5025 w 5913"/>
                <a:gd name="T17" fmla="*/ 1389 h 6827"/>
                <a:gd name="T18" fmla="*/ 4433 w 5913"/>
                <a:gd name="T19" fmla="*/ 1389 h 6827"/>
                <a:gd name="T20" fmla="*/ 4336 w 5913"/>
                <a:gd name="T21" fmla="*/ 1484 h 6827"/>
                <a:gd name="T22" fmla="*/ 4336 w 5913"/>
                <a:gd name="T23" fmla="*/ 2272 h 6827"/>
                <a:gd name="T24" fmla="*/ 3126 w 5913"/>
                <a:gd name="T25" fmla="*/ 1289 h 6827"/>
                <a:gd name="T26" fmla="*/ 2960 w 5913"/>
                <a:gd name="T27" fmla="*/ 1219 h 6827"/>
                <a:gd name="T28" fmla="*/ 2785 w 5913"/>
                <a:gd name="T29" fmla="*/ 1289 h 6827"/>
                <a:gd name="T30" fmla="*/ 794 w 5913"/>
                <a:gd name="T31" fmla="*/ 2909 h 6827"/>
                <a:gd name="T32" fmla="*/ 794 w 5913"/>
                <a:gd name="T33" fmla="*/ 746 h 6827"/>
                <a:gd name="T34" fmla="*/ 1078 w 5913"/>
                <a:gd name="T35" fmla="*/ 376 h 6827"/>
                <a:gd name="T36" fmla="*/ 698 w 5913"/>
                <a:gd name="T37" fmla="*/ 0 h 6827"/>
                <a:gd name="T38" fmla="*/ 312 w 5913"/>
                <a:gd name="T39" fmla="*/ 376 h 6827"/>
                <a:gd name="T40" fmla="*/ 601 w 5913"/>
                <a:gd name="T41" fmla="*/ 746 h 6827"/>
                <a:gd name="T42" fmla="*/ 601 w 5913"/>
                <a:gd name="T43" fmla="*/ 3067 h 6827"/>
                <a:gd name="T44" fmla="*/ 83 w 5913"/>
                <a:gd name="T45" fmla="*/ 3489 h 6827"/>
                <a:gd name="T46" fmla="*/ 0 w 5913"/>
                <a:gd name="T47" fmla="*/ 3668 h 6827"/>
                <a:gd name="T48" fmla="*/ 245 w 5913"/>
                <a:gd name="T49" fmla="*/ 3902 h 6827"/>
                <a:gd name="T50" fmla="*/ 593 w 5913"/>
                <a:gd name="T51" fmla="*/ 3902 h 6827"/>
                <a:gd name="T52" fmla="*/ 593 w 5913"/>
                <a:gd name="T53" fmla="*/ 3914 h 6827"/>
                <a:gd name="T54" fmla="*/ 593 w 5913"/>
                <a:gd name="T55" fmla="*/ 6636 h 6827"/>
                <a:gd name="T56" fmla="*/ 791 w 5913"/>
                <a:gd name="T57" fmla="*/ 6827 h 6827"/>
                <a:gd name="T58" fmla="*/ 5128 w 5913"/>
                <a:gd name="T59" fmla="*/ 6827 h 6827"/>
                <a:gd name="T60" fmla="*/ 5321 w 5913"/>
                <a:gd name="T61" fmla="*/ 6636 h 6827"/>
                <a:gd name="T62" fmla="*/ 5321 w 5913"/>
                <a:gd name="T63" fmla="*/ 6173 h 6827"/>
                <a:gd name="T64" fmla="*/ 4523 w 5913"/>
                <a:gd name="T65" fmla="*/ 5373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913" h="6827">
                  <a:moveTo>
                    <a:pt x="4523" y="5373"/>
                  </a:moveTo>
                  <a:cubicBezTo>
                    <a:pt x="4523" y="4936"/>
                    <a:pt x="4880" y="4579"/>
                    <a:pt x="5321" y="4573"/>
                  </a:cubicBezTo>
                  <a:cubicBezTo>
                    <a:pt x="5321" y="4189"/>
                    <a:pt x="5321" y="3905"/>
                    <a:pt x="5321" y="3902"/>
                  </a:cubicBezTo>
                  <a:cubicBezTo>
                    <a:pt x="5669" y="3902"/>
                    <a:pt x="5669" y="3902"/>
                    <a:pt x="5669" y="3902"/>
                  </a:cubicBezTo>
                  <a:cubicBezTo>
                    <a:pt x="5804" y="3902"/>
                    <a:pt x="5913" y="3800"/>
                    <a:pt x="5913" y="3668"/>
                  </a:cubicBezTo>
                  <a:cubicBezTo>
                    <a:pt x="5913" y="3598"/>
                    <a:pt x="5887" y="3535"/>
                    <a:pt x="5836" y="3489"/>
                  </a:cubicBezTo>
                  <a:cubicBezTo>
                    <a:pt x="5128" y="2912"/>
                    <a:pt x="5128" y="2912"/>
                    <a:pt x="5128" y="2912"/>
                  </a:cubicBezTo>
                  <a:cubicBezTo>
                    <a:pt x="5128" y="1484"/>
                    <a:pt x="5128" y="1484"/>
                    <a:pt x="5128" y="1484"/>
                  </a:cubicBezTo>
                  <a:cubicBezTo>
                    <a:pt x="5128" y="1434"/>
                    <a:pt x="5083" y="1389"/>
                    <a:pt x="5025" y="1389"/>
                  </a:cubicBezTo>
                  <a:cubicBezTo>
                    <a:pt x="4433" y="1389"/>
                    <a:pt x="4433" y="1389"/>
                    <a:pt x="4433" y="1389"/>
                  </a:cubicBezTo>
                  <a:cubicBezTo>
                    <a:pt x="4382" y="1389"/>
                    <a:pt x="4336" y="1434"/>
                    <a:pt x="4336" y="1484"/>
                  </a:cubicBezTo>
                  <a:cubicBezTo>
                    <a:pt x="4336" y="2272"/>
                    <a:pt x="4336" y="2272"/>
                    <a:pt x="4336" y="2272"/>
                  </a:cubicBezTo>
                  <a:cubicBezTo>
                    <a:pt x="3126" y="1289"/>
                    <a:pt x="3126" y="1289"/>
                    <a:pt x="3126" y="1289"/>
                  </a:cubicBezTo>
                  <a:cubicBezTo>
                    <a:pt x="3083" y="1243"/>
                    <a:pt x="3024" y="1219"/>
                    <a:pt x="2960" y="1219"/>
                  </a:cubicBezTo>
                  <a:cubicBezTo>
                    <a:pt x="2889" y="1219"/>
                    <a:pt x="2831" y="1243"/>
                    <a:pt x="2785" y="1289"/>
                  </a:cubicBezTo>
                  <a:cubicBezTo>
                    <a:pt x="1815" y="2079"/>
                    <a:pt x="1193" y="2585"/>
                    <a:pt x="794" y="2909"/>
                  </a:cubicBezTo>
                  <a:cubicBezTo>
                    <a:pt x="794" y="2591"/>
                    <a:pt x="794" y="1961"/>
                    <a:pt x="794" y="746"/>
                  </a:cubicBezTo>
                  <a:cubicBezTo>
                    <a:pt x="955" y="701"/>
                    <a:pt x="1078" y="555"/>
                    <a:pt x="1078" y="376"/>
                  </a:cubicBezTo>
                  <a:cubicBezTo>
                    <a:pt x="1078" y="166"/>
                    <a:pt x="910" y="0"/>
                    <a:pt x="698" y="0"/>
                  </a:cubicBezTo>
                  <a:cubicBezTo>
                    <a:pt x="485" y="0"/>
                    <a:pt x="312" y="166"/>
                    <a:pt x="312" y="376"/>
                  </a:cubicBezTo>
                  <a:cubicBezTo>
                    <a:pt x="312" y="555"/>
                    <a:pt x="434" y="701"/>
                    <a:pt x="601" y="746"/>
                  </a:cubicBezTo>
                  <a:cubicBezTo>
                    <a:pt x="601" y="746"/>
                    <a:pt x="601" y="1030"/>
                    <a:pt x="601" y="3067"/>
                  </a:cubicBezTo>
                  <a:cubicBezTo>
                    <a:pt x="83" y="3489"/>
                    <a:pt x="83" y="3489"/>
                    <a:pt x="83" y="3489"/>
                  </a:cubicBezTo>
                  <a:cubicBezTo>
                    <a:pt x="33" y="3535"/>
                    <a:pt x="0" y="3598"/>
                    <a:pt x="0" y="3668"/>
                  </a:cubicBezTo>
                  <a:cubicBezTo>
                    <a:pt x="0" y="3800"/>
                    <a:pt x="110" y="3902"/>
                    <a:pt x="245" y="3902"/>
                  </a:cubicBezTo>
                  <a:cubicBezTo>
                    <a:pt x="593" y="3902"/>
                    <a:pt x="593" y="3902"/>
                    <a:pt x="593" y="3902"/>
                  </a:cubicBezTo>
                  <a:cubicBezTo>
                    <a:pt x="593" y="3909"/>
                    <a:pt x="593" y="3909"/>
                    <a:pt x="593" y="3914"/>
                  </a:cubicBezTo>
                  <a:cubicBezTo>
                    <a:pt x="593" y="6636"/>
                    <a:pt x="593" y="6636"/>
                    <a:pt x="593" y="6636"/>
                  </a:cubicBezTo>
                  <a:cubicBezTo>
                    <a:pt x="593" y="6742"/>
                    <a:pt x="682" y="6827"/>
                    <a:pt x="791" y="6827"/>
                  </a:cubicBezTo>
                  <a:cubicBezTo>
                    <a:pt x="5128" y="6827"/>
                    <a:pt x="5128" y="6827"/>
                    <a:pt x="5128" y="6827"/>
                  </a:cubicBezTo>
                  <a:cubicBezTo>
                    <a:pt x="5238" y="6827"/>
                    <a:pt x="5321" y="6742"/>
                    <a:pt x="5321" y="6636"/>
                  </a:cubicBezTo>
                  <a:cubicBezTo>
                    <a:pt x="5321" y="6636"/>
                    <a:pt x="5321" y="6449"/>
                    <a:pt x="5321" y="6173"/>
                  </a:cubicBezTo>
                  <a:cubicBezTo>
                    <a:pt x="4880" y="6167"/>
                    <a:pt x="4523" y="5811"/>
                    <a:pt x="4523" y="53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13" name="Group 12">
              <a:extLst>
                <a:ext uri="{FF2B5EF4-FFF2-40B4-BE49-F238E27FC236}">
                  <a16:creationId xmlns:a16="http://schemas.microsoft.com/office/drawing/2014/main" id="{C45BCBCF-1780-4EFC-A457-C01C67218900}"/>
                </a:ext>
              </a:extLst>
            </p:cNvPr>
            <p:cNvGrpSpPr/>
            <p:nvPr/>
          </p:nvGrpSpPr>
          <p:grpSpPr>
            <a:xfrm>
              <a:off x="6867716" y="2333578"/>
              <a:ext cx="159287" cy="156665"/>
              <a:chOff x="6867716" y="2333578"/>
              <a:chExt cx="159287" cy="156665"/>
            </a:xfrm>
            <a:grpFill/>
          </p:grpSpPr>
          <p:sp>
            <p:nvSpPr>
              <p:cNvPr id="14" name="Freeform: Shape 13">
                <a:extLst>
                  <a:ext uri="{FF2B5EF4-FFF2-40B4-BE49-F238E27FC236}">
                    <a16:creationId xmlns:a16="http://schemas.microsoft.com/office/drawing/2014/main" id="{A37A3B5B-5F86-41D1-821A-A2DC91D3CCE3}"/>
                  </a:ext>
                </a:extLst>
              </p:cNvPr>
              <p:cNvSpPr>
                <a:spLocks noChangeArrowheads="1"/>
              </p:cNvSpPr>
              <p:nvPr/>
            </p:nvSpPr>
            <p:spPr bwMode="auto">
              <a:xfrm>
                <a:off x="6867716" y="2333578"/>
                <a:ext cx="159287" cy="156665"/>
              </a:xfrm>
              <a:custGeom>
                <a:avLst/>
                <a:gdLst>
                  <a:gd name="connsiteX0" fmla="*/ 385763 w 771525"/>
                  <a:gd name="connsiteY0" fmla="*/ 23813 h 758825"/>
                  <a:gd name="connsiteX1" fmla="*/ 25400 w 771525"/>
                  <a:gd name="connsiteY1" fmla="*/ 379413 h 758825"/>
                  <a:gd name="connsiteX2" fmla="*/ 385763 w 771525"/>
                  <a:gd name="connsiteY2" fmla="*/ 735013 h 758825"/>
                  <a:gd name="connsiteX3" fmla="*/ 746126 w 771525"/>
                  <a:gd name="connsiteY3" fmla="*/ 379413 h 758825"/>
                  <a:gd name="connsiteX4" fmla="*/ 385763 w 771525"/>
                  <a:gd name="connsiteY4" fmla="*/ 23813 h 758825"/>
                  <a:gd name="connsiteX5" fmla="*/ 385763 w 771525"/>
                  <a:gd name="connsiteY5" fmla="*/ 0 h 758825"/>
                  <a:gd name="connsiteX6" fmla="*/ 535880 w 771525"/>
                  <a:gd name="connsiteY6" fmla="*/ 29697 h 758825"/>
                  <a:gd name="connsiteX7" fmla="*/ 658380 w 771525"/>
                  <a:gd name="connsiteY7" fmla="*/ 111253 h 758825"/>
                  <a:gd name="connsiteX8" fmla="*/ 741234 w 771525"/>
                  <a:gd name="connsiteY8" fmla="*/ 231814 h 758825"/>
                  <a:gd name="connsiteX9" fmla="*/ 771525 w 771525"/>
                  <a:gd name="connsiteY9" fmla="*/ 379413 h 758825"/>
                  <a:gd name="connsiteX10" fmla="*/ 741234 w 771525"/>
                  <a:gd name="connsiteY10" fmla="*/ 527011 h 758825"/>
                  <a:gd name="connsiteX11" fmla="*/ 658380 w 771525"/>
                  <a:gd name="connsiteY11" fmla="*/ 648015 h 758825"/>
                  <a:gd name="connsiteX12" fmla="*/ 535880 w 771525"/>
                  <a:gd name="connsiteY12" fmla="*/ 729128 h 758825"/>
                  <a:gd name="connsiteX13" fmla="*/ 385763 w 771525"/>
                  <a:gd name="connsiteY13" fmla="*/ 758825 h 758825"/>
                  <a:gd name="connsiteX14" fmla="*/ 235645 w 771525"/>
                  <a:gd name="connsiteY14" fmla="*/ 729128 h 758825"/>
                  <a:gd name="connsiteX15" fmla="*/ 112700 w 771525"/>
                  <a:gd name="connsiteY15" fmla="*/ 648015 h 758825"/>
                  <a:gd name="connsiteX16" fmla="*/ 30291 w 771525"/>
                  <a:gd name="connsiteY16" fmla="*/ 527011 h 758825"/>
                  <a:gd name="connsiteX17" fmla="*/ 0 w 771525"/>
                  <a:gd name="connsiteY17" fmla="*/ 379413 h 758825"/>
                  <a:gd name="connsiteX18" fmla="*/ 30291 w 771525"/>
                  <a:gd name="connsiteY18" fmla="*/ 231814 h 758825"/>
                  <a:gd name="connsiteX19" fmla="*/ 112700 w 771525"/>
                  <a:gd name="connsiteY19" fmla="*/ 111253 h 758825"/>
                  <a:gd name="connsiteX20" fmla="*/ 235645 w 771525"/>
                  <a:gd name="connsiteY20" fmla="*/ 29697 h 758825"/>
                  <a:gd name="connsiteX21" fmla="*/ 385763 w 771525"/>
                  <a:gd name="connsiteY21" fmla="*/ 0 h 75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771525" h="758825">
                    <a:moveTo>
                      <a:pt x="385763" y="23813"/>
                    </a:moveTo>
                    <a:cubicBezTo>
                      <a:pt x="186740" y="23813"/>
                      <a:pt x="25400" y="183021"/>
                      <a:pt x="25400" y="379413"/>
                    </a:cubicBezTo>
                    <a:cubicBezTo>
                      <a:pt x="25400" y="575805"/>
                      <a:pt x="186740" y="735013"/>
                      <a:pt x="385763" y="735013"/>
                    </a:cubicBezTo>
                    <a:cubicBezTo>
                      <a:pt x="584786" y="735013"/>
                      <a:pt x="746126" y="575805"/>
                      <a:pt x="746126" y="379413"/>
                    </a:cubicBezTo>
                    <a:cubicBezTo>
                      <a:pt x="746126" y="183021"/>
                      <a:pt x="584786" y="23813"/>
                      <a:pt x="385763" y="23813"/>
                    </a:cubicBezTo>
                    <a:close/>
                    <a:moveTo>
                      <a:pt x="385763" y="0"/>
                    </a:moveTo>
                    <a:cubicBezTo>
                      <a:pt x="437881" y="0"/>
                      <a:pt x="488217" y="9751"/>
                      <a:pt x="535880" y="29697"/>
                    </a:cubicBezTo>
                    <a:cubicBezTo>
                      <a:pt x="581762" y="48756"/>
                      <a:pt x="623189" y="76237"/>
                      <a:pt x="658380" y="111253"/>
                    </a:cubicBezTo>
                    <a:cubicBezTo>
                      <a:pt x="694016" y="145826"/>
                      <a:pt x="721634" y="186604"/>
                      <a:pt x="741234" y="231814"/>
                    </a:cubicBezTo>
                    <a:cubicBezTo>
                      <a:pt x="761280" y="278354"/>
                      <a:pt x="771525" y="328440"/>
                      <a:pt x="771525" y="379413"/>
                    </a:cubicBezTo>
                    <a:cubicBezTo>
                      <a:pt x="771525" y="430828"/>
                      <a:pt x="761280" y="480471"/>
                      <a:pt x="741234" y="527011"/>
                    </a:cubicBezTo>
                    <a:cubicBezTo>
                      <a:pt x="721634" y="572222"/>
                      <a:pt x="694016" y="613000"/>
                      <a:pt x="658380" y="648015"/>
                    </a:cubicBezTo>
                    <a:cubicBezTo>
                      <a:pt x="623189" y="682588"/>
                      <a:pt x="581762" y="710069"/>
                      <a:pt x="535880" y="729128"/>
                    </a:cubicBezTo>
                    <a:cubicBezTo>
                      <a:pt x="488217" y="749074"/>
                      <a:pt x="437881" y="758825"/>
                      <a:pt x="385763" y="758825"/>
                    </a:cubicBezTo>
                    <a:cubicBezTo>
                      <a:pt x="333645" y="758825"/>
                      <a:pt x="283308" y="749074"/>
                      <a:pt x="235645" y="729128"/>
                    </a:cubicBezTo>
                    <a:cubicBezTo>
                      <a:pt x="189318" y="710069"/>
                      <a:pt x="148336" y="682588"/>
                      <a:pt x="112700" y="648015"/>
                    </a:cubicBezTo>
                    <a:cubicBezTo>
                      <a:pt x="77509" y="613000"/>
                      <a:pt x="49446" y="572222"/>
                      <a:pt x="30291" y="527011"/>
                    </a:cubicBezTo>
                    <a:cubicBezTo>
                      <a:pt x="9800" y="480471"/>
                      <a:pt x="0" y="430828"/>
                      <a:pt x="0" y="379413"/>
                    </a:cubicBezTo>
                    <a:cubicBezTo>
                      <a:pt x="0" y="328440"/>
                      <a:pt x="9800" y="278354"/>
                      <a:pt x="30291" y="231814"/>
                    </a:cubicBezTo>
                    <a:cubicBezTo>
                      <a:pt x="49446" y="186604"/>
                      <a:pt x="77509" y="145826"/>
                      <a:pt x="112700" y="111253"/>
                    </a:cubicBezTo>
                    <a:cubicBezTo>
                      <a:pt x="148336" y="76237"/>
                      <a:pt x="189318" y="48756"/>
                      <a:pt x="235645" y="29697"/>
                    </a:cubicBezTo>
                    <a:cubicBezTo>
                      <a:pt x="283308" y="9751"/>
                      <a:pt x="333645" y="0"/>
                      <a:pt x="385763" y="0"/>
                    </a:cubicBezTo>
                    <a:close/>
                  </a:path>
                </a:pathLst>
              </a:custGeom>
              <a:grpFill/>
              <a:ln>
                <a:noFill/>
              </a:ln>
            </p:spPr>
            <p:txBody>
              <a:bodyPr vert="horz" wrap="square" lIns="91440" tIns="45720" rIns="91440" bIns="45720" numCol="1" anchor="t" anchorCtr="0" compatLnSpc="1">
                <a:prstTxWarp prst="textNoShape">
                  <a:avLst/>
                </a:prstTxWarp>
                <a:noAutofit/>
              </a:bodyPr>
              <a:lstStyle/>
              <a:p>
                <a:endParaRPr lang="en-US"/>
              </a:p>
            </p:txBody>
          </p:sp>
          <p:sp>
            <p:nvSpPr>
              <p:cNvPr id="15" name="Oval 11">
                <a:extLst>
                  <a:ext uri="{FF2B5EF4-FFF2-40B4-BE49-F238E27FC236}">
                    <a16:creationId xmlns:a16="http://schemas.microsoft.com/office/drawing/2014/main" id="{175548CA-2B0F-4127-837D-A4CECB5A8E7C}"/>
                  </a:ext>
                </a:extLst>
              </p:cNvPr>
              <p:cNvSpPr>
                <a:spLocks noChangeArrowheads="1"/>
              </p:cNvSpPr>
              <p:nvPr/>
            </p:nvSpPr>
            <p:spPr bwMode="auto">
              <a:xfrm>
                <a:off x="6897542" y="2362748"/>
                <a:ext cx="98981" cy="97998"/>
              </a:xfrm>
              <a:prstGeom prst="ellipse">
                <a:avLst/>
              </a:prstGeom>
              <a:solidFill>
                <a:schemeClr val="accent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Oval 12">
                <a:extLst>
                  <a:ext uri="{FF2B5EF4-FFF2-40B4-BE49-F238E27FC236}">
                    <a16:creationId xmlns:a16="http://schemas.microsoft.com/office/drawing/2014/main" id="{62EFFFA1-3B09-48C2-858F-ED015AF700EB}"/>
                  </a:ext>
                </a:extLst>
              </p:cNvPr>
              <p:cNvSpPr>
                <a:spLocks noChangeArrowheads="1"/>
              </p:cNvSpPr>
              <p:nvPr/>
            </p:nvSpPr>
            <p:spPr bwMode="auto">
              <a:xfrm>
                <a:off x="6923106" y="2387001"/>
                <a:ext cx="48179" cy="49490"/>
              </a:xfrm>
              <a:prstGeom prst="ellipse">
                <a:avLst/>
              </a:prstGeom>
              <a:grpFill/>
              <a:ln>
                <a:noFill/>
              </a:ln>
            </p:spPr>
            <p:txBody>
              <a:bodyPr vert="horz" wrap="square" lIns="91440" tIns="45720" rIns="91440" bIns="45720" numCol="1" anchor="t" anchorCtr="0" compatLnSpc="1">
                <a:prstTxWarp prst="textNoShape">
                  <a:avLst/>
                </a:prstTxWarp>
              </a:bodyPr>
              <a:lstStyle/>
              <a:p>
                <a:endParaRPr lang="en-US"/>
              </a:p>
            </p:txBody>
          </p:sp>
        </p:grpSp>
      </p:grpSp>
    </p:spTree>
    <p:extLst>
      <p:ext uri="{BB962C8B-B14F-4D97-AF65-F5344CB8AC3E}">
        <p14:creationId xmlns:p14="http://schemas.microsoft.com/office/powerpoint/2010/main" val="26622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12202-057B-411A-8A07-0BB7D63E24B4}"/>
              </a:ext>
            </a:extLst>
          </p:cNvPr>
          <p:cNvSpPr>
            <a:spLocks noGrp="1"/>
          </p:cNvSpPr>
          <p:nvPr>
            <p:ph type="title"/>
          </p:nvPr>
        </p:nvSpPr>
        <p:spPr/>
        <p:txBody>
          <a:bodyPr/>
          <a:lstStyle/>
          <a:p>
            <a:r>
              <a:rPr lang="en-US" dirty="0"/>
              <a:t>Abstract </a:t>
            </a:r>
          </a:p>
        </p:txBody>
      </p:sp>
      <p:sp>
        <p:nvSpPr>
          <p:cNvPr id="4" name="Content Placeholder 3">
            <a:extLst>
              <a:ext uri="{FF2B5EF4-FFF2-40B4-BE49-F238E27FC236}">
                <a16:creationId xmlns:a16="http://schemas.microsoft.com/office/drawing/2014/main" id="{58474F8C-8D8F-49EF-BB10-50C39199C00E}"/>
              </a:ext>
            </a:extLst>
          </p:cNvPr>
          <p:cNvSpPr>
            <a:spLocks noGrp="1"/>
          </p:cNvSpPr>
          <p:nvPr>
            <p:ph sz="quarter" idx="12"/>
          </p:nvPr>
        </p:nvSpPr>
        <p:spPr/>
        <p:txBody>
          <a:bodyPr/>
          <a:lstStyle/>
          <a:p>
            <a:r>
              <a:rPr lang="en-CA" sz="2000" dirty="0"/>
              <a:t>This contribution presents modifications on History-based Motion Vector Prediction (HMVP) mode: </a:t>
            </a:r>
          </a:p>
          <a:p>
            <a:pPr lvl="2"/>
            <a:r>
              <a:rPr lang="en-CA" dirty="0"/>
              <a:t>Remove redundancy check from HMVP table update;</a:t>
            </a:r>
          </a:p>
          <a:p>
            <a:pPr lvl="2"/>
            <a:r>
              <a:rPr lang="en-CA" dirty="0"/>
              <a:t>Set </a:t>
            </a:r>
            <a:r>
              <a:rPr lang="en-US" dirty="0"/>
              <a:t>the size of HMVP table to 10, and pick one out of every 3 to add in the merge list; </a:t>
            </a:r>
          </a:p>
          <a:p>
            <a:pPr lvl="2"/>
            <a:r>
              <a:rPr lang="en-US" dirty="0"/>
              <a:t>Partial pruning when adding HMVP in the merge list;</a:t>
            </a:r>
          </a:p>
          <a:p>
            <a:r>
              <a:rPr lang="en-CA" dirty="0"/>
              <a:t>Pairwise candidates generation not using HMVP predictors.</a:t>
            </a:r>
          </a:p>
          <a:p>
            <a:pPr lvl="2"/>
            <a:r>
              <a:rPr lang="en-CA" dirty="0"/>
              <a:t>Remove the dependency between pairwise and HMVP.</a:t>
            </a:r>
          </a:p>
          <a:p>
            <a:r>
              <a:rPr lang="en-US" dirty="0"/>
              <a:t>Sub tests:</a:t>
            </a:r>
          </a:p>
          <a:p>
            <a:pPr lvl="2"/>
            <a:r>
              <a:rPr lang="en-US" dirty="0"/>
              <a:t>CE4.1.2.a, </a:t>
            </a:r>
            <a:r>
              <a:rPr lang="en-CA" dirty="0"/>
              <a:t>first 3 HMVPs pruned by left and above spatial candidates and pairwise not using HMVP predictors, achieved 0.03% loss in RA case;</a:t>
            </a:r>
          </a:p>
          <a:p>
            <a:pPr lvl="2"/>
            <a:r>
              <a:rPr lang="en-CA" dirty="0"/>
              <a:t>CE4.1.2.b, first 2 HMVPs pruned by left and above spatial candidates and pairwise not using HMVP predictors, achieved 0.03% loss in RA case;</a:t>
            </a:r>
          </a:p>
          <a:p>
            <a:pPr marL="260747" lvl="2" indent="0">
              <a:buNone/>
            </a:pPr>
            <a:endParaRPr lang="en-CA" dirty="0"/>
          </a:p>
          <a:p>
            <a:pPr lvl="2"/>
            <a:endParaRPr lang="en-CA" dirty="0"/>
          </a:p>
        </p:txBody>
      </p:sp>
      <p:sp>
        <p:nvSpPr>
          <p:cNvPr id="5" name="Footer Placeholder 4">
            <a:extLst>
              <a:ext uri="{FF2B5EF4-FFF2-40B4-BE49-F238E27FC236}">
                <a16:creationId xmlns:a16="http://schemas.microsoft.com/office/drawing/2014/main" id="{5EC6CEDC-A3BE-4ECC-BC56-6764A97CEC37}"/>
              </a:ext>
            </a:extLst>
          </p:cNvPr>
          <p:cNvSpPr>
            <a:spLocks noGrp="1"/>
          </p:cNvSpPr>
          <p:nvPr>
            <p:ph type="ftr" sz="quarter" idx="10"/>
          </p:nvPr>
        </p:nvSpPr>
        <p:spPr/>
        <p:txBody>
          <a:bodyPr/>
          <a:lstStyle/>
          <a:p>
            <a:pPr defTabSz="685800">
              <a:lnSpc>
                <a:spcPct val="95000"/>
              </a:lnSpc>
              <a:spcBef>
                <a:spcPts val="1200"/>
              </a:spcBef>
              <a:buClr>
                <a:srgbClr val="3253DC"/>
              </a:buClr>
              <a:buFont typeface="Arial" panose="020B0604020202020204" pitchFamily="34" charset="0"/>
              <a:buNone/>
            </a:pPr>
            <a:r>
              <a:rPr lang="en-US" dirty="0"/>
              <a:t>JVET-K0401</a:t>
            </a:r>
          </a:p>
        </p:txBody>
      </p:sp>
    </p:spTree>
    <p:extLst>
      <p:ext uri="{BB962C8B-B14F-4D97-AF65-F5344CB8AC3E}">
        <p14:creationId xmlns:p14="http://schemas.microsoft.com/office/powerpoint/2010/main" val="648481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12202-057B-411A-8A07-0BB7D63E24B4}"/>
              </a:ext>
            </a:extLst>
          </p:cNvPr>
          <p:cNvSpPr>
            <a:spLocks noGrp="1"/>
          </p:cNvSpPr>
          <p:nvPr>
            <p:ph type="title"/>
          </p:nvPr>
        </p:nvSpPr>
        <p:spPr/>
        <p:txBody>
          <a:bodyPr/>
          <a:lstStyle/>
          <a:p>
            <a:r>
              <a:rPr lang="en-CA" dirty="0"/>
              <a:t>Technical description</a:t>
            </a:r>
            <a:r>
              <a:rPr lang="en-US" dirty="0"/>
              <a:t> </a:t>
            </a:r>
          </a:p>
        </p:txBody>
      </p:sp>
      <p:sp>
        <p:nvSpPr>
          <p:cNvPr id="4" name="Content Placeholder 3">
            <a:extLst>
              <a:ext uri="{FF2B5EF4-FFF2-40B4-BE49-F238E27FC236}">
                <a16:creationId xmlns:a16="http://schemas.microsoft.com/office/drawing/2014/main" id="{58474F8C-8D8F-49EF-BB10-50C39199C00E}"/>
              </a:ext>
            </a:extLst>
          </p:cNvPr>
          <p:cNvSpPr>
            <a:spLocks noGrp="1"/>
          </p:cNvSpPr>
          <p:nvPr>
            <p:ph sz="quarter" idx="12"/>
          </p:nvPr>
        </p:nvSpPr>
        <p:spPr/>
        <p:txBody>
          <a:bodyPr/>
          <a:lstStyle/>
          <a:p>
            <a:r>
              <a:rPr lang="en-CA" sz="2000" dirty="0"/>
              <a:t>Complexity analysis of HMVP mode is shown as below under CTC:</a:t>
            </a:r>
            <a:endParaRPr lang="en-CA" sz="1700" dirty="0"/>
          </a:p>
          <a:p>
            <a:pPr lvl="2"/>
            <a:r>
              <a:rPr lang="en-US" sz="1600" dirty="0"/>
              <a:t>The runtime saving for HMVP table update and adding HMVP to merge list is as below. In the decoder side, comparing with VTM3.0, sub test CE4.1.2.b achieved 59% time saving in RA case, achieved 62% time saving in LB case</a:t>
            </a:r>
            <a:r>
              <a:rPr lang="en-CA" sz="1600" dirty="0"/>
              <a:t>;</a:t>
            </a:r>
          </a:p>
          <a:p>
            <a:pPr lvl="2"/>
            <a:r>
              <a:rPr lang="en-CA" sz="1600" dirty="0"/>
              <a:t>Without redundancy check, the HMVP table can be easily implemented in circle buffer which is hardware friendly design</a:t>
            </a:r>
          </a:p>
          <a:p>
            <a:pPr marL="260747" lvl="2" indent="0">
              <a:buNone/>
            </a:pPr>
            <a:endParaRPr lang="en-CA" dirty="0"/>
          </a:p>
          <a:p>
            <a:pPr marL="260747" lvl="2" indent="0">
              <a:buNone/>
            </a:pPr>
            <a:endParaRPr lang="en-CA" dirty="0"/>
          </a:p>
          <a:p>
            <a:pPr marL="260747" lvl="2" indent="0">
              <a:buNone/>
            </a:pPr>
            <a:endParaRPr lang="en-CA" dirty="0"/>
          </a:p>
          <a:p>
            <a:pPr marL="260747" lvl="2" indent="0">
              <a:buNone/>
            </a:pPr>
            <a:endParaRPr lang="en-CA" dirty="0"/>
          </a:p>
          <a:p>
            <a:pPr marL="260747" lvl="2" indent="0">
              <a:buNone/>
            </a:pPr>
            <a:endParaRPr lang="en-CA" dirty="0"/>
          </a:p>
          <a:p>
            <a:pPr marL="260747" lvl="2" indent="0">
              <a:buNone/>
            </a:pPr>
            <a:endParaRPr lang="en-CA" dirty="0"/>
          </a:p>
          <a:p>
            <a:pPr lvl="2"/>
            <a:endParaRPr lang="en-CA" dirty="0"/>
          </a:p>
          <a:p>
            <a:pPr lvl="2"/>
            <a:endParaRPr lang="en-CA" dirty="0"/>
          </a:p>
          <a:p>
            <a:pPr lvl="2"/>
            <a:r>
              <a:rPr lang="en-CA" dirty="0"/>
              <a:t>Number of pruning reduction. </a:t>
            </a:r>
          </a:p>
          <a:p>
            <a:pPr lvl="2"/>
            <a:endParaRPr lang="en-CA" dirty="0"/>
          </a:p>
        </p:txBody>
      </p:sp>
      <p:sp>
        <p:nvSpPr>
          <p:cNvPr id="5" name="Footer Placeholder 4">
            <a:extLst>
              <a:ext uri="{FF2B5EF4-FFF2-40B4-BE49-F238E27FC236}">
                <a16:creationId xmlns:a16="http://schemas.microsoft.com/office/drawing/2014/main" id="{5EC6CEDC-A3BE-4ECC-BC56-6764A97CEC37}"/>
              </a:ext>
            </a:extLst>
          </p:cNvPr>
          <p:cNvSpPr>
            <a:spLocks noGrp="1"/>
          </p:cNvSpPr>
          <p:nvPr>
            <p:ph type="ftr" sz="quarter" idx="10"/>
          </p:nvPr>
        </p:nvSpPr>
        <p:spPr/>
        <p:txBody>
          <a:bodyPr/>
          <a:lstStyle/>
          <a:p>
            <a:pPr defTabSz="685800">
              <a:lnSpc>
                <a:spcPct val="95000"/>
              </a:lnSpc>
              <a:spcBef>
                <a:spcPts val="1200"/>
              </a:spcBef>
              <a:buClr>
                <a:srgbClr val="3253DC"/>
              </a:buClr>
              <a:buFont typeface="Arial" panose="020B0604020202020204" pitchFamily="34" charset="0"/>
              <a:buNone/>
            </a:pPr>
            <a:r>
              <a:rPr lang="en-US" dirty="0"/>
              <a:t>JVET-K0401</a:t>
            </a:r>
          </a:p>
        </p:txBody>
      </p:sp>
      <p:pic>
        <p:nvPicPr>
          <p:cNvPr id="6" name="Picture 5">
            <a:extLst>
              <a:ext uri="{FF2B5EF4-FFF2-40B4-BE49-F238E27FC236}">
                <a16:creationId xmlns:a16="http://schemas.microsoft.com/office/drawing/2014/main" id="{484A095C-2C10-4BF0-A503-C725BE9FE2C3}"/>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2094486" y="4285008"/>
            <a:ext cx="4953836" cy="898974"/>
          </a:xfrm>
          <a:prstGeom prst="rect">
            <a:avLst/>
          </a:prstGeom>
          <a:noFill/>
          <a:ln>
            <a:noFill/>
          </a:ln>
        </p:spPr>
      </p:pic>
      <p:graphicFrame>
        <p:nvGraphicFramePr>
          <p:cNvPr id="9" name="Table 8">
            <a:extLst>
              <a:ext uri="{FF2B5EF4-FFF2-40B4-BE49-F238E27FC236}">
                <a16:creationId xmlns:a16="http://schemas.microsoft.com/office/drawing/2014/main" id="{31086106-EE51-4E9A-8D33-BE81A851B2A1}"/>
              </a:ext>
            </a:extLst>
          </p:cNvPr>
          <p:cNvGraphicFramePr>
            <a:graphicFrameLocks noGrp="1"/>
          </p:cNvGraphicFramePr>
          <p:nvPr>
            <p:extLst>
              <p:ext uri="{D42A27DB-BD31-4B8C-83A1-F6EECF244321}">
                <p14:modId xmlns:p14="http://schemas.microsoft.com/office/powerpoint/2010/main" val="2185686624"/>
              </p:ext>
            </p:extLst>
          </p:nvPr>
        </p:nvGraphicFramePr>
        <p:xfrm>
          <a:off x="4071080" y="5468523"/>
          <a:ext cx="3733800" cy="781050"/>
        </p:xfrm>
        <a:graphic>
          <a:graphicData uri="http://schemas.openxmlformats.org/drawingml/2006/table">
            <a:tbl>
              <a:tblPr firstRow="1" firstCol="1" bandRow="1"/>
              <a:tblGrid>
                <a:gridCol w="1143000">
                  <a:extLst>
                    <a:ext uri="{9D8B030D-6E8A-4147-A177-3AD203B41FA5}">
                      <a16:colId xmlns:a16="http://schemas.microsoft.com/office/drawing/2014/main" val="2521616476"/>
                    </a:ext>
                  </a:extLst>
                </a:gridCol>
                <a:gridCol w="1308100">
                  <a:extLst>
                    <a:ext uri="{9D8B030D-6E8A-4147-A177-3AD203B41FA5}">
                      <a16:colId xmlns:a16="http://schemas.microsoft.com/office/drawing/2014/main" val="3262235029"/>
                    </a:ext>
                  </a:extLst>
                </a:gridCol>
                <a:gridCol w="1282700">
                  <a:extLst>
                    <a:ext uri="{9D8B030D-6E8A-4147-A177-3AD203B41FA5}">
                      <a16:colId xmlns:a16="http://schemas.microsoft.com/office/drawing/2014/main" val="3547472920"/>
                    </a:ext>
                  </a:extLst>
                </a:gridCol>
              </a:tblGrid>
              <a:tr h="200025">
                <a:tc>
                  <a:txBody>
                    <a:bodyPr/>
                    <a:lstStyle/>
                    <a:p>
                      <a:pPr marL="0" marR="0" algn="ctr">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rPr>
                        <a:t> </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rPr>
                        <a:t>stage number</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rPr>
                        <a:t>pruning number</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747052"/>
                  </a:ext>
                </a:extLst>
              </a:tr>
              <a:tr h="190500">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VTM3.0</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1+4=5</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4+(4+3+2+1)=14</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07662021"/>
                  </a:ext>
                </a:extLst>
              </a:tr>
              <a:tr h="190500">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CE4.1.2.a</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rPr>
                        <a:t>3</a:t>
                      </a:r>
                      <a:endParaRPr lang="en-US" sz="1100"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2+2+2=6</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32708841"/>
                  </a:ext>
                </a:extLst>
              </a:tr>
              <a:tr h="200025">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CE4.1.2.b</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rPr>
                        <a:t>2</a:t>
                      </a:r>
                      <a:endParaRPr lang="en-US" sz="110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rPr>
                        <a:t>2+2=4</a:t>
                      </a:r>
                      <a:endParaRPr lang="en-US" sz="1100" dirty="0">
                        <a:effectLst/>
                        <a:latin typeface="Times New Roman" panose="02020603050405020304" pitchFamily="18" charset="0"/>
                        <a:ea typeface="SimSun" panose="02010600030101010101" pitchFamily="2" charset="-122"/>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11543914"/>
                  </a:ext>
                </a:extLst>
              </a:tr>
            </a:tbl>
          </a:graphicData>
        </a:graphic>
      </p:graphicFrame>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3ED7EAE1-0C70-4538-8185-F7E1244F093D}"/>
                  </a:ext>
                </a:extLst>
              </p:cNvPr>
              <p:cNvSpPr/>
              <p:nvPr/>
            </p:nvSpPr>
            <p:spPr>
              <a:xfrm>
                <a:off x="120226" y="3275052"/>
                <a:ext cx="8641583" cy="1009956"/>
              </a:xfrm>
              <a:prstGeom prst="rect">
                <a:avLst/>
              </a:prstGeom>
            </p:spPr>
            <p:txBody>
              <a:bodyPr wrap="square">
                <a:spAutoFit/>
              </a:bodyPr>
              <a:lstStyle/>
              <a:p>
                <a:pPr algn="just">
                  <a:spcBef>
                    <a:spcPts val="600"/>
                  </a:spcBef>
                  <a:spcAft>
                    <a:spcPts val="600"/>
                  </a:spcAft>
                </a:pPr>
                <a14:m>
                  <m:oMathPara xmlns:m="http://schemas.openxmlformats.org/officeDocument/2006/math">
                    <m:oMathParaPr>
                      <m:jc m:val="centerGroup"/>
                    </m:oMathParaPr>
                    <m:oMath xmlns:m="http://schemas.openxmlformats.org/officeDocument/2006/math">
                      <m:r>
                        <a:rPr lang="en-CA" sz="1600" i="1">
                          <a:latin typeface="Cambria Math" panose="02040503050406030204" pitchFamily="18" charset="0"/>
                          <a:ea typeface="SimSun" panose="02010600030101010101" pitchFamily="2" charset="-122"/>
                          <a:cs typeface="Cambria Math" panose="02040503050406030204" pitchFamily="18" charset="0"/>
                        </a:rPr>
                        <m:t>𝑡𝑖𝑚𝑒𝑂𝑓𝐻𝑀𝑉𝑃</m:t>
                      </m:r>
                      <m:r>
                        <a:rPr lang="en-CA" sz="1600" i="1">
                          <a:latin typeface="Cambria Math" panose="02040503050406030204" pitchFamily="18" charset="0"/>
                          <a:ea typeface="SimSun" panose="02010600030101010101" pitchFamily="2" charset="-122"/>
                          <a:cs typeface="Cambria Math" panose="02040503050406030204" pitchFamily="18" charset="0"/>
                        </a:rPr>
                        <m:t>=</m:t>
                      </m:r>
                      <m:r>
                        <a:rPr lang="en-CA" sz="1600" i="1">
                          <a:latin typeface="Cambria Math" panose="02040503050406030204" pitchFamily="18" charset="0"/>
                          <a:ea typeface="SimSun" panose="02010600030101010101" pitchFamily="2" charset="-122"/>
                          <a:cs typeface="Cambria Math" panose="02040503050406030204" pitchFamily="18" charset="0"/>
                        </a:rPr>
                        <m:t>𝑡𝑖𝑚𝑒𝑂𝑓</m:t>
                      </m:r>
                      <m:d>
                        <m:dPr>
                          <m:ctrlPr>
                            <a:rPr lang="en-US" sz="1600" i="1">
                              <a:latin typeface="Cambria Math" panose="02040503050406030204" pitchFamily="18" charset="0"/>
                              <a:ea typeface="SimSun" panose="02010600030101010101" pitchFamily="2" charset="-122"/>
                              <a:cs typeface="Cambria Math" panose="02040503050406030204" pitchFamily="18" charset="0"/>
                            </a:rPr>
                          </m:ctrlPr>
                        </m:dPr>
                        <m:e>
                          <m:r>
                            <a:rPr lang="en-CA" sz="1600" i="1">
                              <a:latin typeface="Cambria Math" panose="02040503050406030204" pitchFamily="18" charset="0"/>
                              <a:ea typeface="SimSun" panose="02010600030101010101" pitchFamily="2" charset="-122"/>
                              <a:cs typeface="Cambria Math" panose="02040503050406030204" pitchFamily="18" charset="0"/>
                            </a:rPr>
                            <m:t>𝑎𝑑𝑑𝑀𝑜𝑡𝑖𝑜𝑛𝐼𝑛𝑓𝑜𝑇𝑜𝐿𝑈𝑇𝑠</m:t>
                          </m:r>
                          <m:r>
                            <a:rPr lang="en-CA" sz="1600" i="1">
                              <a:latin typeface="Cambria Math" panose="02040503050406030204" pitchFamily="18" charset="0"/>
                              <a:ea typeface="SimSun" panose="02010600030101010101" pitchFamily="2" charset="-122"/>
                              <a:cs typeface="Cambria Math" panose="02040503050406030204" pitchFamily="18" charset="0"/>
                            </a:rPr>
                            <m:t>()</m:t>
                          </m:r>
                        </m:e>
                      </m:d>
                      <m:r>
                        <a:rPr lang="en-CA" sz="1600" i="1">
                          <a:latin typeface="Cambria Math" panose="02040503050406030204" pitchFamily="18" charset="0"/>
                          <a:ea typeface="SimSun" panose="02010600030101010101" pitchFamily="2" charset="-122"/>
                          <a:cs typeface="Cambria Math" panose="02040503050406030204" pitchFamily="18" charset="0"/>
                        </a:rPr>
                        <m:t>+</m:t>
                      </m:r>
                      <m:r>
                        <a:rPr lang="en-CA" sz="1600" i="1">
                          <a:latin typeface="Cambria Math" panose="02040503050406030204" pitchFamily="18" charset="0"/>
                          <a:ea typeface="SimSun" panose="02010600030101010101" pitchFamily="2" charset="-122"/>
                          <a:cs typeface="Cambria Math" panose="02040503050406030204" pitchFamily="18" charset="0"/>
                        </a:rPr>
                        <m:t>𝑡𝑖𝑚𝑒𝑂𝑓</m:t>
                      </m:r>
                      <m:r>
                        <a:rPr lang="en-CA" sz="1600" i="1">
                          <a:latin typeface="Cambria Math" panose="02040503050406030204" pitchFamily="18" charset="0"/>
                          <a:ea typeface="SimSun" panose="02010600030101010101" pitchFamily="2" charset="-122"/>
                          <a:cs typeface="Cambria Math" panose="02040503050406030204" pitchFamily="18" charset="0"/>
                        </a:rPr>
                        <m:t>(</m:t>
                      </m:r>
                      <m:r>
                        <a:rPr lang="en-CA" sz="1600" i="1">
                          <a:latin typeface="Cambria Math" panose="02040503050406030204" pitchFamily="18" charset="0"/>
                          <a:ea typeface="SimSun" panose="02010600030101010101" pitchFamily="2" charset="-122"/>
                          <a:cs typeface="Cambria Math" panose="02040503050406030204" pitchFamily="18" charset="0"/>
                        </a:rPr>
                        <m:t>𝑎𝑑𝑑𝑀𝑒𝑟𝑔𝑒𝐻𝑀𝑉𝑃𝐶𝑎𝑛𝑑</m:t>
                      </m:r>
                      <m:r>
                        <a:rPr lang="en-CA" sz="1600" i="1">
                          <a:latin typeface="Cambria Math" panose="02040503050406030204" pitchFamily="18" charset="0"/>
                          <a:ea typeface="SimSun" panose="02010600030101010101" pitchFamily="2" charset="-122"/>
                          <a:cs typeface="Cambria Math" panose="02040503050406030204" pitchFamily="18" charset="0"/>
                        </a:rPr>
                        <m:t>())</m:t>
                      </m:r>
                    </m:oMath>
                  </m:oMathPara>
                </a14:m>
                <a:endParaRPr lang="en-US" sz="1600" dirty="0">
                  <a:latin typeface="Times New Roman" panose="02020603050405020304" pitchFamily="18" charset="0"/>
                  <a:ea typeface="SimSun" panose="02010600030101010101" pitchFamily="2" charset="-122"/>
                </a:endParaRPr>
              </a:p>
              <a:p>
                <a:pPr algn="ctr">
                  <a:spcBef>
                    <a:spcPts val="600"/>
                  </a:spcBef>
                  <a:spcAft>
                    <a:spcPts val="600"/>
                  </a:spcAft>
                </a:pPr>
                <a14:m>
                  <m:oMathPara xmlns:m="http://schemas.openxmlformats.org/officeDocument/2006/math">
                    <m:oMathParaPr>
                      <m:jc m:val="centerGroup"/>
                    </m:oMathParaPr>
                    <m:oMath xmlns:m="http://schemas.openxmlformats.org/officeDocument/2006/math">
                      <m:r>
                        <a:rPr lang="en-CA" sz="1600" i="1">
                          <a:latin typeface="Cambria Math" panose="02040503050406030204" pitchFamily="18" charset="0"/>
                          <a:ea typeface="SimSun" panose="02010600030101010101" pitchFamily="2" charset="-122"/>
                          <a:cs typeface="Cambria Math" panose="02040503050406030204" pitchFamily="18" charset="0"/>
                        </a:rPr>
                        <m:t>𝑡𝑖𝑚𝑒𝑆𝑎𝑣𝑒</m:t>
                      </m:r>
                      <m:r>
                        <a:rPr lang="en-CA" sz="1600" i="1">
                          <a:latin typeface="Cambria Math" panose="02040503050406030204" pitchFamily="18" charset="0"/>
                          <a:ea typeface="SimSun" panose="02010600030101010101" pitchFamily="2" charset="-122"/>
                          <a:cs typeface="Cambria Math" panose="02040503050406030204" pitchFamily="18" charset="0"/>
                        </a:rPr>
                        <m:t>=1−</m:t>
                      </m:r>
                      <m:f>
                        <m:fPr>
                          <m:ctrlPr>
                            <a:rPr lang="en-US" sz="1600" i="1">
                              <a:latin typeface="Cambria Math" panose="02040503050406030204" pitchFamily="18" charset="0"/>
                              <a:ea typeface="SimSun" panose="02010600030101010101" pitchFamily="2" charset="-122"/>
                            </a:rPr>
                          </m:ctrlPr>
                        </m:fPr>
                        <m:num>
                          <m:sSub>
                            <m:sSubPr>
                              <m:ctrlPr>
                                <a:rPr lang="en-US" sz="1600" i="1">
                                  <a:latin typeface="Cambria Math" panose="02040503050406030204" pitchFamily="18" charset="0"/>
                                  <a:ea typeface="SimSun" panose="02010600030101010101" pitchFamily="2" charset="-122"/>
                                </a:rPr>
                              </m:ctrlPr>
                            </m:sSubPr>
                            <m:e>
                              <m:r>
                                <a:rPr lang="en-US" sz="1600" i="1">
                                  <a:latin typeface="Cambria Math" panose="02040503050406030204" pitchFamily="18" charset="0"/>
                                  <a:ea typeface="SimSun" panose="02010600030101010101" pitchFamily="2" charset="-122"/>
                                </a:rPr>
                                <m:t>𝑡𝑖𝑚𝑒𝑂𝑓𝐻𝑀𝑉𝑃</m:t>
                              </m:r>
                            </m:e>
                            <m:sub>
                              <m:r>
                                <a:rPr lang="en-US" sz="1600" i="1">
                                  <a:latin typeface="Cambria Math" panose="02040503050406030204" pitchFamily="18" charset="0"/>
                                  <a:ea typeface="SimSun" panose="02010600030101010101" pitchFamily="2" charset="-122"/>
                                </a:rPr>
                                <m:t>𝑝𝑟𝑜𝑝𝑜𝑠𝑒𝑑</m:t>
                              </m:r>
                            </m:sub>
                          </m:sSub>
                        </m:num>
                        <m:den>
                          <m:sSub>
                            <m:sSubPr>
                              <m:ctrlPr>
                                <a:rPr lang="en-US" sz="1600" i="1">
                                  <a:latin typeface="Cambria Math" panose="02040503050406030204" pitchFamily="18" charset="0"/>
                                  <a:ea typeface="SimSun" panose="02010600030101010101" pitchFamily="2" charset="-122"/>
                                </a:rPr>
                              </m:ctrlPr>
                            </m:sSubPr>
                            <m:e>
                              <m:r>
                                <a:rPr lang="en-US" sz="1600" i="1">
                                  <a:latin typeface="Cambria Math" panose="02040503050406030204" pitchFamily="18" charset="0"/>
                                  <a:ea typeface="SimSun" panose="02010600030101010101" pitchFamily="2" charset="-122"/>
                                </a:rPr>
                                <m:t>𝑡𝑖𝑚𝑒𝑂𝑓𝐻𝑀𝑉𝑃</m:t>
                              </m:r>
                            </m:e>
                            <m:sub>
                              <m:r>
                                <a:rPr lang="en-US" sz="1600" i="1">
                                  <a:latin typeface="Cambria Math" panose="02040503050406030204" pitchFamily="18" charset="0"/>
                                  <a:ea typeface="SimSun" panose="02010600030101010101" pitchFamily="2" charset="-122"/>
                                </a:rPr>
                                <m:t>𝑉𝑇𝑀</m:t>
                              </m:r>
                              <m:r>
                                <a:rPr lang="en-US" sz="1600" i="1">
                                  <a:latin typeface="Cambria Math" panose="02040503050406030204" pitchFamily="18" charset="0"/>
                                  <a:ea typeface="SimSun" panose="02010600030101010101" pitchFamily="2" charset="-122"/>
                                </a:rPr>
                                <m:t>3.0</m:t>
                              </m:r>
                            </m:sub>
                          </m:sSub>
                        </m:den>
                      </m:f>
                    </m:oMath>
                  </m:oMathPara>
                </a14:m>
                <a:endParaRPr lang="en-US" sz="1600" dirty="0">
                  <a:latin typeface="Times New Roman" panose="02020603050405020304" pitchFamily="18" charset="0"/>
                  <a:ea typeface="SimSun" panose="02010600030101010101" pitchFamily="2" charset="-122"/>
                </a:endParaRPr>
              </a:p>
            </p:txBody>
          </p:sp>
        </mc:Choice>
        <mc:Fallback xmlns="">
          <p:sp>
            <p:nvSpPr>
              <p:cNvPr id="3" name="Rectangle 2">
                <a:extLst>
                  <a:ext uri="{FF2B5EF4-FFF2-40B4-BE49-F238E27FC236}">
                    <a16:creationId xmlns:a16="http://schemas.microsoft.com/office/drawing/2014/main" id="{3ED7EAE1-0C70-4538-8185-F7E1244F093D}"/>
                  </a:ext>
                </a:extLst>
              </p:cNvPr>
              <p:cNvSpPr>
                <a:spLocks noRot="1" noChangeAspect="1" noMove="1" noResize="1" noEditPoints="1" noAdjustHandles="1" noChangeArrowheads="1" noChangeShapeType="1" noTextEdit="1"/>
              </p:cNvSpPr>
              <p:nvPr/>
            </p:nvSpPr>
            <p:spPr>
              <a:xfrm>
                <a:off x="120226" y="3275052"/>
                <a:ext cx="8641583" cy="100995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746414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6066DB-DEC0-4B6F-87B5-DF97B7DD0EAB}"/>
              </a:ext>
            </a:extLst>
          </p:cNvPr>
          <p:cNvSpPr>
            <a:spLocks noGrp="1"/>
          </p:cNvSpPr>
          <p:nvPr>
            <p:ph type="ftr" sz="quarter" idx="10"/>
          </p:nvPr>
        </p:nvSpPr>
        <p:spPr>
          <a:xfrm>
            <a:off x="381000" y="6534114"/>
            <a:ext cx="7680960"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JVET-K0401</a:t>
            </a:r>
          </a:p>
        </p:txBody>
      </p:sp>
      <p:sp>
        <p:nvSpPr>
          <p:cNvPr id="10" name="Subtitle 5">
            <a:extLst>
              <a:ext uri="{FF2B5EF4-FFF2-40B4-BE49-F238E27FC236}">
                <a16:creationId xmlns:a16="http://schemas.microsoft.com/office/drawing/2014/main" id="{89013C16-386D-48FE-BC92-9733ED49102B}"/>
              </a:ext>
            </a:extLst>
          </p:cNvPr>
          <p:cNvSpPr>
            <a:spLocks noGrp="1"/>
          </p:cNvSpPr>
          <p:nvPr>
            <p:ph type="subTitle" idx="1"/>
          </p:nvPr>
        </p:nvSpPr>
        <p:spPr>
          <a:xfrm>
            <a:off x="380999" y="986836"/>
            <a:ext cx="8380809" cy="820023"/>
          </a:xfrm>
        </p:spPr>
        <p:txBody>
          <a:bodyPr/>
          <a:lstStyle/>
          <a:p>
            <a:r>
              <a:rPr lang="en-CA" sz="1600" dirty="0"/>
              <a:t>Merge list equal to 6. Thanks MediaTek for crosschecking.</a:t>
            </a:r>
            <a:endParaRPr lang="en-US" sz="1600" dirty="0"/>
          </a:p>
        </p:txBody>
      </p:sp>
      <p:sp>
        <p:nvSpPr>
          <p:cNvPr id="11" name="Title 2">
            <a:extLst>
              <a:ext uri="{FF2B5EF4-FFF2-40B4-BE49-F238E27FC236}">
                <a16:creationId xmlns:a16="http://schemas.microsoft.com/office/drawing/2014/main" id="{7A4FFFBA-BB6B-4D91-9A1B-951C9E8383B6}"/>
              </a:ext>
            </a:extLst>
          </p:cNvPr>
          <p:cNvSpPr>
            <a:spLocks noGrp="1"/>
          </p:cNvSpPr>
          <p:nvPr>
            <p:ph type="title"/>
          </p:nvPr>
        </p:nvSpPr>
        <p:spPr>
          <a:xfrm>
            <a:off x="381000" y="514918"/>
            <a:ext cx="8380809" cy="429028"/>
          </a:xfrm>
        </p:spPr>
        <p:txBody>
          <a:bodyPr/>
          <a:lstStyle/>
          <a:p>
            <a:r>
              <a:rPr lang="en-CA" dirty="0"/>
              <a:t>Simulation results</a:t>
            </a:r>
            <a:endParaRPr lang="en-US" dirty="0"/>
          </a:p>
        </p:txBody>
      </p:sp>
      <p:sp>
        <p:nvSpPr>
          <p:cNvPr id="12" name="Subtitle 5">
            <a:extLst>
              <a:ext uri="{FF2B5EF4-FFF2-40B4-BE49-F238E27FC236}">
                <a16:creationId xmlns:a16="http://schemas.microsoft.com/office/drawing/2014/main" id="{61FA5E0A-92FB-4FEF-B6D7-6BED35B9F57C}"/>
              </a:ext>
            </a:extLst>
          </p:cNvPr>
          <p:cNvSpPr txBox="1">
            <a:spLocks/>
          </p:cNvSpPr>
          <p:nvPr/>
        </p:nvSpPr>
        <p:spPr>
          <a:xfrm>
            <a:off x="380999" y="1817959"/>
            <a:ext cx="8380809" cy="581969"/>
          </a:xfrm>
          <a:prstGeom prst="rect">
            <a:avLst/>
          </a:prstGeom>
        </p:spPr>
        <p:txBody>
          <a:bodyPr vert="horz" lIns="0" tIns="0" rIns="0" bIns="0" rtlCol="0">
            <a:noAutofit/>
          </a:bodyPr>
          <a:lstStyle>
            <a:lvl1pPr marL="0" indent="0" algn="l" defTabSz="685800" rtl="0" eaLnBrk="1" latinLnBrk="0" hangingPunct="1">
              <a:lnSpc>
                <a:spcPct val="95000"/>
              </a:lnSpc>
              <a:spcBef>
                <a:spcPts val="1200"/>
              </a:spcBef>
              <a:buClr>
                <a:srgbClr val="3253DC"/>
              </a:buClr>
              <a:buFont typeface="Arial" panose="020B0604020202020204" pitchFamily="34" charset="0"/>
              <a:buNone/>
              <a:defRPr sz="1800" kern="1200" baseline="0">
                <a:solidFill>
                  <a:schemeClr val="tx1">
                    <a:lumMod val="85000"/>
                    <a:lumOff val="15000"/>
                  </a:schemeClr>
                </a:solidFill>
                <a:latin typeface="+mn-lt"/>
                <a:ea typeface="+mn-ea"/>
                <a:cs typeface="+mn-cs"/>
              </a:defRPr>
            </a:lvl1pPr>
            <a:lvl2pPr marL="342900" indent="0" algn="ctr" defTabSz="685800" rtl="0" eaLnBrk="1" latinLnBrk="0" hangingPunct="1">
              <a:lnSpc>
                <a:spcPct val="95000"/>
              </a:lnSpc>
              <a:spcBef>
                <a:spcPts val="0"/>
              </a:spcBef>
              <a:buClr>
                <a:schemeClr val="tx1">
                  <a:lumMod val="85000"/>
                  <a:lumOff val="15000"/>
                </a:schemeClr>
              </a:buClr>
              <a:buFont typeface="Microsoft Sans Serif" panose="020B0604020202020204" pitchFamily="34" charset="0"/>
              <a:buNone/>
              <a:defRPr sz="1500" kern="1200" baseline="0">
                <a:solidFill>
                  <a:schemeClr val="tx1">
                    <a:lumMod val="85000"/>
                    <a:lumOff val="15000"/>
                  </a:schemeClr>
                </a:solidFill>
                <a:latin typeface="+mn-lt"/>
                <a:ea typeface="+mn-ea"/>
                <a:cs typeface="+mn-cs"/>
              </a:defRPr>
            </a:lvl2pPr>
            <a:lvl3pPr marL="685800" indent="0" algn="ctr" defTabSz="685800" rtl="0" eaLnBrk="1" latinLnBrk="0" hangingPunct="1">
              <a:lnSpc>
                <a:spcPct val="98000"/>
              </a:lnSpc>
              <a:spcBef>
                <a:spcPts val="0"/>
              </a:spcBef>
              <a:buClr>
                <a:schemeClr val="tx1">
                  <a:lumMod val="85000"/>
                  <a:lumOff val="15000"/>
                </a:schemeClr>
              </a:buClr>
              <a:buFont typeface="Microsoft Sans Serif" panose="020B0604020202020204" pitchFamily="34" charset="0"/>
              <a:buNone/>
              <a:defRPr lang="en-US" sz="1350" kern="1200">
                <a:solidFill>
                  <a:schemeClr val="tx1">
                    <a:lumMod val="85000"/>
                    <a:lumOff val="15000"/>
                  </a:schemeClr>
                </a:solidFill>
                <a:latin typeface="+mn-lt"/>
                <a:ea typeface="+mn-ea"/>
                <a:cs typeface="+mn-cs"/>
              </a:defRPr>
            </a:lvl3pPr>
            <a:lvl4pPr marL="1028700" indent="0" algn="ctr" defTabSz="685800" rtl="0" eaLnBrk="1" latinLnBrk="0" hangingPunct="1">
              <a:lnSpc>
                <a:spcPct val="98000"/>
              </a:lnSpc>
              <a:spcBef>
                <a:spcPts val="0"/>
              </a:spcBef>
              <a:buClr>
                <a:schemeClr val="tx1">
                  <a:lumMod val="85000"/>
                  <a:lumOff val="15000"/>
                </a:schemeClr>
              </a:buClr>
              <a:buFont typeface="Microsoft Sans Serif" panose="020B0604020202020204" pitchFamily="34" charset="0"/>
              <a:buNone/>
              <a:defRPr sz="1200" kern="1200">
                <a:solidFill>
                  <a:schemeClr val="tx1">
                    <a:lumMod val="85000"/>
                    <a:lumOff val="15000"/>
                  </a:schemeClr>
                </a:solidFill>
                <a:latin typeface="+mn-lt"/>
                <a:ea typeface="+mn-ea"/>
                <a:cs typeface="+mn-cs"/>
              </a:defRPr>
            </a:lvl4pPr>
            <a:lvl5pPr marL="1371600" indent="0" algn="ctr" defTabSz="685800" rtl="0" eaLnBrk="1" latinLnBrk="0" hangingPunct="1">
              <a:lnSpc>
                <a:spcPct val="89000"/>
              </a:lnSpc>
              <a:spcBef>
                <a:spcPts val="1800"/>
              </a:spcBef>
              <a:buClr>
                <a:srgbClr val="595959"/>
              </a:buClr>
              <a:buFont typeface="Microsoft Sans Serif" panose="020B0604020202020204" pitchFamily="34" charset="0"/>
              <a:buNone/>
              <a:tabLst/>
              <a:defRPr sz="1200" kern="1200" baseline="0">
                <a:solidFill>
                  <a:schemeClr val="tx1">
                    <a:lumMod val="85000"/>
                    <a:lumOff val="15000"/>
                  </a:schemeClr>
                </a:solidFill>
                <a:latin typeface="+mn-lt"/>
                <a:ea typeface="+mn-ea"/>
                <a:cs typeface="+mn-cs"/>
              </a:defRPr>
            </a:lvl5pPr>
            <a:lvl6pPr marL="1714500" indent="0" algn="ctr" defTabSz="685800" rtl="0" eaLnBrk="1" latinLnBrk="0" hangingPunct="1">
              <a:lnSpc>
                <a:spcPct val="89000"/>
              </a:lnSpc>
              <a:spcBef>
                <a:spcPts val="0"/>
              </a:spcBef>
              <a:buFont typeface="Microsoft Sans Serif" panose="020B0604020202020204" pitchFamily="34" charset="0"/>
              <a:buNone/>
              <a:defRPr sz="1200" kern="1200">
                <a:solidFill>
                  <a:schemeClr val="tx1">
                    <a:lumMod val="85000"/>
                    <a:lumOff val="15000"/>
                  </a:schemeClr>
                </a:solidFill>
                <a:latin typeface="+mn-lt"/>
                <a:ea typeface="+mn-ea"/>
                <a:cs typeface="+mn-cs"/>
              </a:defRPr>
            </a:lvl6pPr>
            <a:lvl7pPr marL="2057400" indent="0" algn="ctr" defTabSz="685800" rtl="0" eaLnBrk="1" latinLnBrk="0" hangingPunct="1">
              <a:lnSpc>
                <a:spcPct val="95000"/>
              </a:lnSpc>
              <a:spcBef>
                <a:spcPts val="1200"/>
              </a:spcBef>
              <a:buFont typeface="Microsoft Sans Serif" panose="020B0604020202020204" pitchFamily="34" charset="0"/>
              <a:buNone/>
              <a:defRPr sz="1200" kern="1200" baseline="0">
                <a:solidFill>
                  <a:schemeClr val="tx1">
                    <a:lumMod val="85000"/>
                    <a:lumOff val="15000"/>
                  </a:schemeClr>
                </a:solidFill>
                <a:latin typeface="+mn-lt"/>
                <a:ea typeface="+mn-ea"/>
                <a:cs typeface="+mn-cs"/>
              </a:defRPr>
            </a:lvl7pPr>
            <a:lvl8pPr marL="2400300" indent="0" algn="ctr" defTabSz="685800" rtl="0" eaLnBrk="1" latinLnBrk="0" hangingPunct="1">
              <a:lnSpc>
                <a:spcPct val="89000"/>
              </a:lnSpc>
              <a:spcBef>
                <a:spcPts val="1200"/>
              </a:spcBef>
              <a:buSzPct val="100000"/>
              <a:buFont typeface="Microsoft Sans Serif" panose="020B0604020202020204" pitchFamily="34" charset="0"/>
              <a:buNone/>
              <a:defRPr lang="en-US" sz="1200" kern="1200" baseline="0">
                <a:solidFill>
                  <a:schemeClr val="tx1">
                    <a:lumMod val="85000"/>
                    <a:lumOff val="15000"/>
                  </a:schemeClr>
                </a:solidFill>
                <a:latin typeface="+mn-lt"/>
                <a:ea typeface="+mn-ea"/>
                <a:cs typeface="+mn-cs"/>
              </a:defRPr>
            </a:lvl8pPr>
            <a:lvl9pPr marL="2743200" indent="0" algn="ctr" defTabSz="685800" rtl="0" eaLnBrk="1" latinLnBrk="0" hangingPunct="1">
              <a:lnSpc>
                <a:spcPct val="86000"/>
              </a:lnSpc>
              <a:spcBef>
                <a:spcPts val="1200"/>
              </a:spcBef>
              <a:buFont typeface="Microsoft Sans Serif" panose="020B0604020202020204" pitchFamily="34" charset="0"/>
              <a:buNone/>
              <a:defRPr sz="1200" kern="1200" baseline="0">
                <a:solidFill>
                  <a:schemeClr val="tx1">
                    <a:lumMod val="85000"/>
                    <a:lumOff val="15000"/>
                  </a:schemeClr>
                </a:solidFill>
                <a:latin typeface="+mn-lt"/>
                <a:ea typeface="+mn-ea"/>
                <a:cs typeface="+mn-cs"/>
              </a:defRPr>
            </a:lvl9pPr>
          </a:lstStyle>
          <a:p>
            <a:r>
              <a:rPr lang="en-US" dirty="0"/>
              <a:t>CE4.1.2.a, </a:t>
            </a:r>
            <a:r>
              <a:rPr lang="en-CA" dirty="0"/>
              <a:t>first 3 HMVPs pruned by left and above spatial candidates and pairwise not using HMVP predictors</a:t>
            </a:r>
            <a:endParaRPr lang="en-US" dirty="0"/>
          </a:p>
        </p:txBody>
      </p:sp>
      <p:pic>
        <p:nvPicPr>
          <p:cNvPr id="4" name="Picture 3">
            <a:extLst>
              <a:ext uri="{FF2B5EF4-FFF2-40B4-BE49-F238E27FC236}">
                <a16:creationId xmlns:a16="http://schemas.microsoft.com/office/drawing/2014/main" id="{0FE145D9-3E86-4EE9-BC16-157E663DA1E5}"/>
              </a:ext>
            </a:extLst>
          </p:cNvPr>
          <p:cNvPicPr>
            <a:picLocks noChangeAspect="1"/>
          </p:cNvPicPr>
          <p:nvPr/>
        </p:nvPicPr>
        <p:blipFill>
          <a:blip r:embed="rId3"/>
          <a:stretch>
            <a:fillRect/>
          </a:stretch>
        </p:blipFill>
        <p:spPr>
          <a:xfrm>
            <a:off x="2308390" y="2399928"/>
            <a:ext cx="4526026" cy="1837080"/>
          </a:xfrm>
          <a:prstGeom prst="rect">
            <a:avLst/>
          </a:prstGeom>
        </p:spPr>
      </p:pic>
      <p:pic>
        <p:nvPicPr>
          <p:cNvPr id="5" name="Picture 4">
            <a:extLst>
              <a:ext uri="{FF2B5EF4-FFF2-40B4-BE49-F238E27FC236}">
                <a16:creationId xmlns:a16="http://schemas.microsoft.com/office/drawing/2014/main" id="{022A5881-C75D-4383-BBDF-52E737DD3F06}"/>
              </a:ext>
            </a:extLst>
          </p:cNvPr>
          <p:cNvPicPr>
            <a:picLocks noChangeAspect="1"/>
          </p:cNvPicPr>
          <p:nvPr/>
        </p:nvPicPr>
        <p:blipFill>
          <a:blip r:embed="rId4"/>
          <a:stretch>
            <a:fillRect/>
          </a:stretch>
        </p:blipFill>
        <p:spPr>
          <a:xfrm>
            <a:off x="2308390" y="4467021"/>
            <a:ext cx="4526026" cy="1837080"/>
          </a:xfrm>
          <a:prstGeom prst="rect">
            <a:avLst/>
          </a:prstGeom>
        </p:spPr>
      </p:pic>
    </p:spTree>
    <p:extLst>
      <p:ext uri="{BB962C8B-B14F-4D97-AF65-F5344CB8AC3E}">
        <p14:creationId xmlns:p14="http://schemas.microsoft.com/office/powerpoint/2010/main" val="131581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6066DB-DEC0-4B6F-87B5-DF97B7DD0EAB}"/>
              </a:ext>
            </a:extLst>
          </p:cNvPr>
          <p:cNvSpPr>
            <a:spLocks noGrp="1"/>
          </p:cNvSpPr>
          <p:nvPr>
            <p:ph type="ftr" sz="quarter" idx="10"/>
          </p:nvPr>
        </p:nvSpPr>
        <p:spPr>
          <a:xfrm>
            <a:off x="381000" y="6534114"/>
            <a:ext cx="7680960" cy="116955"/>
          </a:xfrm>
        </p:spPr>
        <p:txBody>
          <a:bodyPr/>
          <a:lstStyle/>
          <a:p>
            <a:pPr defTabSz="685800">
              <a:lnSpc>
                <a:spcPct val="95000"/>
              </a:lnSpc>
              <a:spcBef>
                <a:spcPts val="1200"/>
              </a:spcBef>
              <a:buClr>
                <a:srgbClr val="3253DC"/>
              </a:buClr>
              <a:buFont typeface="Arial" panose="020B0604020202020204" pitchFamily="34" charset="0"/>
              <a:buNone/>
            </a:pPr>
            <a:r>
              <a:rPr lang="en-US" dirty="0"/>
              <a:t>JVET-K0401</a:t>
            </a:r>
          </a:p>
        </p:txBody>
      </p:sp>
      <p:sp>
        <p:nvSpPr>
          <p:cNvPr id="10" name="Subtitle 5">
            <a:extLst>
              <a:ext uri="{FF2B5EF4-FFF2-40B4-BE49-F238E27FC236}">
                <a16:creationId xmlns:a16="http://schemas.microsoft.com/office/drawing/2014/main" id="{89013C16-386D-48FE-BC92-9733ED49102B}"/>
              </a:ext>
            </a:extLst>
          </p:cNvPr>
          <p:cNvSpPr>
            <a:spLocks noGrp="1"/>
          </p:cNvSpPr>
          <p:nvPr>
            <p:ph type="subTitle" idx="1"/>
          </p:nvPr>
        </p:nvSpPr>
        <p:spPr>
          <a:xfrm>
            <a:off x="380999" y="986836"/>
            <a:ext cx="8380809" cy="820023"/>
          </a:xfrm>
        </p:spPr>
        <p:txBody>
          <a:bodyPr/>
          <a:lstStyle/>
          <a:p>
            <a:r>
              <a:rPr lang="en-CA" sz="1600" dirty="0"/>
              <a:t>Merge list equal to 6. Thanks MediaTek for crosschecking.</a:t>
            </a:r>
            <a:endParaRPr lang="en-US" sz="1600" dirty="0"/>
          </a:p>
        </p:txBody>
      </p:sp>
      <p:sp>
        <p:nvSpPr>
          <p:cNvPr id="11" name="Title 2">
            <a:extLst>
              <a:ext uri="{FF2B5EF4-FFF2-40B4-BE49-F238E27FC236}">
                <a16:creationId xmlns:a16="http://schemas.microsoft.com/office/drawing/2014/main" id="{7A4FFFBA-BB6B-4D91-9A1B-951C9E8383B6}"/>
              </a:ext>
            </a:extLst>
          </p:cNvPr>
          <p:cNvSpPr>
            <a:spLocks noGrp="1"/>
          </p:cNvSpPr>
          <p:nvPr>
            <p:ph type="title"/>
          </p:nvPr>
        </p:nvSpPr>
        <p:spPr>
          <a:xfrm>
            <a:off x="381000" y="514918"/>
            <a:ext cx="8380809" cy="429028"/>
          </a:xfrm>
        </p:spPr>
        <p:txBody>
          <a:bodyPr/>
          <a:lstStyle/>
          <a:p>
            <a:r>
              <a:rPr lang="en-CA" dirty="0"/>
              <a:t>Simulation results</a:t>
            </a:r>
            <a:endParaRPr lang="en-US" dirty="0"/>
          </a:p>
        </p:txBody>
      </p:sp>
      <p:sp>
        <p:nvSpPr>
          <p:cNvPr id="12" name="Subtitle 5">
            <a:extLst>
              <a:ext uri="{FF2B5EF4-FFF2-40B4-BE49-F238E27FC236}">
                <a16:creationId xmlns:a16="http://schemas.microsoft.com/office/drawing/2014/main" id="{61FA5E0A-92FB-4FEF-B6D7-6BED35B9F57C}"/>
              </a:ext>
            </a:extLst>
          </p:cNvPr>
          <p:cNvSpPr txBox="1">
            <a:spLocks/>
          </p:cNvSpPr>
          <p:nvPr/>
        </p:nvSpPr>
        <p:spPr>
          <a:xfrm>
            <a:off x="380999" y="1817959"/>
            <a:ext cx="8380809" cy="431657"/>
          </a:xfrm>
          <a:prstGeom prst="rect">
            <a:avLst/>
          </a:prstGeom>
        </p:spPr>
        <p:txBody>
          <a:bodyPr vert="horz" lIns="0" tIns="0" rIns="0" bIns="0" rtlCol="0">
            <a:noAutofit/>
          </a:bodyPr>
          <a:lstStyle>
            <a:lvl1pPr marL="0" indent="0" algn="l" defTabSz="685800" rtl="0" eaLnBrk="1" latinLnBrk="0" hangingPunct="1">
              <a:lnSpc>
                <a:spcPct val="95000"/>
              </a:lnSpc>
              <a:spcBef>
                <a:spcPts val="1200"/>
              </a:spcBef>
              <a:buClr>
                <a:srgbClr val="3253DC"/>
              </a:buClr>
              <a:buFont typeface="Arial" panose="020B0604020202020204" pitchFamily="34" charset="0"/>
              <a:buNone/>
              <a:defRPr sz="1800" kern="1200" baseline="0">
                <a:solidFill>
                  <a:schemeClr val="tx1">
                    <a:lumMod val="85000"/>
                    <a:lumOff val="15000"/>
                  </a:schemeClr>
                </a:solidFill>
                <a:latin typeface="+mn-lt"/>
                <a:ea typeface="+mn-ea"/>
                <a:cs typeface="+mn-cs"/>
              </a:defRPr>
            </a:lvl1pPr>
            <a:lvl2pPr marL="342900" indent="0" algn="ctr" defTabSz="685800" rtl="0" eaLnBrk="1" latinLnBrk="0" hangingPunct="1">
              <a:lnSpc>
                <a:spcPct val="95000"/>
              </a:lnSpc>
              <a:spcBef>
                <a:spcPts val="0"/>
              </a:spcBef>
              <a:buClr>
                <a:schemeClr val="tx1">
                  <a:lumMod val="85000"/>
                  <a:lumOff val="15000"/>
                </a:schemeClr>
              </a:buClr>
              <a:buFont typeface="Microsoft Sans Serif" panose="020B0604020202020204" pitchFamily="34" charset="0"/>
              <a:buNone/>
              <a:defRPr sz="1500" kern="1200" baseline="0">
                <a:solidFill>
                  <a:schemeClr val="tx1">
                    <a:lumMod val="85000"/>
                    <a:lumOff val="15000"/>
                  </a:schemeClr>
                </a:solidFill>
                <a:latin typeface="+mn-lt"/>
                <a:ea typeface="+mn-ea"/>
                <a:cs typeface="+mn-cs"/>
              </a:defRPr>
            </a:lvl2pPr>
            <a:lvl3pPr marL="685800" indent="0" algn="ctr" defTabSz="685800" rtl="0" eaLnBrk="1" latinLnBrk="0" hangingPunct="1">
              <a:lnSpc>
                <a:spcPct val="98000"/>
              </a:lnSpc>
              <a:spcBef>
                <a:spcPts val="0"/>
              </a:spcBef>
              <a:buClr>
                <a:schemeClr val="tx1">
                  <a:lumMod val="85000"/>
                  <a:lumOff val="15000"/>
                </a:schemeClr>
              </a:buClr>
              <a:buFont typeface="Microsoft Sans Serif" panose="020B0604020202020204" pitchFamily="34" charset="0"/>
              <a:buNone/>
              <a:defRPr lang="en-US" sz="1350" kern="1200">
                <a:solidFill>
                  <a:schemeClr val="tx1">
                    <a:lumMod val="85000"/>
                    <a:lumOff val="15000"/>
                  </a:schemeClr>
                </a:solidFill>
                <a:latin typeface="+mn-lt"/>
                <a:ea typeface="+mn-ea"/>
                <a:cs typeface="+mn-cs"/>
              </a:defRPr>
            </a:lvl3pPr>
            <a:lvl4pPr marL="1028700" indent="0" algn="ctr" defTabSz="685800" rtl="0" eaLnBrk="1" latinLnBrk="0" hangingPunct="1">
              <a:lnSpc>
                <a:spcPct val="98000"/>
              </a:lnSpc>
              <a:spcBef>
                <a:spcPts val="0"/>
              </a:spcBef>
              <a:buClr>
                <a:schemeClr val="tx1">
                  <a:lumMod val="85000"/>
                  <a:lumOff val="15000"/>
                </a:schemeClr>
              </a:buClr>
              <a:buFont typeface="Microsoft Sans Serif" panose="020B0604020202020204" pitchFamily="34" charset="0"/>
              <a:buNone/>
              <a:defRPr sz="1200" kern="1200">
                <a:solidFill>
                  <a:schemeClr val="tx1">
                    <a:lumMod val="85000"/>
                    <a:lumOff val="15000"/>
                  </a:schemeClr>
                </a:solidFill>
                <a:latin typeface="+mn-lt"/>
                <a:ea typeface="+mn-ea"/>
                <a:cs typeface="+mn-cs"/>
              </a:defRPr>
            </a:lvl4pPr>
            <a:lvl5pPr marL="1371600" indent="0" algn="ctr" defTabSz="685800" rtl="0" eaLnBrk="1" latinLnBrk="0" hangingPunct="1">
              <a:lnSpc>
                <a:spcPct val="89000"/>
              </a:lnSpc>
              <a:spcBef>
                <a:spcPts val="1800"/>
              </a:spcBef>
              <a:buClr>
                <a:srgbClr val="595959"/>
              </a:buClr>
              <a:buFont typeface="Microsoft Sans Serif" panose="020B0604020202020204" pitchFamily="34" charset="0"/>
              <a:buNone/>
              <a:tabLst/>
              <a:defRPr sz="1200" kern="1200" baseline="0">
                <a:solidFill>
                  <a:schemeClr val="tx1">
                    <a:lumMod val="85000"/>
                    <a:lumOff val="15000"/>
                  </a:schemeClr>
                </a:solidFill>
                <a:latin typeface="+mn-lt"/>
                <a:ea typeface="+mn-ea"/>
                <a:cs typeface="+mn-cs"/>
              </a:defRPr>
            </a:lvl5pPr>
            <a:lvl6pPr marL="1714500" indent="0" algn="ctr" defTabSz="685800" rtl="0" eaLnBrk="1" latinLnBrk="0" hangingPunct="1">
              <a:lnSpc>
                <a:spcPct val="89000"/>
              </a:lnSpc>
              <a:spcBef>
                <a:spcPts val="0"/>
              </a:spcBef>
              <a:buFont typeface="Microsoft Sans Serif" panose="020B0604020202020204" pitchFamily="34" charset="0"/>
              <a:buNone/>
              <a:defRPr sz="1200" kern="1200">
                <a:solidFill>
                  <a:schemeClr val="tx1">
                    <a:lumMod val="85000"/>
                    <a:lumOff val="15000"/>
                  </a:schemeClr>
                </a:solidFill>
                <a:latin typeface="+mn-lt"/>
                <a:ea typeface="+mn-ea"/>
                <a:cs typeface="+mn-cs"/>
              </a:defRPr>
            </a:lvl6pPr>
            <a:lvl7pPr marL="2057400" indent="0" algn="ctr" defTabSz="685800" rtl="0" eaLnBrk="1" latinLnBrk="0" hangingPunct="1">
              <a:lnSpc>
                <a:spcPct val="95000"/>
              </a:lnSpc>
              <a:spcBef>
                <a:spcPts val="1200"/>
              </a:spcBef>
              <a:buFont typeface="Microsoft Sans Serif" panose="020B0604020202020204" pitchFamily="34" charset="0"/>
              <a:buNone/>
              <a:defRPr sz="1200" kern="1200" baseline="0">
                <a:solidFill>
                  <a:schemeClr val="tx1">
                    <a:lumMod val="85000"/>
                    <a:lumOff val="15000"/>
                  </a:schemeClr>
                </a:solidFill>
                <a:latin typeface="+mn-lt"/>
                <a:ea typeface="+mn-ea"/>
                <a:cs typeface="+mn-cs"/>
              </a:defRPr>
            </a:lvl7pPr>
            <a:lvl8pPr marL="2400300" indent="0" algn="ctr" defTabSz="685800" rtl="0" eaLnBrk="1" latinLnBrk="0" hangingPunct="1">
              <a:lnSpc>
                <a:spcPct val="89000"/>
              </a:lnSpc>
              <a:spcBef>
                <a:spcPts val="1200"/>
              </a:spcBef>
              <a:buSzPct val="100000"/>
              <a:buFont typeface="Microsoft Sans Serif" panose="020B0604020202020204" pitchFamily="34" charset="0"/>
              <a:buNone/>
              <a:defRPr lang="en-US" sz="1200" kern="1200" baseline="0">
                <a:solidFill>
                  <a:schemeClr val="tx1">
                    <a:lumMod val="85000"/>
                    <a:lumOff val="15000"/>
                  </a:schemeClr>
                </a:solidFill>
                <a:latin typeface="+mn-lt"/>
                <a:ea typeface="+mn-ea"/>
                <a:cs typeface="+mn-cs"/>
              </a:defRPr>
            </a:lvl8pPr>
            <a:lvl9pPr marL="2743200" indent="0" algn="ctr" defTabSz="685800" rtl="0" eaLnBrk="1" latinLnBrk="0" hangingPunct="1">
              <a:lnSpc>
                <a:spcPct val="86000"/>
              </a:lnSpc>
              <a:spcBef>
                <a:spcPts val="1200"/>
              </a:spcBef>
              <a:buFont typeface="Microsoft Sans Serif" panose="020B0604020202020204" pitchFamily="34" charset="0"/>
              <a:buNone/>
              <a:defRPr sz="1200" kern="1200" baseline="0">
                <a:solidFill>
                  <a:schemeClr val="tx1">
                    <a:lumMod val="85000"/>
                    <a:lumOff val="15000"/>
                  </a:schemeClr>
                </a:solidFill>
                <a:latin typeface="+mn-lt"/>
                <a:ea typeface="+mn-ea"/>
                <a:cs typeface="+mn-cs"/>
              </a:defRPr>
            </a:lvl9pPr>
          </a:lstStyle>
          <a:p>
            <a:r>
              <a:rPr lang="en-US" dirty="0"/>
              <a:t>CE4.1.2.b, </a:t>
            </a:r>
            <a:r>
              <a:rPr lang="en-CA" dirty="0"/>
              <a:t>first 2 HMVPs pruned by left and above spatial candidates and pairwise not using HMVP predictors </a:t>
            </a:r>
            <a:endParaRPr lang="en-US" dirty="0"/>
          </a:p>
        </p:txBody>
      </p:sp>
      <p:pic>
        <p:nvPicPr>
          <p:cNvPr id="4" name="Picture 3">
            <a:extLst>
              <a:ext uri="{FF2B5EF4-FFF2-40B4-BE49-F238E27FC236}">
                <a16:creationId xmlns:a16="http://schemas.microsoft.com/office/drawing/2014/main" id="{8F1DD8F3-732A-4858-9F93-6E33DDC13B2D}"/>
              </a:ext>
            </a:extLst>
          </p:cNvPr>
          <p:cNvPicPr>
            <a:picLocks noChangeAspect="1"/>
          </p:cNvPicPr>
          <p:nvPr/>
        </p:nvPicPr>
        <p:blipFill>
          <a:blip r:embed="rId3"/>
          <a:stretch>
            <a:fillRect/>
          </a:stretch>
        </p:blipFill>
        <p:spPr>
          <a:xfrm>
            <a:off x="2308390" y="2359735"/>
            <a:ext cx="4526026" cy="1837080"/>
          </a:xfrm>
          <a:prstGeom prst="rect">
            <a:avLst/>
          </a:prstGeom>
        </p:spPr>
      </p:pic>
      <p:pic>
        <p:nvPicPr>
          <p:cNvPr id="5" name="Picture 4">
            <a:extLst>
              <a:ext uri="{FF2B5EF4-FFF2-40B4-BE49-F238E27FC236}">
                <a16:creationId xmlns:a16="http://schemas.microsoft.com/office/drawing/2014/main" id="{B6EC3232-4D29-4814-AAF9-901823ABD694}"/>
              </a:ext>
            </a:extLst>
          </p:cNvPr>
          <p:cNvPicPr>
            <a:picLocks noChangeAspect="1"/>
          </p:cNvPicPr>
          <p:nvPr/>
        </p:nvPicPr>
        <p:blipFill>
          <a:blip r:embed="rId4"/>
          <a:stretch>
            <a:fillRect/>
          </a:stretch>
        </p:blipFill>
        <p:spPr>
          <a:xfrm>
            <a:off x="2308390" y="4506002"/>
            <a:ext cx="4526026" cy="1837080"/>
          </a:xfrm>
          <a:prstGeom prst="rect">
            <a:avLst/>
          </a:prstGeom>
        </p:spPr>
      </p:pic>
    </p:spTree>
    <p:extLst>
      <p:ext uri="{BB962C8B-B14F-4D97-AF65-F5344CB8AC3E}">
        <p14:creationId xmlns:p14="http://schemas.microsoft.com/office/powerpoint/2010/main" val="201645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3953E-EFA7-4709-96A4-5078F6E5C30F}"/>
              </a:ext>
            </a:extLst>
          </p:cNvPr>
          <p:cNvSpPr>
            <a:spLocks noGrp="1"/>
          </p:cNvSpPr>
          <p:nvPr>
            <p:ph type="title"/>
          </p:nvPr>
        </p:nvSpPr>
        <p:spPr/>
        <p:txBody>
          <a:bodyPr/>
          <a:lstStyle/>
          <a:p>
            <a:r>
              <a:rPr lang="en-US" dirty="0"/>
              <a:t>Supplement tests</a:t>
            </a:r>
          </a:p>
        </p:txBody>
      </p:sp>
      <p:sp>
        <p:nvSpPr>
          <p:cNvPr id="5" name="Footer Placeholder 4">
            <a:extLst>
              <a:ext uri="{FF2B5EF4-FFF2-40B4-BE49-F238E27FC236}">
                <a16:creationId xmlns:a16="http://schemas.microsoft.com/office/drawing/2014/main" id="{918E3E7F-48C7-4533-9F41-3A29171A4E99}"/>
              </a:ext>
            </a:extLst>
          </p:cNvPr>
          <p:cNvSpPr>
            <a:spLocks noGrp="1"/>
          </p:cNvSpPr>
          <p:nvPr>
            <p:ph type="ftr" sz="quarter" idx="10"/>
          </p:nvPr>
        </p:nvSpPr>
        <p:spPr/>
        <p:txBody>
          <a:bodyPr/>
          <a:lstStyle/>
          <a:p>
            <a:pPr defTabSz="685800">
              <a:lnSpc>
                <a:spcPct val="95000"/>
              </a:lnSpc>
              <a:spcBef>
                <a:spcPts val="1200"/>
              </a:spcBef>
              <a:buClr>
                <a:srgbClr val="3253DC"/>
              </a:buClr>
              <a:buFont typeface="Arial" panose="020B0604020202020204" pitchFamily="34" charset="0"/>
              <a:buNone/>
            </a:pPr>
            <a:r>
              <a:rPr lang="en-US"/>
              <a:t>JVET-K0399</a:t>
            </a:r>
            <a:endParaRPr lang="en-US" dirty="0"/>
          </a:p>
        </p:txBody>
      </p:sp>
      <p:pic>
        <p:nvPicPr>
          <p:cNvPr id="10" name="Picture 9">
            <a:extLst>
              <a:ext uri="{FF2B5EF4-FFF2-40B4-BE49-F238E27FC236}">
                <a16:creationId xmlns:a16="http://schemas.microsoft.com/office/drawing/2014/main" id="{D5950717-2B97-453D-9D1C-BDA9BF20A9DD}"/>
              </a:ext>
            </a:extLst>
          </p:cNvPr>
          <p:cNvPicPr>
            <a:picLocks noChangeAspect="1"/>
          </p:cNvPicPr>
          <p:nvPr/>
        </p:nvPicPr>
        <p:blipFill>
          <a:blip r:embed="rId2"/>
          <a:stretch>
            <a:fillRect/>
          </a:stretch>
        </p:blipFill>
        <p:spPr>
          <a:xfrm>
            <a:off x="841248" y="3706869"/>
            <a:ext cx="7607808" cy="2690300"/>
          </a:xfrm>
          <a:prstGeom prst="rect">
            <a:avLst/>
          </a:prstGeom>
        </p:spPr>
      </p:pic>
      <p:pic>
        <p:nvPicPr>
          <p:cNvPr id="12" name="Picture 11">
            <a:extLst>
              <a:ext uri="{FF2B5EF4-FFF2-40B4-BE49-F238E27FC236}">
                <a16:creationId xmlns:a16="http://schemas.microsoft.com/office/drawing/2014/main" id="{5F050BCB-B8DC-4A88-ADDC-AB85E25F2963}"/>
              </a:ext>
            </a:extLst>
          </p:cNvPr>
          <p:cNvPicPr>
            <a:picLocks noChangeAspect="1"/>
          </p:cNvPicPr>
          <p:nvPr/>
        </p:nvPicPr>
        <p:blipFill>
          <a:blip r:embed="rId3"/>
          <a:stretch>
            <a:fillRect/>
          </a:stretch>
        </p:blipFill>
        <p:spPr>
          <a:xfrm>
            <a:off x="1817827" y="1076192"/>
            <a:ext cx="5654650" cy="2498431"/>
          </a:xfrm>
          <a:prstGeom prst="rect">
            <a:avLst/>
          </a:prstGeom>
        </p:spPr>
      </p:pic>
    </p:spTree>
    <p:extLst>
      <p:ext uri="{BB962C8B-B14F-4D97-AF65-F5344CB8AC3E}">
        <p14:creationId xmlns:p14="http://schemas.microsoft.com/office/powerpoint/2010/main" val="3976256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8587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SP_AGENDA" val="SectionNumber SlideNumber"/>
</p:tagLst>
</file>

<file path=ppt/theme/theme1.xml><?xml version="1.0" encoding="utf-8"?>
<a:theme xmlns:a="http://schemas.openxmlformats.org/drawingml/2006/main" name="Qualcomm_2018">
  <a:themeElements>
    <a:clrScheme name="2017 QUALCOMM">
      <a:dk1>
        <a:srgbClr val="000000"/>
      </a:dk1>
      <a:lt1>
        <a:srgbClr val="FFFFFF"/>
      </a:lt1>
      <a:dk2>
        <a:srgbClr val="664C81"/>
      </a:dk2>
      <a:lt2>
        <a:srgbClr val="E04F4F"/>
      </a:lt2>
      <a:accent1>
        <a:srgbClr val="3253DC"/>
      </a:accent1>
      <a:accent2>
        <a:srgbClr val="7BA0FF"/>
      </a:accent2>
      <a:accent3>
        <a:srgbClr val="6AB19B"/>
      </a:accent3>
      <a:accent4>
        <a:srgbClr val="90D0CE"/>
      </a:accent4>
      <a:accent5>
        <a:srgbClr val="4A5A75"/>
      </a:accent5>
      <a:accent6>
        <a:srgbClr val="A4A8B9"/>
      </a:accent6>
      <a:hlink>
        <a:srgbClr val="3253DC"/>
      </a:hlink>
      <a:folHlink>
        <a:srgbClr val="7BA0FF"/>
      </a:folHlink>
    </a:clrScheme>
    <a:fontScheme name="Qualcom-2015">
      <a:majorFont>
        <a:latin typeface="Microsoft Sans Serif"/>
        <a:ea typeface=""/>
        <a:cs typeface=""/>
      </a:majorFont>
      <a:minorFont>
        <a:latin typeface="Microsoft Sans Serif"/>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6">
              <a:lumMod val="60000"/>
              <a:lumOff val="40000"/>
            </a:schemeClr>
          </a:solidFill>
          <a:round/>
          <a:headEnd w="lg" len="lg"/>
          <a:tailEnd type="none"/>
        </a:ln>
      </a:spPr>
      <a:bodyPr/>
      <a:lstStyle/>
      <a:style>
        <a:lnRef idx="1">
          <a:schemeClr val="accent1"/>
        </a:lnRef>
        <a:fillRef idx="0">
          <a:schemeClr val="accent1"/>
        </a:fillRef>
        <a:effectRef idx="0">
          <a:schemeClr val="accent1"/>
        </a:effectRef>
        <a:fontRef idx="minor">
          <a:schemeClr val="tx1"/>
        </a:fontRef>
      </a:style>
    </a:lnDef>
    <a:txDef>
      <a:spPr>
        <a:noFill/>
        <a:ln>
          <a:noFill/>
        </a:ln>
      </a:spPr>
      <a:bodyPr wrap="none" lIns="0" tIns="0" rIns="0" bIns="0" rtlCol="0">
        <a:spAutoFit/>
      </a:bodyPr>
      <a:lstStyle>
        <a:defPPr algn="l">
          <a:lnSpc>
            <a:spcPct val="95000"/>
          </a:lnSpc>
          <a:spcBef>
            <a:spcPts val="1200"/>
          </a:spcBef>
          <a:defRPr sz="1600" dirty="0">
            <a:solidFill>
              <a:schemeClr val="tx1">
                <a:lumMod val="85000"/>
                <a:lumOff val="15000"/>
              </a:schemeClr>
            </a:solidFill>
          </a:defRPr>
        </a:defPPr>
      </a:lstStyle>
    </a:txDef>
  </a:objectDefaults>
  <a:extraClrSchemeLst/>
  <a:extLst>
    <a:ext uri="{05A4C25C-085E-4340-85A3-A5531E510DB2}">
      <thm15:themeFamily xmlns:thm15="http://schemas.microsoft.com/office/thememl/2012/main" name="Qualcomm_4x3_Corporate_Internal_Template_06.26.2018_BCW" id="{05F2DBF4-E245-4E77-A903-C55621FC407A}" vid="{9F048FD4-A70F-4282-9F5C-911DF4306AD0}"/>
    </a:ext>
  </a:extLst>
</a:theme>
</file>

<file path=ppt/theme/theme2.xml><?xml version="1.0" encoding="utf-8"?>
<a:theme xmlns:a="http://schemas.openxmlformats.org/drawingml/2006/main" name="Office Theme">
  <a:themeElements>
    <a:clrScheme name="Qualcomm">
      <a:dk1>
        <a:srgbClr val="000000"/>
      </a:dk1>
      <a:lt1>
        <a:srgbClr val="FFFFFF"/>
      </a:lt1>
      <a:dk2>
        <a:srgbClr val="664C81"/>
      </a:dk2>
      <a:lt2>
        <a:srgbClr val="E04F4F"/>
      </a:lt2>
      <a:accent1>
        <a:srgbClr val="3253DC"/>
      </a:accent1>
      <a:accent2>
        <a:srgbClr val="7BA0FF"/>
      </a:accent2>
      <a:accent3>
        <a:srgbClr val="6AB19B"/>
      </a:accent3>
      <a:accent4>
        <a:srgbClr val="90D0CE"/>
      </a:accent4>
      <a:accent5>
        <a:srgbClr val="4A5A75"/>
      </a:accent5>
      <a:accent6>
        <a:srgbClr val="A4A8B9"/>
      </a:accent6>
      <a:hlink>
        <a:srgbClr val="3253DC"/>
      </a:hlink>
      <a:folHlink>
        <a:srgbClr val="7BA0FF"/>
      </a:folHlink>
    </a:clrScheme>
    <a:fontScheme name="Qualcomm">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Qualcomm">
      <a:dk1>
        <a:srgbClr val="000000"/>
      </a:dk1>
      <a:lt1>
        <a:srgbClr val="FFFFFF"/>
      </a:lt1>
      <a:dk2>
        <a:srgbClr val="664C81"/>
      </a:dk2>
      <a:lt2>
        <a:srgbClr val="E04F4F"/>
      </a:lt2>
      <a:accent1>
        <a:srgbClr val="3253DC"/>
      </a:accent1>
      <a:accent2>
        <a:srgbClr val="7BA0FF"/>
      </a:accent2>
      <a:accent3>
        <a:srgbClr val="6AB19B"/>
      </a:accent3>
      <a:accent4>
        <a:srgbClr val="90D0CE"/>
      </a:accent4>
      <a:accent5>
        <a:srgbClr val="4A5A75"/>
      </a:accent5>
      <a:accent6>
        <a:srgbClr val="A4A8B9"/>
      </a:accent6>
      <a:hlink>
        <a:srgbClr val="3253DC"/>
      </a:hlink>
      <a:folHlink>
        <a:srgbClr val="7BA0FF"/>
      </a:folHlink>
    </a:clrScheme>
    <a:fontScheme name="Qualcomm">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JVET-K0337</Template>
  <TotalTime>1879</TotalTime>
  <Words>359</Words>
  <Application>Microsoft Office PowerPoint</Application>
  <PresentationFormat>On-screen Show (4:3)</PresentationFormat>
  <Paragraphs>54</Paragraphs>
  <Slides>7</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SimSun</vt:lpstr>
      <vt:lpstr>Arial</vt:lpstr>
      <vt:lpstr>Calibri</vt:lpstr>
      <vt:lpstr>Cambria Math</vt:lpstr>
      <vt:lpstr>Century Gothic</vt:lpstr>
      <vt:lpstr>Microsoft Sans Serif</vt:lpstr>
      <vt:lpstr>Times New Roman</vt:lpstr>
      <vt:lpstr>Qualcomm_2018</vt:lpstr>
      <vt:lpstr>CE4: Modification on History-based Motion Vector Prediction</vt:lpstr>
      <vt:lpstr>Abstract </vt:lpstr>
      <vt:lpstr>Technical description </vt:lpstr>
      <vt:lpstr>Simulation results</vt:lpstr>
      <vt:lpstr>Simulation results</vt:lpstr>
      <vt:lpstr>Supplement tests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CE4.1.3: Affine motion compensation prediction</dc:title>
  <dc:creator>Yu Han</dc:creator>
  <cp:lastModifiedBy>Yu Han</cp:lastModifiedBy>
  <cp:revision>100</cp:revision>
  <dcterms:created xsi:type="dcterms:W3CDTF">2018-07-05T06:58:17Z</dcterms:created>
  <dcterms:modified xsi:type="dcterms:W3CDTF">2019-01-17T00:22:13Z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397843289</vt:i4>
  </property>
  <property fmtid="{D5CDD505-2E9C-101B-9397-08002B2CF9AE}" pid="3" name="_NewReviewCycle">
    <vt:lpwstr/>
  </property>
  <property fmtid="{D5CDD505-2E9C-101B-9397-08002B2CF9AE}" pid="4" name="_EmailSubject">
    <vt:lpwstr>Templates coming today?</vt:lpwstr>
  </property>
  <property fmtid="{D5CDD505-2E9C-101B-9397-08002B2CF9AE}" pid="5" name="_AuthorEmail">
    <vt:lpwstr>beverlyc@qti.qualcomm.com</vt:lpwstr>
  </property>
  <property fmtid="{D5CDD505-2E9C-101B-9397-08002B2CF9AE}" pid="6" name="_AuthorEmailDisplayName">
    <vt:lpwstr>Beverly Crawford-Westre</vt:lpwstr>
  </property>
  <property fmtid="{D5CDD505-2E9C-101B-9397-08002B2CF9AE}" pid="7" name="_PreviousAdHocReviewCycleID">
    <vt:i4>-596972832</vt:i4>
  </property>
</Properties>
</file>