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8" r:id="rId1"/>
    <p:sldMasterId id="2147483797" r:id="rId2"/>
    <p:sldMasterId id="2147483816" r:id="rId3"/>
    <p:sldMasterId id="2147483683" r:id="rId4"/>
    <p:sldMasterId id="2147483894" r:id="rId5"/>
    <p:sldMasterId id="2147483906" r:id="rId6"/>
    <p:sldMasterId id="2147483908" r:id="rId7"/>
    <p:sldMasterId id="2147483910" r:id="rId8"/>
    <p:sldMasterId id="2147483917" r:id="rId9"/>
  </p:sldMasterIdLst>
  <p:notesMasterIdLst>
    <p:notesMasterId r:id="rId18"/>
  </p:notesMasterIdLst>
  <p:handoutMasterIdLst>
    <p:handoutMasterId r:id="rId19"/>
  </p:handoutMasterIdLst>
  <p:sldIdLst>
    <p:sldId id="2662" r:id="rId10"/>
    <p:sldId id="317" r:id="rId11"/>
    <p:sldId id="2663" r:id="rId12"/>
    <p:sldId id="2664" r:id="rId13"/>
    <p:sldId id="2669" r:id="rId14"/>
    <p:sldId id="2666" r:id="rId15"/>
    <p:sldId id="2667" r:id="rId16"/>
    <p:sldId id="320" r:id="rId17"/>
  </p:sldIdLst>
  <p:sldSz cx="12196763" cy="6858000"/>
  <p:notesSz cx="6858000" cy="9144000"/>
  <p:defaultTextStyle>
    <a:defPPr>
      <a:defRPr lang="en-US"/>
    </a:defPPr>
    <a:lvl1pPr marL="0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40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78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718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957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196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435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675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913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hapter page" id="{FD05EE94-C931-8C4B-83A2-004B32AA1207}">
          <p14:sldIdLst>
            <p14:sldId id="2662"/>
            <p14:sldId id="317"/>
            <p14:sldId id="2663"/>
            <p14:sldId id="2664"/>
            <p14:sldId id="2669"/>
            <p14:sldId id="2666"/>
            <p14:sldId id="2667"/>
            <p14:sldId id="320"/>
          </p14:sldIdLst>
        </p14:section>
        <p14:section name="End page" id="{3F9D54A7-3BE2-2540-BB4C-DFE5509085F3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E9002F"/>
    <a:srgbClr val="C7000B"/>
    <a:srgbClr val="575756"/>
    <a:srgbClr val="4B4C4B"/>
    <a:srgbClr val="353530"/>
    <a:srgbClr val="4D4D4C"/>
    <a:srgbClr val="DD4654"/>
    <a:srgbClr val="FFFFFF"/>
    <a:srgbClr val="F3D2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2833802-FEF1-4C79-8D5D-14CF1EAF98D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53" autoAdjust="0"/>
    <p:restoredTop sz="95467"/>
  </p:normalViewPr>
  <p:slideViewPr>
    <p:cSldViewPr snapToGrid="0" snapToObjects="1">
      <p:cViewPr varScale="1">
        <p:scale>
          <a:sx n="157" d="100"/>
          <a:sy n="157" d="100"/>
        </p:scale>
        <p:origin x="100" y="3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6" d="100"/>
          <a:sy n="96" d="100"/>
        </p:scale>
        <p:origin x="3104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tableStyles" Target="tableStyles.xml"/><Relationship Id="rId10" Type="http://schemas.openxmlformats.org/officeDocument/2006/relationships/slide" Target="slides/slide1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CC198DB-AFBD-584A-8986-364FF2B03F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01315C-523F-A043-8029-B9921497126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CF71B8-DF2A-2E41-BE66-2E18A767DA8A}" type="datetimeFigureOut">
              <a:rPr lang="en-US" smtClean="0"/>
              <a:t>24-Apr-26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601424-70F4-1643-8E3A-557A0258D6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5BF48A-FF5C-8145-95A7-EE66A87C73D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5F0CC5-85BE-A64A-BD47-54C66F7E9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0952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D60A27-BF12-6744-9E93-932A0E34D8BB}" type="datetimeFigureOut">
              <a:rPr lang="en-US" smtClean="0"/>
              <a:t>24-Apr-26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7326F3-4732-B74B-9C70-D0992466E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632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51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304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957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609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261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913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566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7219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plor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667"/>
          <a:stretch/>
        </p:blipFill>
        <p:spPr>
          <a:xfrm>
            <a:off x="0" y="0"/>
            <a:ext cx="12206140" cy="5594695"/>
          </a:xfrm>
          <a:prstGeom prst="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BC6FADA1-64AC-754D-8189-CC7486A73A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2855" y="6237532"/>
            <a:ext cx="1483104" cy="279014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</p:txBody>
      </p:sp>
      <p:sp>
        <p:nvSpPr>
          <p:cNvPr id="7" name="L 形 6"/>
          <p:cNvSpPr/>
          <p:nvPr userDrawn="1"/>
        </p:nvSpPr>
        <p:spPr>
          <a:xfrm rot="5400000">
            <a:off x="7853942" y="2130562"/>
            <a:ext cx="701032" cy="717936"/>
          </a:xfrm>
          <a:prstGeom prst="corner">
            <a:avLst>
              <a:gd name="adj1" fmla="val 3243"/>
              <a:gd name="adj2" fmla="val 3048"/>
            </a:avLst>
          </a:prstGeom>
          <a:solidFill>
            <a:srgbClr val="C700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0221E27-F39A-5848-9F2D-07F8693DFA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36005" y="1940429"/>
            <a:ext cx="6522800" cy="1148459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D08BA7CF-6D0E-3345-90BD-85C5AFAE5BE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4275" y="900634"/>
            <a:ext cx="6586025" cy="81386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343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>
              <a:buNone/>
              <a:defRPr sz="2598"/>
            </a:lvl2pPr>
            <a:lvl3pPr marL="1187798" indent="0" algn="ctr">
              <a:buNone/>
              <a:defRPr sz="2338"/>
            </a:lvl3pPr>
            <a:lvl4pPr marL="1781699" indent="0" algn="ctr">
              <a:buNone/>
              <a:defRPr sz="2079"/>
            </a:lvl4pPr>
            <a:lvl5pPr marL="2375598" indent="0" algn="ctr">
              <a:buNone/>
              <a:defRPr sz="2079"/>
            </a:lvl5pPr>
            <a:lvl6pPr marL="2969497" indent="0" algn="ctr">
              <a:buNone/>
              <a:defRPr sz="2079"/>
            </a:lvl6pPr>
            <a:lvl7pPr marL="3563396" indent="0" algn="ctr">
              <a:buNone/>
              <a:defRPr sz="2079"/>
            </a:lvl7pPr>
            <a:lvl8pPr marL="4157297" indent="0" algn="ctr">
              <a:buNone/>
              <a:defRPr sz="2079"/>
            </a:lvl8pPr>
            <a:lvl9pPr marL="4751195" indent="0" algn="ctr">
              <a:buNone/>
              <a:defRPr sz="2079"/>
            </a:lvl9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519495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lligenc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604"/>
          <a:stretch/>
        </p:blipFill>
        <p:spPr>
          <a:xfrm>
            <a:off x="0" y="375"/>
            <a:ext cx="12197432" cy="5599236"/>
          </a:xfrm>
          <a:prstGeom prst="rect">
            <a:avLst/>
          </a:prstGeom>
        </p:spPr>
      </p:pic>
      <p:sp>
        <p:nvSpPr>
          <p:cNvPr id="18" name="L 形 17"/>
          <p:cNvSpPr/>
          <p:nvPr userDrawn="1"/>
        </p:nvSpPr>
        <p:spPr>
          <a:xfrm rot="5400000">
            <a:off x="5352597" y="2376386"/>
            <a:ext cx="744262" cy="762208"/>
          </a:xfrm>
          <a:prstGeom prst="corner">
            <a:avLst>
              <a:gd name="adj1" fmla="val 3243"/>
              <a:gd name="adj2" fmla="val 3048"/>
            </a:avLst>
          </a:prstGeom>
          <a:solidFill>
            <a:srgbClr val="C700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80221E27-F39A-5848-9F2D-07F8693DFA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36005" y="1940429"/>
            <a:ext cx="4181685" cy="1148459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0C28CF6-72CE-7444-957F-92103ED405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2855" y="6237532"/>
            <a:ext cx="1483104" cy="279014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6BEE1CA6-ECDC-5D4C-AF96-D8818FE8831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4275" y="900634"/>
            <a:ext cx="6586025" cy="81386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343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>
              <a:buNone/>
              <a:defRPr sz="2598"/>
            </a:lvl2pPr>
            <a:lvl3pPr marL="1187798" indent="0" algn="ctr">
              <a:buNone/>
              <a:defRPr sz="2338"/>
            </a:lvl3pPr>
            <a:lvl4pPr marL="1781699" indent="0" algn="ctr">
              <a:buNone/>
              <a:defRPr sz="2079"/>
            </a:lvl4pPr>
            <a:lvl5pPr marL="2375598" indent="0" algn="ctr">
              <a:buNone/>
              <a:defRPr sz="2079"/>
            </a:lvl5pPr>
            <a:lvl6pPr marL="2969497" indent="0" algn="ctr">
              <a:buNone/>
              <a:defRPr sz="2079"/>
            </a:lvl6pPr>
            <a:lvl7pPr marL="3563396" indent="0" algn="ctr">
              <a:buNone/>
              <a:defRPr sz="2079"/>
            </a:lvl7pPr>
            <a:lvl8pPr marL="4157297" indent="0" algn="ctr">
              <a:buNone/>
              <a:defRPr sz="2079"/>
            </a:lvl8pPr>
            <a:lvl9pPr marL="4751195" indent="0" algn="ctr">
              <a:buNone/>
              <a:defRPr sz="2079"/>
            </a:lvl9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144873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ovatio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8476"/>
          <a:stretch/>
        </p:blipFill>
        <p:spPr>
          <a:xfrm>
            <a:off x="0" y="374"/>
            <a:ext cx="12197432" cy="5590529"/>
          </a:xfrm>
          <a:prstGeom prst="rect">
            <a:avLst/>
          </a:prstGeom>
        </p:spPr>
      </p:pic>
      <p:sp>
        <p:nvSpPr>
          <p:cNvPr id="9" name="L 形 8"/>
          <p:cNvSpPr/>
          <p:nvPr userDrawn="1"/>
        </p:nvSpPr>
        <p:spPr>
          <a:xfrm rot="5400000">
            <a:off x="5945516" y="2323519"/>
            <a:ext cx="701032" cy="717936"/>
          </a:xfrm>
          <a:prstGeom prst="corner">
            <a:avLst>
              <a:gd name="adj1" fmla="val 3243"/>
              <a:gd name="adj2" fmla="val 3048"/>
            </a:avLst>
          </a:prstGeom>
          <a:solidFill>
            <a:srgbClr val="C700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0221E27-F39A-5848-9F2D-07F8693DFA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36005" y="1940429"/>
            <a:ext cx="4913952" cy="1148459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2894DB30-FB81-8C43-84D2-D602CEBBFCB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2855" y="6237532"/>
            <a:ext cx="1483104" cy="279014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85547E01-69EF-354E-A3D7-2F57B5B164C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4275" y="900634"/>
            <a:ext cx="6586025" cy="81386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343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>
              <a:buNone/>
              <a:defRPr sz="2598"/>
            </a:lvl2pPr>
            <a:lvl3pPr marL="1187798" indent="0" algn="ctr">
              <a:buNone/>
              <a:defRPr sz="2338"/>
            </a:lvl3pPr>
            <a:lvl4pPr marL="1781699" indent="0" algn="ctr">
              <a:buNone/>
              <a:defRPr sz="2079"/>
            </a:lvl4pPr>
            <a:lvl5pPr marL="2375598" indent="0" algn="ctr">
              <a:buNone/>
              <a:defRPr sz="2079"/>
            </a:lvl5pPr>
            <a:lvl6pPr marL="2969497" indent="0" algn="ctr">
              <a:buNone/>
              <a:defRPr sz="2079"/>
            </a:lvl6pPr>
            <a:lvl7pPr marL="3563396" indent="0" algn="ctr">
              <a:buNone/>
              <a:defRPr sz="2079"/>
            </a:lvl7pPr>
            <a:lvl8pPr marL="4157297" indent="0" algn="ctr">
              <a:buNone/>
              <a:defRPr sz="2079"/>
            </a:lvl8pPr>
            <a:lvl9pPr marL="4751195" indent="0" algn="ctr">
              <a:buNone/>
              <a:defRPr sz="2079"/>
            </a:lvl9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494099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scen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902"/>
          <a:stretch/>
        </p:blipFill>
        <p:spPr>
          <a:xfrm>
            <a:off x="0" y="-74021"/>
            <a:ext cx="12197432" cy="5668718"/>
          </a:xfrm>
          <a:prstGeom prst="rect">
            <a:avLst/>
          </a:prstGeom>
        </p:spPr>
      </p:pic>
      <p:sp>
        <p:nvSpPr>
          <p:cNvPr id="8" name="L 形 7"/>
          <p:cNvSpPr/>
          <p:nvPr userDrawn="1"/>
        </p:nvSpPr>
        <p:spPr>
          <a:xfrm rot="5400000">
            <a:off x="7929967" y="1657555"/>
            <a:ext cx="701032" cy="717936"/>
          </a:xfrm>
          <a:prstGeom prst="corner">
            <a:avLst>
              <a:gd name="adj1" fmla="val 3243"/>
              <a:gd name="adj2" fmla="val 3048"/>
            </a:avLst>
          </a:prstGeom>
          <a:solidFill>
            <a:srgbClr val="C700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80221E27-F39A-5848-9F2D-07F8693DFA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36005" y="1940429"/>
            <a:ext cx="6522800" cy="1148459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25CFD13-9C9C-6F4D-9AC2-E2D74CD6004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2855" y="6237532"/>
            <a:ext cx="1483104" cy="279014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BE97340-3746-2843-A081-908ECE911D8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4275" y="900634"/>
            <a:ext cx="6586025" cy="81386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343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>
              <a:buNone/>
              <a:defRPr sz="2598"/>
            </a:lvl2pPr>
            <a:lvl3pPr marL="1187798" indent="0" algn="ctr">
              <a:buNone/>
              <a:defRPr sz="2338"/>
            </a:lvl3pPr>
            <a:lvl4pPr marL="1781699" indent="0" algn="ctr">
              <a:buNone/>
              <a:defRPr sz="2079"/>
            </a:lvl4pPr>
            <a:lvl5pPr marL="2375598" indent="0" algn="ctr">
              <a:buNone/>
              <a:defRPr sz="2079"/>
            </a:lvl5pPr>
            <a:lvl6pPr marL="2969497" indent="0" algn="ctr">
              <a:buNone/>
              <a:defRPr sz="2079"/>
            </a:lvl6pPr>
            <a:lvl7pPr marL="3563396" indent="0" algn="ctr">
              <a:buNone/>
              <a:defRPr sz="2079"/>
            </a:lvl7pPr>
            <a:lvl8pPr marL="4157297" indent="0" algn="ctr">
              <a:buNone/>
              <a:defRPr sz="2079"/>
            </a:lvl8pPr>
            <a:lvl9pPr marL="4751195" indent="0" algn="ctr">
              <a:buNone/>
              <a:defRPr sz="2079"/>
            </a:lvl9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373707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pag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0599EA8-6349-3349-B5F3-BFB77398A869}"/>
              </a:ext>
            </a:extLst>
          </p:cNvPr>
          <p:cNvSpPr txBox="1"/>
          <p:nvPr userDrawn="1"/>
        </p:nvSpPr>
        <p:spPr>
          <a:xfrm>
            <a:off x="607486" y="1402064"/>
            <a:ext cx="3921034" cy="854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dirty="0">
                <a:solidFill>
                  <a:schemeClr val="tx1"/>
                </a:solidFill>
              </a:rPr>
              <a:t>Thank you.</a:t>
            </a:r>
          </a:p>
        </p:txBody>
      </p:sp>
    </p:spTree>
    <p:extLst>
      <p:ext uri="{BB962C8B-B14F-4D97-AF65-F5344CB8AC3E}">
        <p14:creationId xmlns:p14="http://schemas.microsoft.com/office/powerpoint/2010/main" val="3664786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596" y="1122363"/>
            <a:ext cx="9147572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596" y="3602038"/>
            <a:ext cx="914757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24-Apr-26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850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24-Apr-26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244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2175" y="1709739"/>
            <a:ext cx="10519708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2175" y="4589464"/>
            <a:ext cx="10519708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24-Apr-26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126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528" y="1825625"/>
            <a:ext cx="5183624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4611" y="1825625"/>
            <a:ext cx="5183624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24-Apr-26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034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116" y="365126"/>
            <a:ext cx="10519708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117" y="1681163"/>
            <a:ext cx="51598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117" y="2505075"/>
            <a:ext cx="5159802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4611" y="1681163"/>
            <a:ext cx="518521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4611" y="2505075"/>
            <a:ext cx="5185213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24-Apr-26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073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24-Apr-26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5475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24-Apr-26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044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117" y="457200"/>
            <a:ext cx="393377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5213" y="987426"/>
            <a:ext cx="617461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117" y="2057400"/>
            <a:ext cx="393377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24-Apr-26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6739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117" y="457200"/>
            <a:ext cx="393377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5213" y="987426"/>
            <a:ext cx="6174611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117" y="2057400"/>
            <a:ext cx="393377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24-Apr-26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9575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24-Apr-26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3574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8309" y="365125"/>
            <a:ext cx="2629927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527" y="365125"/>
            <a:ext cx="7737322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24-Apr-26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B59AE43-8096-BF49-A3DF-423FBC054CA7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726021" y="1512875"/>
            <a:ext cx="10733557" cy="4690459"/>
          </a:xfrm>
          <a:prstGeom prst="rect">
            <a:avLst/>
          </a:prstGeom>
        </p:spPr>
        <p:txBody>
          <a:bodyPr lIns="0" tIns="0" rIns="0" bIns="0"/>
          <a:lstStyle>
            <a:lvl1pPr marL="179388" marR="0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>
                <a:tab pos="1208088" algn="ctr"/>
              </a:tabLst>
              <a:defRPr sz="1800" baseline="0">
                <a:solidFill>
                  <a:schemeClr val="tx1"/>
                </a:solidFill>
                <a:latin typeface="+mn-lt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446501" marR="0" indent="-285750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.AppleSystemUIFont"/>
              <a:buChar char="&gt;"/>
              <a:tabLst>
                <a:tab pos="1208088" algn="ctr"/>
              </a:tabLst>
              <a:defRPr sz="1600" baseline="0">
                <a:latin typeface="+mn-lt"/>
                <a:ea typeface="Microsoft YaHei" panose="020B0503020204020204" pitchFamily="34" charset="-122"/>
              </a:defRPr>
            </a:lvl2pPr>
            <a:lvl3pPr marL="1098575" marR="0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.AppleSystemUIFont"/>
              <a:buChar char="-"/>
              <a:tabLst>
                <a:tab pos="1208088" algn="ctr"/>
              </a:tabLst>
              <a:defRPr sz="1299" baseline="0">
                <a:latin typeface="+mn-lt"/>
                <a:ea typeface="Microsoft YaHei" panose="020B0503020204020204" pitchFamily="34" charset="-122"/>
              </a:defRPr>
            </a:lvl3pPr>
            <a:lvl4pPr marL="525850" indent="-171159">
              <a:buFont typeface="Arial" panose="020B0604020202020204" pitchFamily="34" charset="0"/>
              <a:buChar char="•"/>
              <a:tabLst>
                <a:tab pos="1208420" algn="ctr"/>
              </a:tabLst>
              <a:defRPr sz="1299" baseline="0"/>
            </a:lvl4pPr>
            <a:lvl5pPr marL="525850" indent="-171159">
              <a:buFont typeface="Arial" panose="020B0604020202020204" pitchFamily="34" charset="0"/>
              <a:buChar char="•"/>
              <a:tabLst>
                <a:tab pos="1208420" algn="ctr"/>
              </a:tabLst>
              <a:defRPr sz="1299" baseline="0"/>
            </a:lvl5pPr>
          </a:lstStyle>
          <a:p>
            <a:pPr lvl="0"/>
            <a:r>
              <a:rPr lang="en-US" dirty="0"/>
              <a:t>Click to edit Master text style</a:t>
            </a:r>
          </a:p>
          <a:p>
            <a:pPr marL="329026" marR="0" lvl="1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>
                <a:tab pos="1208088" algn="ctr"/>
              </a:tabLst>
              <a:defRPr/>
            </a:pPr>
            <a:r>
              <a:rPr lang="en-US" dirty="0"/>
              <a:t>Click to edit Master text style</a:t>
            </a:r>
          </a:p>
          <a:p>
            <a:pPr marL="1098575" marR="0" lvl="2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>
                <a:tab pos="1208088" algn="ctr"/>
              </a:tabLst>
              <a:defRPr/>
            </a:pPr>
            <a:r>
              <a:rPr lang="en-US" dirty="0"/>
              <a:t>Click to edit Master text style</a:t>
            </a:r>
          </a:p>
          <a:p>
            <a:pPr marL="1098575" marR="0" lvl="2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>
                <a:tab pos="1208088" algn="ctr"/>
              </a:tabLst>
              <a:defRPr/>
            </a:pPr>
            <a:endParaRPr lang="en-US" altLang="zh-C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A38214-5857-FC4E-B923-056100E16BC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9175" y="456134"/>
            <a:ext cx="10740640" cy="9934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343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>
              <a:buNone/>
              <a:defRPr sz="2598"/>
            </a:lvl2pPr>
            <a:lvl3pPr marL="1187798" indent="0" algn="ctr">
              <a:buNone/>
              <a:defRPr sz="2338"/>
            </a:lvl3pPr>
            <a:lvl4pPr marL="1781699" indent="0" algn="ctr">
              <a:buNone/>
              <a:defRPr sz="2079"/>
            </a:lvl4pPr>
            <a:lvl5pPr marL="2375598" indent="0" algn="ctr">
              <a:buNone/>
              <a:defRPr sz="2079"/>
            </a:lvl5pPr>
            <a:lvl6pPr marL="2969497" indent="0" algn="ctr">
              <a:buNone/>
              <a:defRPr sz="2079"/>
            </a:lvl6pPr>
            <a:lvl7pPr marL="3563396" indent="0" algn="ctr">
              <a:buNone/>
              <a:defRPr sz="2079"/>
            </a:lvl7pPr>
            <a:lvl8pPr marL="4157297" indent="0" algn="ctr">
              <a:buNone/>
              <a:defRPr sz="2079"/>
            </a:lvl8pPr>
            <a:lvl9pPr marL="4751195" indent="0" algn="ctr">
              <a:buNone/>
              <a:defRPr sz="2079"/>
            </a:lvl9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713470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64445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hinese tex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2A38214-5857-FC4E-B923-056100E16BC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9175" y="456134"/>
            <a:ext cx="10740640" cy="9934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343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>
              <a:buNone/>
              <a:defRPr sz="2598"/>
            </a:lvl2pPr>
            <a:lvl3pPr marL="1187798" indent="0" algn="ctr">
              <a:buNone/>
              <a:defRPr sz="2338"/>
            </a:lvl3pPr>
            <a:lvl4pPr marL="1781699" indent="0" algn="ctr">
              <a:buNone/>
              <a:defRPr sz="2079"/>
            </a:lvl4pPr>
            <a:lvl5pPr marL="2375598" indent="0" algn="ctr">
              <a:buNone/>
              <a:defRPr sz="2079"/>
            </a:lvl5pPr>
            <a:lvl6pPr marL="2969497" indent="0" algn="ctr">
              <a:buNone/>
              <a:defRPr sz="2079"/>
            </a:lvl6pPr>
            <a:lvl7pPr marL="3563396" indent="0" algn="ctr">
              <a:buNone/>
              <a:defRPr sz="2079"/>
            </a:lvl7pPr>
            <a:lvl8pPr marL="4157297" indent="0" algn="ctr">
              <a:buNone/>
              <a:defRPr sz="2079"/>
            </a:lvl8pPr>
            <a:lvl9pPr marL="4751195" indent="0" algn="ctr">
              <a:buNone/>
              <a:defRPr sz="2079"/>
            </a:lvl9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A4EAA63-3827-DA40-B921-C01084B9DA87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726022" y="1501989"/>
            <a:ext cx="10733557" cy="4690459"/>
          </a:xfrm>
          <a:prstGeom prst="rect">
            <a:avLst/>
          </a:prstGeom>
        </p:spPr>
        <p:txBody>
          <a:bodyPr lIns="0" tIns="0" rIns="0" bIns="0"/>
          <a:lstStyle>
            <a:lvl1pPr marL="12373" indent="0">
              <a:lnSpc>
                <a:spcPct val="100000"/>
              </a:lnSpc>
              <a:spcBef>
                <a:spcPts val="0"/>
              </a:spcBef>
              <a:buFontTx/>
              <a:buNone/>
              <a:tabLst>
                <a:tab pos="1208420" algn="ctr"/>
              </a:tabLst>
              <a:defRPr sz="18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25850" indent="-171159">
              <a:buFont typeface="Arial" panose="020B0604020202020204" pitchFamily="34" charset="0"/>
              <a:buChar char="•"/>
              <a:tabLst>
                <a:tab pos="1208420" algn="ctr"/>
              </a:tabLst>
              <a:defRPr sz="1299" baseline="0"/>
            </a:lvl2pPr>
            <a:lvl3pPr marL="525850" indent="-171159">
              <a:buFont typeface="Arial" panose="020B0604020202020204" pitchFamily="34" charset="0"/>
              <a:buChar char="•"/>
              <a:tabLst>
                <a:tab pos="1208420" algn="ctr"/>
              </a:tabLst>
              <a:defRPr sz="1299" baseline="0"/>
            </a:lvl3pPr>
            <a:lvl4pPr marL="525850" indent="-171159">
              <a:buFont typeface="Arial" panose="020B0604020202020204" pitchFamily="34" charset="0"/>
              <a:buChar char="•"/>
              <a:tabLst>
                <a:tab pos="1208420" algn="ctr"/>
              </a:tabLst>
              <a:defRPr sz="1299" baseline="0"/>
            </a:lvl4pPr>
            <a:lvl5pPr marL="525850" indent="-171159">
              <a:buFont typeface="Arial" panose="020B0604020202020204" pitchFamily="34" charset="0"/>
              <a:buChar char="•"/>
              <a:tabLst>
                <a:tab pos="1208420" algn="ctr"/>
              </a:tabLst>
              <a:defRPr sz="1299" baseline="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6824719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2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章节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2A38214-5857-FC4E-B923-056100E16BC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9175" y="456134"/>
            <a:ext cx="10740640" cy="9934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343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593900" indent="0" algn="ctr">
              <a:buNone/>
              <a:defRPr sz="2598"/>
            </a:lvl2pPr>
            <a:lvl3pPr marL="1187798" indent="0" algn="ctr">
              <a:buNone/>
              <a:defRPr sz="2338"/>
            </a:lvl3pPr>
            <a:lvl4pPr marL="1781699" indent="0" algn="ctr">
              <a:buNone/>
              <a:defRPr sz="2079"/>
            </a:lvl4pPr>
            <a:lvl5pPr marL="2375598" indent="0" algn="ctr">
              <a:buNone/>
              <a:defRPr sz="2079"/>
            </a:lvl5pPr>
            <a:lvl6pPr marL="2969497" indent="0" algn="ctr">
              <a:buNone/>
              <a:defRPr sz="2079"/>
            </a:lvl6pPr>
            <a:lvl7pPr marL="3563396" indent="0" algn="ctr">
              <a:buNone/>
              <a:defRPr sz="2079"/>
            </a:lvl7pPr>
            <a:lvl8pPr marL="4157297" indent="0" algn="ctr">
              <a:buNone/>
              <a:defRPr sz="2079"/>
            </a:lvl8pPr>
            <a:lvl9pPr marL="4751195" indent="0" algn="ctr">
              <a:buNone/>
              <a:defRPr sz="2079"/>
            </a:lvl9pPr>
          </a:lstStyle>
          <a:p>
            <a:r>
              <a:rPr lang="zh-CN" altLang="en-US" dirty="0"/>
              <a:t>单击此处添加标题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A8B3F0C-616F-224A-B32F-9F9BF5EEE1BC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26021" y="1512875"/>
            <a:ext cx="10733557" cy="4690459"/>
          </a:xfrm>
          <a:prstGeom prst="rect">
            <a:avLst/>
          </a:prstGeom>
        </p:spPr>
        <p:txBody>
          <a:bodyPr lIns="0" tIns="0" rIns="0" bIns="0"/>
          <a:lstStyle>
            <a:lvl1pPr marL="179388" marR="0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>
                <a:tab pos="1208088" algn="ctr"/>
              </a:tabLst>
              <a:defRPr sz="1800" baseline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329026" marR="0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.AppleSystemUIFont"/>
              <a:buChar char="&gt;"/>
              <a:tabLst>
                <a:tab pos="1208088" algn="ctr"/>
              </a:tabLst>
              <a:defRPr sz="1600" baseline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 marL="1098575" marR="0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.AppleSystemUIFont"/>
              <a:buChar char="-"/>
              <a:tabLst>
                <a:tab pos="1208088" algn="ctr"/>
              </a:tabLst>
              <a:defRPr sz="1299" baseline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 marL="525850" indent="-171159">
              <a:buFont typeface="Arial" panose="020B0604020202020204" pitchFamily="34" charset="0"/>
              <a:buChar char="•"/>
              <a:tabLst>
                <a:tab pos="1208420" algn="ctr"/>
              </a:tabLst>
              <a:defRPr sz="1299" baseline="0"/>
            </a:lvl4pPr>
            <a:lvl5pPr marL="525850" indent="-171159">
              <a:buFont typeface="Arial" panose="020B0604020202020204" pitchFamily="34" charset="0"/>
              <a:buChar char="•"/>
              <a:tabLst>
                <a:tab pos="1208420" algn="ctr"/>
              </a:tabLst>
              <a:defRPr sz="1299" baseline="0"/>
            </a:lvl5pPr>
          </a:lstStyle>
          <a:p>
            <a:pPr lvl="0"/>
            <a:r>
              <a:rPr lang="zh-CN" altLang="en-US" dirty="0"/>
              <a:t>单击此处添加文本</a:t>
            </a:r>
            <a:endParaRPr lang="en-US" dirty="0"/>
          </a:p>
          <a:p>
            <a:pPr marL="329026" marR="0" lvl="1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>
                <a:tab pos="1208088" algn="ctr"/>
              </a:tabLst>
              <a:defRPr/>
            </a:pPr>
            <a:r>
              <a:rPr lang="zh-CN" altLang="en-US" dirty="0"/>
              <a:t>单击此处添加文本</a:t>
            </a:r>
            <a:endParaRPr lang="en-US" dirty="0"/>
          </a:p>
          <a:p>
            <a:pPr marL="1098575" marR="0" lvl="2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>
                <a:tab pos="1208088" algn="ctr"/>
              </a:tabLst>
              <a:defRPr/>
            </a:pPr>
            <a:r>
              <a:rPr lang="zh-CN" altLang="en-US" dirty="0"/>
              <a:t>单击此处添加文本</a:t>
            </a:r>
            <a:endParaRPr lang="en-US" dirty="0"/>
          </a:p>
          <a:p>
            <a:pPr marL="1098575" marR="0" lvl="2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>
                <a:tab pos="1208088" algn="ctr"/>
              </a:tabLst>
              <a:defRPr/>
            </a:pP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7575852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tif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tiff"/><Relationship Id="rId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4738613-2341-9046-8E35-A1048C744AF2}"/>
              </a:ext>
            </a:extLst>
          </p:cNvPr>
          <p:cNvSpPr/>
          <p:nvPr userDrawn="1"/>
        </p:nvSpPr>
        <p:spPr>
          <a:xfrm>
            <a:off x="0" y="5590903"/>
            <a:ext cx="12196763" cy="126709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74948CB-D146-5247-A1C4-675148CE077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7076" y="5972665"/>
            <a:ext cx="2260800" cy="489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104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4" r:id="rId4"/>
  </p:sldLayoutIdLst>
  <p:hf hdr="0" ftr="0" dt="0"/>
  <p:txStyles>
    <p:titleStyle>
      <a:lvl1pPr algn="l" defTabSz="914400" rtl="0" eaLnBrk="1" latinLnBrk="0" hangingPunct="1">
        <a:lnSpc>
          <a:spcPts val="3440"/>
        </a:lnSpc>
        <a:spcBef>
          <a:spcPct val="0"/>
        </a:spcBef>
        <a:buNone/>
        <a:defRPr sz="320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FontTx/>
        <a:buNone/>
        <a:defRPr sz="1000" kern="1200">
          <a:solidFill>
            <a:srgbClr val="1D1D1B"/>
          </a:solidFill>
          <a:latin typeface="Arial" panose="020B0604020202020204" pitchFamily="34" charset="0"/>
          <a:ea typeface="Microsoft YaHei" panose="020B0503020204020204" pitchFamily="34" charset="-122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7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7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7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7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23943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1187798" rtl="0" eaLnBrk="1" latinLnBrk="0" hangingPunct="1">
        <a:lnSpc>
          <a:spcPct val="90000"/>
        </a:lnSpc>
        <a:spcBef>
          <a:spcPct val="0"/>
        </a:spcBef>
        <a:buNone/>
        <a:defRPr sz="571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6950" indent="-296950" algn="l" defTabSz="1187798" rtl="0" eaLnBrk="1" latinLnBrk="0" hangingPunct="1">
        <a:lnSpc>
          <a:spcPct val="90000"/>
        </a:lnSpc>
        <a:spcBef>
          <a:spcPts val="1299"/>
        </a:spcBef>
        <a:buFont typeface="Arial" panose="020B0604020202020204" pitchFamily="34" charset="0"/>
        <a:buChar char="•"/>
        <a:defRPr sz="3636" kern="1200">
          <a:solidFill>
            <a:schemeClr val="tx1"/>
          </a:solidFill>
          <a:latin typeface="+mn-lt"/>
          <a:ea typeface="+mn-ea"/>
          <a:cs typeface="+mn-cs"/>
        </a:defRPr>
      </a:lvl1pPr>
      <a:lvl2pPr marL="890849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2pPr>
      <a:lvl3pPr marL="14847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20786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6725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32664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860346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454245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5048144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1pPr>
      <a:lvl2pPr marL="59390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29694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563396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1572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4751195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>
            <a:extLst>
              <a:ext uri="{FF2B5EF4-FFF2-40B4-BE49-F238E27FC236}">
                <a16:creationId xmlns:a16="http://schemas.microsoft.com/office/drawing/2014/main" id="{E886C4A9-2C5E-EC44-8D62-420DF3BE0B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852" y="6325091"/>
            <a:ext cx="1270800" cy="275024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E2171E79-11D3-8648-9BEA-3C7660378BC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2290469" y="2625389"/>
            <a:ext cx="1963324" cy="4233515"/>
            <a:chOff x="5343883" y="-48857"/>
            <a:chExt cx="3263588" cy="7037279"/>
          </a:xfrm>
        </p:grpSpPr>
        <p:sp>
          <p:nvSpPr>
            <p:cNvPr id="69" name="矩形 13">
              <a:extLst>
                <a:ext uri="{FF2B5EF4-FFF2-40B4-BE49-F238E27FC236}">
                  <a16:creationId xmlns:a16="http://schemas.microsoft.com/office/drawing/2014/main" id="{2056A118-9F13-2644-8C4D-19B83F915923}"/>
                </a:ext>
              </a:extLst>
            </p:cNvPr>
            <p:cNvSpPr/>
            <p:nvPr userDrawn="1"/>
          </p:nvSpPr>
          <p:spPr>
            <a:xfrm>
              <a:off x="5356401" y="1934171"/>
              <a:ext cx="791510" cy="664397"/>
            </a:xfrm>
            <a:prstGeom prst="rect">
              <a:avLst/>
            </a:prstGeom>
            <a:solidFill>
              <a:srgbClr val="C4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196/0/84</a:t>
              </a:r>
            </a:p>
          </p:txBody>
        </p:sp>
        <p:sp>
          <p:nvSpPr>
            <p:cNvPr id="70" name="文本框 15">
              <a:extLst>
                <a:ext uri="{FF2B5EF4-FFF2-40B4-BE49-F238E27FC236}">
                  <a16:creationId xmlns:a16="http://schemas.microsoft.com/office/drawing/2014/main" id="{B22FD20B-FED1-F14A-B606-EFB600078EA5}"/>
                </a:ext>
              </a:extLst>
            </p:cNvPr>
            <p:cNvSpPr txBox="1"/>
            <p:nvPr userDrawn="1"/>
          </p:nvSpPr>
          <p:spPr>
            <a:xfrm>
              <a:off x="5352721" y="1694497"/>
              <a:ext cx="1636699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en-US" altLang="zh-CN" sz="800" dirty="0"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Secondary Colors</a:t>
              </a:r>
              <a:endParaRPr kumimoji="1" lang="zh-CN" altLang="en-US" sz="80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1" name="矩形 13">
              <a:extLst>
                <a:ext uri="{FF2B5EF4-FFF2-40B4-BE49-F238E27FC236}">
                  <a16:creationId xmlns:a16="http://schemas.microsoft.com/office/drawing/2014/main" id="{1BDF5E4A-1867-8E41-834A-BEF7F7DBCA4B}"/>
                </a:ext>
              </a:extLst>
            </p:cNvPr>
            <p:cNvSpPr/>
            <p:nvPr userDrawn="1"/>
          </p:nvSpPr>
          <p:spPr>
            <a:xfrm>
              <a:off x="6184680" y="1934171"/>
              <a:ext cx="791510" cy="664397"/>
            </a:xfrm>
            <a:prstGeom prst="rect">
              <a:avLst/>
            </a:prstGeom>
            <a:solidFill>
              <a:srgbClr val="CB37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203/55/120</a:t>
              </a:r>
            </a:p>
          </p:txBody>
        </p:sp>
        <p:sp>
          <p:nvSpPr>
            <p:cNvPr id="72" name="矩形 13">
              <a:extLst>
                <a:ext uri="{FF2B5EF4-FFF2-40B4-BE49-F238E27FC236}">
                  <a16:creationId xmlns:a16="http://schemas.microsoft.com/office/drawing/2014/main" id="{C1206869-819B-184C-810B-151F92C62236}"/>
                </a:ext>
              </a:extLst>
            </p:cNvPr>
            <p:cNvSpPr/>
            <p:nvPr userDrawn="1"/>
          </p:nvSpPr>
          <p:spPr>
            <a:xfrm>
              <a:off x="5356401" y="3403061"/>
              <a:ext cx="791510" cy="664397"/>
            </a:xfrm>
            <a:prstGeom prst="rect">
              <a:avLst/>
            </a:prstGeom>
            <a:solidFill>
              <a:srgbClr val="ED6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237/109/0</a:t>
              </a:r>
            </a:p>
          </p:txBody>
        </p:sp>
        <p:sp>
          <p:nvSpPr>
            <p:cNvPr id="73" name="矩形 13">
              <a:extLst>
                <a:ext uri="{FF2B5EF4-FFF2-40B4-BE49-F238E27FC236}">
                  <a16:creationId xmlns:a16="http://schemas.microsoft.com/office/drawing/2014/main" id="{7532BB58-5C8F-B442-A115-B92066928429}"/>
                </a:ext>
              </a:extLst>
            </p:cNvPr>
            <p:cNvSpPr/>
            <p:nvPr userDrawn="1"/>
          </p:nvSpPr>
          <p:spPr>
            <a:xfrm>
              <a:off x="6184680" y="2673360"/>
              <a:ext cx="791510" cy="664397"/>
            </a:xfrm>
            <a:prstGeom prst="rect">
              <a:avLst/>
            </a:prstGeom>
            <a:solidFill>
              <a:srgbClr val="9936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153/54/54</a:t>
              </a:r>
            </a:p>
          </p:txBody>
        </p:sp>
        <p:sp>
          <p:nvSpPr>
            <p:cNvPr id="74" name="矩形 13">
              <a:extLst>
                <a:ext uri="{FF2B5EF4-FFF2-40B4-BE49-F238E27FC236}">
                  <a16:creationId xmlns:a16="http://schemas.microsoft.com/office/drawing/2014/main" id="{19E144E8-C437-8E49-8068-D750BCB2B2F7}"/>
                </a:ext>
              </a:extLst>
            </p:cNvPr>
            <p:cNvSpPr/>
            <p:nvPr userDrawn="1"/>
          </p:nvSpPr>
          <p:spPr>
            <a:xfrm>
              <a:off x="5356401" y="4866463"/>
              <a:ext cx="791510" cy="664397"/>
            </a:xfrm>
            <a:prstGeom prst="rect">
              <a:avLst/>
            </a:prstGeom>
            <a:solidFill>
              <a:srgbClr val="62B2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98/178/48</a:t>
              </a:r>
            </a:p>
          </p:txBody>
        </p:sp>
        <p:sp>
          <p:nvSpPr>
            <p:cNvPr id="75" name="矩形 13">
              <a:extLst>
                <a:ext uri="{FF2B5EF4-FFF2-40B4-BE49-F238E27FC236}">
                  <a16:creationId xmlns:a16="http://schemas.microsoft.com/office/drawing/2014/main" id="{F707D190-CC54-CA46-946B-8609C53E3CB9}"/>
                </a:ext>
              </a:extLst>
            </p:cNvPr>
            <p:cNvSpPr/>
            <p:nvPr userDrawn="1"/>
          </p:nvSpPr>
          <p:spPr>
            <a:xfrm>
              <a:off x="6184680" y="3415851"/>
              <a:ext cx="791510" cy="664397"/>
            </a:xfrm>
            <a:prstGeom prst="rect">
              <a:avLst/>
            </a:prstGeom>
            <a:solidFill>
              <a:srgbClr val="F2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242/137/68</a:t>
              </a:r>
              <a:endParaRPr kumimoji="1" lang="mr-IN" altLang="zh-CN" sz="500" b="1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76" name="矩形 13">
              <a:extLst>
                <a:ext uri="{FF2B5EF4-FFF2-40B4-BE49-F238E27FC236}">
                  <a16:creationId xmlns:a16="http://schemas.microsoft.com/office/drawing/2014/main" id="{CA69D07A-4CB1-1C44-95EB-D5DD16C88C16}"/>
                </a:ext>
              </a:extLst>
            </p:cNvPr>
            <p:cNvSpPr/>
            <p:nvPr userDrawn="1"/>
          </p:nvSpPr>
          <p:spPr>
            <a:xfrm>
              <a:off x="5353240" y="184963"/>
              <a:ext cx="791510" cy="664397"/>
            </a:xfrm>
            <a:prstGeom prst="rect">
              <a:avLst/>
            </a:prstGeom>
            <a:solidFill>
              <a:srgbClr val="C700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185C</a:t>
              </a:r>
            </a:p>
            <a:p>
              <a:pPr algn="ctr">
                <a:lnSpc>
                  <a:spcPts val="620"/>
                </a:lnSpc>
                <a:spcBef>
                  <a:spcPts val="0"/>
                </a:spcBef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199/0/11  </a:t>
              </a:r>
            </a:p>
          </p:txBody>
        </p:sp>
        <p:sp>
          <p:nvSpPr>
            <p:cNvPr id="77" name="文本框 15">
              <a:extLst>
                <a:ext uri="{FF2B5EF4-FFF2-40B4-BE49-F238E27FC236}">
                  <a16:creationId xmlns:a16="http://schemas.microsoft.com/office/drawing/2014/main" id="{14051C33-7D8E-ED4E-A31B-8FAA52C8EDA5}"/>
                </a:ext>
              </a:extLst>
            </p:cNvPr>
            <p:cNvSpPr txBox="1"/>
            <p:nvPr userDrawn="1"/>
          </p:nvSpPr>
          <p:spPr>
            <a:xfrm>
              <a:off x="5343883" y="-48857"/>
              <a:ext cx="1358295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en-US" altLang="zh-CN" sz="800" dirty="0"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Corporate Colors</a:t>
              </a:r>
              <a:endParaRPr kumimoji="1" lang="zh-CN" altLang="en-US" sz="80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8" name="矩形 13">
              <a:extLst>
                <a:ext uri="{FF2B5EF4-FFF2-40B4-BE49-F238E27FC236}">
                  <a16:creationId xmlns:a16="http://schemas.microsoft.com/office/drawing/2014/main" id="{697139C8-6378-7346-AA26-3DE355486404}"/>
                </a:ext>
              </a:extLst>
            </p:cNvPr>
            <p:cNvSpPr/>
            <p:nvPr userDrawn="1"/>
          </p:nvSpPr>
          <p:spPr>
            <a:xfrm>
              <a:off x="5352600" y="918047"/>
              <a:ext cx="791510" cy="664397"/>
            </a:xfrm>
            <a:prstGeom prst="rect">
              <a:avLst/>
            </a:prstGeom>
            <a:solidFill>
              <a:srgbClr val="C810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186C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200/16/46  </a:t>
              </a:r>
            </a:p>
          </p:txBody>
        </p:sp>
        <p:sp>
          <p:nvSpPr>
            <p:cNvPr id="79" name="矩形 13">
              <a:extLst>
                <a:ext uri="{FF2B5EF4-FFF2-40B4-BE49-F238E27FC236}">
                  <a16:creationId xmlns:a16="http://schemas.microsoft.com/office/drawing/2014/main" id="{F79CD551-CACB-A749-9460-B80C1456F4E8}"/>
                </a:ext>
              </a:extLst>
            </p:cNvPr>
            <p:cNvSpPr/>
            <p:nvPr userDrawn="1"/>
          </p:nvSpPr>
          <p:spPr>
            <a:xfrm>
              <a:off x="5354164" y="2665974"/>
              <a:ext cx="791510" cy="664397"/>
            </a:xfrm>
            <a:prstGeom prst="rect">
              <a:avLst/>
            </a:prstGeom>
            <a:solidFill>
              <a:srgbClr val="7F0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127/0/1</a:t>
              </a:r>
            </a:p>
          </p:txBody>
        </p:sp>
        <p:sp>
          <p:nvSpPr>
            <p:cNvPr id="80" name="矩形 13">
              <a:extLst>
                <a:ext uri="{FF2B5EF4-FFF2-40B4-BE49-F238E27FC236}">
                  <a16:creationId xmlns:a16="http://schemas.microsoft.com/office/drawing/2014/main" id="{659202D4-1C13-564B-AD21-AF809769236B}"/>
                </a:ext>
              </a:extLst>
            </p:cNvPr>
            <p:cNvSpPr/>
            <p:nvPr userDrawn="1"/>
          </p:nvSpPr>
          <p:spPr>
            <a:xfrm>
              <a:off x="5354164" y="4134866"/>
              <a:ext cx="791510" cy="664397"/>
            </a:xfrm>
            <a:prstGeom prst="rect">
              <a:avLst/>
            </a:prstGeom>
            <a:solidFill>
              <a:srgbClr val="FCC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52/200/0</a:t>
              </a:r>
            </a:p>
          </p:txBody>
        </p:sp>
        <p:sp>
          <p:nvSpPr>
            <p:cNvPr id="81" name="矩形 13">
              <a:extLst>
                <a:ext uri="{FF2B5EF4-FFF2-40B4-BE49-F238E27FC236}">
                  <a16:creationId xmlns:a16="http://schemas.microsoft.com/office/drawing/2014/main" id="{1D14C75E-3EEE-FA4D-8DA3-70B2C56F286F}"/>
                </a:ext>
              </a:extLst>
            </p:cNvPr>
            <p:cNvSpPr/>
            <p:nvPr userDrawn="1"/>
          </p:nvSpPr>
          <p:spPr>
            <a:xfrm>
              <a:off x="5354164" y="5596166"/>
              <a:ext cx="791510" cy="664397"/>
            </a:xfrm>
            <a:prstGeom prst="rect">
              <a:avLst/>
            </a:prstGeom>
            <a:solidFill>
              <a:srgbClr val="30B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48/181/197</a:t>
              </a:r>
            </a:p>
          </p:txBody>
        </p:sp>
        <p:sp>
          <p:nvSpPr>
            <p:cNvPr id="82" name="矩形 13">
              <a:extLst>
                <a:ext uri="{FF2B5EF4-FFF2-40B4-BE49-F238E27FC236}">
                  <a16:creationId xmlns:a16="http://schemas.microsoft.com/office/drawing/2014/main" id="{9844BDEE-1453-9A40-B91C-2C526D59737B}"/>
                </a:ext>
              </a:extLst>
            </p:cNvPr>
            <p:cNvSpPr/>
            <p:nvPr userDrawn="1"/>
          </p:nvSpPr>
          <p:spPr>
            <a:xfrm>
              <a:off x="6194511" y="4866463"/>
              <a:ext cx="791510" cy="664397"/>
            </a:xfrm>
            <a:prstGeom prst="rect">
              <a:avLst/>
            </a:prstGeom>
            <a:solidFill>
              <a:srgbClr val="81C1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129/193/95</a:t>
              </a:r>
            </a:p>
          </p:txBody>
        </p:sp>
        <p:sp>
          <p:nvSpPr>
            <p:cNvPr id="83" name="矩形 13">
              <a:extLst>
                <a:ext uri="{FF2B5EF4-FFF2-40B4-BE49-F238E27FC236}">
                  <a16:creationId xmlns:a16="http://schemas.microsoft.com/office/drawing/2014/main" id="{533D13E9-5244-8E4F-9513-C00748CDDDF9}"/>
                </a:ext>
              </a:extLst>
            </p:cNvPr>
            <p:cNvSpPr/>
            <p:nvPr userDrawn="1"/>
          </p:nvSpPr>
          <p:spPr>
            <a:xfrm>
              <a:off x="6192274" y="4134866"/>
              <a:ext cx="791510" cy="664397"/>
            </a:xfrm>
            <a:prstGeom prst="rect">
              <a:avLst/>
            </a:prstGeom>
            <a:solidFill>
              <a:srgbClr val="FDD3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253/211/81</a:t>
              </a:r>
            </a:p>
          </p:txBody>
        </p:sp>
        <p:sp>
          <p:nvSpPr>
            <p:cNvPr id="84" name="矩形 13">
              <a:extLst>
                <a:ext uri="{FF2B5EF4-FFF2-40B4-BE49-F238E27FC236}">
                  <a16:creationId xmlns:a16="http://schemas.microsoft.com/office/drawing/2014/main" id="{4EBE9DBF-E87C-4F4D-BBB1-81632C549613}"/>
                </a:ext>
              </a:extLst>
            </p:cNvPr>
            <p:cNvSpPr/>
            <p:nvPr userDrawn="1"/>
          </p:nvSpPr>
          <p:spPr>
            <a:xfrm>
              <a:off x="6192274" y="5596166"/>
              <a:ext cx="791510" cy="664397"/>
            </a:xfrm>
            <a:prstGeom prst="rect">
              <a:avLst/>
            </a:prstGeom>
            <a:solidFill>
              <a:srgbClr val="56C4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86/196/210</a:t>
              </a:r>
            </a:p>
          </p:txBody>
        </p:sp>
        <p:sp>
          <p:nvSpPr>
            <p:cNvPr id="85" name="矩形 13">
              <a:extLst>
                <a:ext uri="{FF2B5EF4-FFF2-40B4-BE49-F238E27FC236}">
                  <a16:creationId xmlns:a16="http://schemas.microsoft.com/office/drawing/2014/main" id="{422FC2B2-7928-F442-949E-D722F3DC9D01}"/>
                </a:ext>
              </a:extLst>
            </p:cNvPr>
            <p:cNvSpPr/>
            <p:nvPr/>
          </p:nvSpPr>
          <p:spPr>
            <a:xfrm>
              <a:off x="6186245" y="184963"/>
              <a:ext cx="791510" cy="664397"/>
            </a:xfrm>
            <a:prstGeom prst="rect">
              <a:avLst/>
            </a:prstGeom>
            <a:solidFill>
              <a:srgbClr val="D339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211/57/65</a:t>
              </a:r>
            </a:p>
          </p:txBody>
        </p:sp>
        <p:sp>
          <p:nvSpPr>
            <p:cNvPr id="86" name="矩形 13">
              <a:extLst>
                <a:ext uri="{FF2B5EF4-FFF2-40B4-BE49-F238E27FC236}">
                  <a16:creationId xmlns:a16="http://schemas.microsoft.com/office/drawing/2014/main" id="{5F38502B-99C0-4640-9E8D-7247A3238E22}"/>
                </a:ext>
              </a:extLst>
            </p:cNvPr>
            <p:cNvSpPr/>
            <p:nvPr/>
          </p:nvSpPr>
          <p:spPr>
            <a:xfrm>
              <a:off x="6185604" y="918047"/>
              <a:ext cx="791510" cy="664397"/>
            </a:xfrm>
            <a:prstGeom prst="rect">
              <a:avLst/>
            </a:prstGeom>
            <a:solidFill>
              <a:srgbClr val="D338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211/56/89</a:t>
              </a:r>
            </a:p>
          </p:txBody>
        </p:sp>
        <p:sp>
          <p:nvSpPr>
            <p:cNvPr id="87" name="矩形 13">
              <a:extLst>
                <a:ext uri="{FF2B5EF4-FFF2-40B4-BE49-F238E27FC236}">
                  <a16:creationId xmlns:a16="http://schemas.microsoft.com/office/drawing/2014/main" id="{1399EB62-5216-324F-B66C-AD6ED0004D51}"/>
                </a:ext>
              </a:extLst>
            </p:cNvPr>
            <p:cNvSpPr/>
            <p:nvPr/>
          </p:nvSpPr>
          <p:spPr>
            <a:xfrm>
              <a:off x="6996262" y="1934171"/>
              <a:ext cx="791510" cy="664397"/>
            </a:xfrm>
            <a:prstGeom prst="rect">
              <a:avLst/>
            </a:prstGeom>
            <a:solidFill>
              <a:srgbClr val="DD80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221/128/170</a:t>
              </a:r>
            </a:p>
          </p:txBody>
        </p:sp>
        <p:sp>
          <p:nvSpPr>
            <p:cNvPr id="88" name="矩形 13">
              <a:extLst>
                <a:ext uri="{FF2B5EF4-FFF2-40B4-BE49-F238E27FC236}">
                  <a16:creationId xmlns:a16="http://schemas.microsoft.com/office/drawing/2014/main" id="{DEDE780A-8050-FD48-B661-39532349131D}"/>
                </a:ext>
              </a:extLst>
            </p:cNvPr>
            <p:cNvSpPr/>
            <p:nvPr/>
          </p:nvSpPr>
          <p:spPr>
            <a:xfrm>
              <a:off x="6996262" y="2673360"/>
              <a:ext cx="791510" cy="664397"/>
            </a:xfrm>
            <a:prstGeom prst="rect">
              <a:avLst/>
            </a:prstGeom>
            <a:solidFill>
              <a:srgbClr val="BF80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191/128/130</a:t>
              </a:r>
            </a:p>
          </p:txBody>
        </p:sp>
        <p:sp>
          <p:nvSpPr>
            <p:cNvPr id="89" name="矩形 13">
              <a:extLst>
                <a:ext uri="{FF2B5EF4-FFF2-40B4-BE49-F238E27FC236}">
                  <a16:creationId xmlns:a16="http://schemas.microsoft.com/office/drawing/2014/main" id="{9BDB304C-5E40-9647-A3EF-75D9BFFB7E5B}"/>
                </a:ext>
              </a:extLst>
            </p:cNvPr>
            <p:cNvSpPr/>
            <p:nvPr/>
          </p:nvSpPr>
          <p:spPr>
            <a:xfrm>
              <a:off x="6996262" y="3415851"/>
              <a:ext cx="791510" cy="664397"/>
            </a:xfrm>
            <a:prstGeom prst="rect">
              <a:avLst/>
            </a:prstGeom>
            <a:solidFill>
              <a:srgbClr val="F6B7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246/183/140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0" name="矩形 13">
              <a:extLst>
                <a:ext uri="{FF2B5EF4-FFF2-40B4-BE49-F238E27FC236}">
                  <a16:creationId xmlns:a16="http://schemas.microsoft.com/office/drawing/2014/main" id="{EC3A6DD7-CCD1-0C4F-B8D4-3D01C9FFC289}"/>
                </a:ext>
              </a:extLst>
            </p:cNvPr>
            <p:cNvSpPr/>
            <p:nvPr/>
          </p:nvSpPr>
          <p:spPr>
            <a:xfrm>
              <a:off x="7006093" y="4866463"/>
              <a:ext cx="791510" cy="664397"/>
            </a:xfrm>
            <a:prstGeom prst="rect">
              <a:avLst/>
            </a:prstGeom>
            <a:solidFill>
              <a:srgbClr val="AFD8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176/216/156</a:t>
              </a:r>
            </a:p>
          </p:txBody>
        </p:sp>
        <p:sp>
          <p:nvSpPr>
            <p:cNvPr id="91" name="矩形 13">
              <a:extLst>
                <a:ext uri="{FF2B5EF4-FFF2-40B4-BE49-F238E27FC236}">
                  <a16:creationId xmlns:a16="http://schemas.microsoft.com/office/drawing/2014/main" id="{FC3F3193-22C2-A847-A957-DFCCDA9D1D88}"/>
                </a:ext>
              </a:extLst>
            </p:cNvPr>
            <p:cNvSpPr/>
            <p:nvPr/>
          </p:nvSpPr>
          <p:spPr>
            <a:xfrm>
              <a:off x="7003856" y="4134866"/>
              <a:ext cx="791510" cy="664397"/>
            </a:xfrm>
            <a:prstGeom prst="rect">
              <a:avLst/>
            </a:prstGeom>
            <a:solidFill>
              <a:srgbClr val="FDE3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253/227/181</a:t>
              </a:r>
            </a:p>
          </p:txBody>
        </p:sp>
        <p:sp>
          <p:nvSpPr>
            <p:cNvPr id="92" name="矩形 13">
              <a:extLst>
                <a:ext uri="{FF2B5EF4-FFF2-40B4-BE49-F238E27FC236}">
                  <a16:creationId xmlns:a16="http://schemas.microsoft.com/office/drawing/2014/main" id="{851DFAF5-0D1C-C64A-87B5-B0C9497BA3EB}"/>
                </a:ext>
              </a:extLst>
            </p:cNvPr>
            <p:cNvSpPr/>
            <p:nvPr/>
          </p:nvSpPr>
          <p:spPr>
            <a:xfrm>
              <a:off x="7003856" y="5596166"/>
              <a:ext cx="791510" cy="664397"/>
            </a:xfrm>
            <a:prstGeom prst="rect">
              <a:avLst/>
            </a:prstGeom>
            <a:solidFill>
              <a:srgbClr val="94DA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148/218/226</a:t>
              </a:r>
            </a:p>
          </p:txBody>
        </p:sp>
        <p:sp>
          <p:nvSpPr>
            <p:cNvPr id="93" name="矩形 13">
              <a:extLst>
                <a:ext uri="{FF2B5EF4-FFF2-40B4-BE49-F238E27FC236}">
                  <a16:creationId xmlns:a16="http://schemas.microsoft.com/office/drawing/2014/main" id="{57EB9D15-6C1C-8340-A5D0-43B865B5951C}"/>
                </a:ext>
              </a:extLst>
            </p:cNvPr>
            <p:cNvSpPr/>
            <p:nvPr/>
          </p:nvSpPr>
          <p:spPr>
            <a:xfrm>
              <a:off x="6997826" y="184963"/>
              <a:ext cx="791510" cy="664397"/>
            </a:xfrm>
            <a:prstGeom prst="rect">
              <a:avLst/>
            </a:prstGeom>
            <a:solidFill>
              <a:srgbClr val="E28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226/129/137</a:t>
              </a:r>
            </a:p>
          </p:txBody>
        </p:sp>
        <p:sp>
          <p:nvSpPr>
            <p:cNvPr id="94" name="矩形 13">
              <a:extLst>
                <a:ext uri="{FF2B5EF4-FFF2-40B4-BE49-F238E27FC236}">
                  <a16:creationId xmlns:a16="http://schemas.microsoft.com/office/drawing/2014/main" id="{2B29D96D-3B3D-B944-92CB-FE0973E33810}"/>
                </a:ext>
              </a:extLst>
            </p:cNvPr>
            <p:cNvSpPr/>
            <p:nvPr/>
          </p:nvSpPr>
          <p:spPr>
            <a:xfrm>
              <a:off x="6997185" y="918047"/>
              <a:ext cx="791510" cy="664397"/>
            </a:xfrm>
            <a:prstGeom prst="rect">
              <a:avLst/>
            </a:prstGeom>
            <a:solidFill>
              <a:srgbClr val="E281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226/129/152</a:t>
              </a:r>
            </a:p>
          </p:txBody>
        </p:sp>
        <p:sp>
          <p:nvSpPr>
            <p:cNvPr id="95" name="矩形 13">
              <a:extLst>
                <a:ext uri="{FF2B5EF4-FFF2-40B4-BE49-F238E27FC236}">
                  <a16:creationId xmlns:a16="http://schemas.microsoft.com/office/drawing/2014/main" id="{35D234AC-C1A2-7248-94C0-BB95C4DFE743}"/>
                </a:ext>
              </a:extLst>
            </p:cNvPr>
            <p:cNvSpPr/>
            <p:nvPr userDrawn="1"/>
          </p:nvSpPr>
          <p:spPr>
            <a:xfrm>
              <a:off x="7806130" y="1934171"/>
              <a:ext cx="791510" cy="664397"/>
            </a:xfrm>
            <a:prstGeom prst="rect">
              <a:avLst/>
            </a:prstGeom>
            <a:solidFill>
              <a:srgbClr val="EBB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235/179/204</a:t>
              </a:r>
            </a:p>
          </p:txBody>
        </p:sp>
        <p:sp>
          <p:nvSpPr>
            <p:cNvPr id="96" name="矩形 13">
              <a:extLst>
                <a:ext uri="{FF2B5EF4-FFF2-40B4-BE49-F238E27FC236}">
                  <a16:creationId xmlns:a16="http://schemas.microsoft.com/office/drawing/2014/main" id="{2C241EB7-09A9-7E40-9241-F2D47E53E1FF}"/>
                </a:ext>
              </a:extLst>
            </p:cNvPr>
            <p:cNvSpPr/>
            <p:nvPr/>
          </p:nvSpPr>
          <p:spPr>
            <a:xfrm>
              <a:off x="7806130" y="2673360"/>
              <a:ext cx="791510" cy="664397"/>
            </a:xfrm>
            <a:prstGeom prst="rect">
              <a:avLst/>
            </a:prstGeom>
            <a:solidFill>
              <a:srgbClr val="D8B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216/179/179</a:t>
              </a:r>
            </a:p>
          </p:txBody>
        </p:sp>
        <p:sp>
          <p:nvSpPr>
            <p:cNvPr id="97" name="矩形 13">
              <a:extLst>
                <a:ext uri="{FF2B5EF4-FFF2-40B4-BE49-F238E27FC236}">
                  <a16:creationId xmlns:a16="http://schemas.microsoft.com/office/drawing/2014/main" id="{63833C81-CC87-004C-AE5E-CB387B992636}"/>
                </a:ext>
              </a:extLst>
            </p:cNvPr>
            <p:cNvSpPr/>
            <p:nvPr/>
          </p:nvSpPr>
          <p:spPr>
            <a:xfrm>
              <a:off x="7806130" y="3415851"/>
              <a:ext cx="791510" cy="664397"/>
            </a:xfrm>
            <a:prstGeom prst="rect">
              <a:avLst/>
            </a:prstGeom>
            <a:solidFill>
              <a:srgbClr val="FAD3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250/211/187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8" name="矩形 13">
              <a:extLst>
                <a:ext uri="{FF2B5EF4-FFF2-40B4-BE49-F238E27FC236}">
                  <a16:creationId xmlns:a16="http://schemas.microsoft.com/office/drawing/2014/main" id="{77A96C4C-F3F3-484A-95BE-7E52C33A2FE2}"/>
                </a:ext>
              </a:extLst>
            </p:cNvPr>
            <p:cNvSpPr/>
            <p:nvPr/>
          </p:nvSpPr>
          <p:spPr>
            <a:xfrm>
              <a:off x="7815961" y="4866463"/>
              <a:ext cx="791510" cy="664397"/>
            </a:xfrm>
            <a:prstGeom prst="rect">
              <a:avLst/>
            </a:prstGeom>
            <a:solidFill>
              <a:srgbClr val="D0E8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208/232/196</a:t>
              </a:r>
            </a:p>
          </p:txBody>
        </p:sp>
        <p:sp>
          <p:nvSpPr>
            <p:cNvPr id="99" name="矩形 13">
              <a:extLst>
                <a:ext uri="{FF2B5EF4-FFF2-40B4-BE49-F238E27FC236}">
                  <a16:creationId xmlns:a16="http://schemas.microsoft.com/office/drawing/2014/main" id="{66F0E6F8-F4D3-1B44-BB6D-F328A6CEA0C9}"/>
                </a:ext>
              </a:extLst>
            </p:cNvPr>
            <p:cNvSpPr/>
            <p:nvPr/>
          </p:nvSpPr>
          <p:spPr>
            <a:xfrm>
              <a:off x="7813724" y="4134866"/>
              <a:ext cx="791510" cy="664397"/>
            </a:xfrm>
            <a:prstGeom prst="rect">
              <a:avLst/>
            </a:prstGeom>
            <a:solidFill>
              <a:srgbClr val="FEEE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254/238/193</a:t>
              </a:r>
            </a:p>
          </p:txBody>
        </p:sp>
        <p:sp>
          <p:nvSpPr>
            <p:cNvPr id="100" name="矩形 13">
              <a:extLst>
                <a:ext uri="{FF2B5EF4-FFF2-40B4-BE49-F238E27FC236}">
                  <a16:creationId xmlns:a16="http://schemas.microsoft.com/office/drawing/2014/main" id="{EEFEFB0D-48AF-8147-BDEB-B01E99ED82A7}"/>
                </a:ext>
              </a:extLst>
            </p:cNvPr>
            <p:cNvSpPr/>
            <p:nvPr/>
          </p:nvSpPr>
          <p:spPr>
            <a:xfrm>
              <a:off x="7813724" y="5596166"/>
              <a:ext cx="791510" cy="664397"/>
            </a:xfrm>
            <a:prstGeom prst="rect">
              <a:avLst/>
            </a:prstGeom>
            <a:solidFill>
              <a:srgbClr val="BEE9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190/233/238</a:t>
              </a:r>
            </a:p>
          </p:txBody>
        </p:sp>
        <p:sp>
          <p:nvSpPr>
            <p:cNvPr id="101" name="矩形 13">
              <a:extLst>
                <a:ext uri="{FF2B5EF4-FFF2-40B4-BE49-F238E27FC236}">
                  <a16:creationId xmlns:a16="http://schemas.microsoft.com/office/drawing/2014/main" id="{3F7C47B0-D4EF-7047-9B96-1169C593055C}"/>
                </a:ext>
              </a:extLst>
            </p:cNvPr>
            <p:cNvSpPr/>
            <p:nvPr/>
          </p:nvSpPr>
          <p:spPr>
            <a:xfrm>
              <a:off x="7807694" y="184963"/>
              <a:ext cx="791510" cy="664397"/>
            </a:xfrm>
            <a:prstGeom prst="rect">
              <a:avLst/>
            </a:prstGeom>
            <a:solidFill>
              <a:srgbClr val="EEB3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239/178/184</a:t>
              </a:r>
            </a:p>
          </p:txBody>
        </p:sp>
        <p:sp>
          <p:nvSpPr>
            <p:cNvPr id="102" name="矩形 13">
              <a:extLst>
                <a:ext uri="{FF2B5EF4-FFF2-40B4-BE49-F238E27FC236}">
                  <a16:creationId xmlns:a16="http://schemas.microsoft.com/office/drawing/2014/main" id="{26A0A468-A37D-824A-8DA2-0B437212E07E}"/>
                </a:ext>
              </a:extLst>
            </p:cNvPr>
            <p:cNvSpPr/>
            <p:nvPr/>
          </p:nvSpPr>
          <p:spPr>
            <a:xfrm>
              <a:off x="7807054" y="918047"/>
              <a:ext cx="791510" cy="664397"/>
            </a:xfrm>
            <a:prstGeom prst="rect">
              <a:avLst/>
            </a:prstGeom>
            <a:solidFill>
              <a:srgbClr val="EEB3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238/179/193</a:t>
              </a:r>
            </a:p>
          </p:txBody>
        </p:sp>
        <p:sp>
          <p:nvSpPr>
            <p:cNvPr id="103" name="矩形 13">
              <a:extLst>
                <a:ext uri="{FF2B5EF4-FFF2-40B4-BE49-F238E27FC236}">
                  <a16:creationId xmlns:a16="http://schemas.microsoft.com/office/drawing/2014/main" id="{B0E79B3A-2E5F-ED4F-AA3D-00B685B18CA9}"/>
                </a:ext>
              </a:extLst>
            </p:cNvPr>
            <p:cNvSpPr/>
            <p:nvPr userDrawn="1"/>
          </p:nvSpPr>
          <p:spPr>
            <a:xfrm>
              <a:off x="5354169" y="6324025"/>
              <a:ext cx="513579" cy="664397"/>
            </a:xfrm>
            <a:prstGeom prst="rect">
              <a:avLst/>
            </a:prstGeom>
            <a:solidFill>
              <a:srgbClr val="2218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0/0/0</a:t>
              </a:r>
            </a:p>
          </p:txBody>
        </p:sp>
        <p:sp>
          <p:nvSpPr>
            <p:cNvPr id="104" name="矩形 13">
              <a:extLst>
                <a:ext uri="{FF2B5EF4-FFF2-40B4-BE49-F238E27FC236}">
                  <a16:creationId xmlns:a16="http://schemas.microsoft.com/office/drawing/2014/main" id="{32D85E93-C860-B646-A67C-3D2FDCC07E8E}"/>
                </a:ext>
              </a:extLst>
            </p:cNvPr>
            <p:cNvSpPr/>
            <p:nvPr userDrawn="1"/>
          </p:nvSpPr>
          <p:spPr>
            <a:xfrm>
              <a:off x="5900626" y="6324025"/>
              <a:ext cx="513579" cy="66439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89/87/87</a:t>
              </a:r>
            </a:p>
          </p:txBody>
        </p:sp>
        <p:sp>
          <p:nvSpPr>
            <p:cNvPr id="105" name="矩形 13">
              <a:extLst>
                <a:ext uri="{FF2B5EF4-FFF2-40B4-BE49-F238E27FC236}">
                  <a16:creationId xmlns:a16="http://schemas.microsoft.com/office/drawing/2014/main" id="{D9E271D3-C782-EA4B-B477-613B5CE7B0DA}"/>
                </a:ext>
              </a:extLst>
            </p:cNvPr>
            <p:cNvSpPr/>
            <p:nvPr userDrawn="1"/>
          </p:nvSpPr>
          <p:spPr>
            <a:xfrm>
              <a:off x="6450318" y="6324025"/>
              <a:ext cx="513579" cy="664397"/>
            </a:xfrm>
            <a:prstGeom prst="rect">
              <a:avLst/>
            </a:prstGeom>
            <a:solidFill>
              <a:srgbClr val="8888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137/137/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</a:t>
              </a:r>
            </a:p>
          </p:txBody>
        </p:sp>
        <p:sp>
          <p:nvSpPr>
            <p:cNvPr id="106" name="矩形 13">
              <a:extLst>
                <a:ext uri="{FF2B5EF4-FFF2-40B4-BE49-F238E27FC236}">
                  <a16:creationId xmlns:a16="http://schemas.microsoft.com/office/drawing/2014/main" id="{3F3501FC-1CA1-714F-BF48-934C859FA443}"/>
                </a:ext>
              </a:extLst>
            </p:cNvPr>
            <p:cNvSpPr/>
            <p:nvPr userDrawn="1"/>
          </p:nvSpPr>
          <p:spPr>
            <a:xfrm>
              <a:off x="6998296" y="6324025"/>
              <a:ext cx="513579" cy="664397"/>
            </a:xfrm>
            <a:prstGeom prst="rect">
              <a:avLst/>
            </a:prstGeom>
            <a:solidFill>
              <a:srgbClr val="B5B5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181/181/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</a:t>
              </a:r>
            </a:p>
          </p:txBody>
        </p:sp>
        <p:sp>
          <p:nvSpPr>
            <p:cNvPr id="107" name="矩形 13">
              <a:extLst>
                <a:ext uri="{FF2B5EF4-FFF2-40B4-BE49-F238E27FC236}">
                  <a16:creationId xmlns:a16="http://schemas.microsoft.com/office/drawing/2014/main" id="{55D4E001-16C8-3749-9816-95BDA789806E}"/>
                </a:ext>
              </a:extLst>
            </p:cNvPr>
            <p:cNvSpPr/>
            <p:nvPr userDrawn="1"/>
          </p:nvSpPr>
          <p:spPr>
            <a:xfrm>
              <a:off x="7541580" y="6324025"/>
              <a:ext cx="513579" cy="664397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221/221/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221</a:t>
              </a:r>
            </a:p>
          </p:txBody>
        </p:sp>
        <p:sp>
          <p:nvSpPr>
            <p:cNvPr id="108" name="矩形 13">
              <a:extLst>
                <a:ext uri="{FF2B5EF4-FFF2-40B4-BE49-F238E27FC236}">
                  <a16:creationId xmlns:a16="http://schemas.microsoft.com/office/drawing/2014/main" id="{77AD797E-A6D4-8148-B9A9-59A0D242F0FA}"/>
                </a:ext>
              </a:extLst>
            </p:cNvPr>
            <p:cNvSpPr/>
            <p:nvPr userDrawn="1"/>
          </p:nvSpPr>
          <p:spPr>
            <a:xfrm>
              <a:off x="8083608" y="6324025"/>
              <a:ext cx="513579" cy="66439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B5B5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255/255/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6785A3D6-1271-D247-9E96-1B376F4BE7BE}"/>
              </a:ext>
            </a:extLst>
          </p:cNvPr>
          <p:cNvSpPr txBox="1"/>
          <p:nvPr userDrawn="1"/>
        </p:nvSpPr>
        <p:spPr>
          <a:xfrm>
            <a:off x="5501820" y="6356939"/>
            <a:ext cx="23883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0" kern="1200" baseline="0" dirty="0">
                <a:solidFill>
                  <a:srgbClr val="1D1D1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JVET-AK0193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BEE2EE-BF4D-7A4A-B3C6-9E47668CCD98}"/>
              </a:ext>
            </a:extLst>
          </p:cNvPr>
          <p:cNvSpPr txBox="1"/>
          <p:nvPr userDrawn="1"/>
        </p:nvSpPr>
        <p:spPr>
          <a:xfrm>
            <a:off x="734131" y="6402806"/>
            <a:ext cx="499729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8908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837181-38C6-AD4F-B8BA-B444770388BB}" type="slidenum">
              <a:rPr lang="en-US" sz="900" smtClean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l" defTabSz="8908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900" dirty="0">
              <a:solidFill>
                <a:srgbClr val="1D1D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565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1187798" rtl="0" eaLnBrk="1" latinLnBrk="0" hangingPunct="1">
        <a:lnSpc>
          <a:spcPct val="90000"/>
        </a:lnSpc>
        <a:spcBef>
          <a:spcPct val="0"/>
        </a:spcBef>
        <a:buNone/>
        <a:defRPr sz="571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6950" indent="-296950" algn="l" defTabSz="1187798" rtl="0" eaLnBrk="1" latinLnBrk="0" hangingPunct="1">
        <a:lnSpc>
          <a:spcPct val="90000"/>
        </a:lnSpc>
        <a:spcBef>
          <a:spcPts val="1299"/>
        </a:spcBef>
        <a:buFont typeface="Arial" panose="020B0604020202020204" pitchFamily="34" charset="0"/>
        <a:buChar char="•"/>
        <a:defRPr sz="3636" kern="1200">
          <a:solidFill>
            <a:schemeClr val="tx1"/>
          </a:solidFill>
          <a:latin typeface="+mn-lt"/>
          <a:ea typeface="+mn-ea"/>
          <a:cs typeface="+mn-cs"/>
        </a:defRPr>
      </a:lvl1pPr>
      <a:lvl2pPr marL="890849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2pPr>
      <a:lvl3pPr marL="14847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20786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6725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32664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860346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454245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5048144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1pPr>
      <a:lvl2pPr marL="59390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29694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563396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1572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4751195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ACD1975-F435-0C43-9931-DC58CEAFFC6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5350" y="5239240"/>
            <a:ext cx="1875600" cy="405914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45F1158-B1AA-8F41-AF0A-FEA0EC187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144" y="1474840"/>
            <a:ext cx="3984232" cy="281608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A24FF637-3127-064E-84EE-A0C7EB5BEE96}"/>
              </a:ext>
            </a:extLst>
          </p:cNvPr>
          <p:cNvSpPr txBox="1">
            <a:spLocks/>
          </p:cNvSpPr>
          <p:nvPr userDrawn="1"/>
        </p:nvSpPr>
        <p:spPr>
          <a:xfrm>
            <a:off x="7979357" y="2343267"/>
            <a:ext cx="3225168" cy="202996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65"/>
              </a:lnSpc>
            </a:pPr>
            <a:r>
              <a:rPr kumimoji="1" lang="en-US" altLang="zh-CN" sz="850" b="1" baseline="0" dirty="0">
                <a:solidFill>
                  <a:srgbClr val="1D1D1B"/>
                </a:solidFill>
                <a:latin typeface="+mj-lt"/>
              </a:rPr>
              <a:t>Copyright©2018 Huawei Technologies Co., Ltd.</a:t>
            </a:r>
            <a:br>
              <a:rPr kumimoji="1" lang="en-US" altLang="zh-CN" sz="850" b="1" baseline="0" dirty="0">
                <a:solidFill>
                  <a:srgbClr val="1D1D1B"/>
                </a:solidFill>
                <a:latin typeface="+mj-lt"/>
              </a:rPr>
            </a:br>
            <a:r>
              <a:rPr kumimoji="1" lang="en-US" altLang="zh-CN" sz="850" b="1" baseline="0" dirty="0">
                <a:solidFill>
                  <a:srgbClr val="1D1D1B"/>
                </a:solidFill>
                <a:latin typeface="+mj-lt"/>
              </a:rPr>
              <a:t>All Rights Reserved.</a:t>
            </a:r>
            <a:br>
              <a:rPr kumimoji="1" lang="en-US" altLang="zh-CN" sz="779" dirty="0">
                <a:solidFill>
                  <a:srgbClr val="1D1D1B"/>
                </a:solidFill>
                <a:latin typeface="+mn-lt"/>
              </a:rPr>
            </a:br>
            <a:br>
              <a:rPr kumimoji="1" lang="en-US" altLang="zh-CN" sz="779" dirty="0">
                <a:solidFill>
                  <a:srgbClr val="1D1D1B"/>
                </a:solidFill>
                <a:latin typeface="+mn-lt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The information in this document may contain predictive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statements including, without limitation, statements regarding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the future financial and operating results, future product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portfolio, new technology, etc. There are a number of factors that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could cause actual results and developments to differ materially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from those expressed or implied in the predictive statements.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Therefore, such information is provided for reference purpose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only and constitutes neither an offer nor an acceptance. Huawei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may change the information at any time without notice. </a:t>
            </a:r>
          </a:p>
          <a:p>
            <a:pPr>
              <a:lnSpc>
                <a:spcPts val="1065"/>
              </a:lnSpc>
            </a:pPr>
            <a:endParaRPr kumimoji="1" lang="zh-CN" altLang="en-US" sz="779" dirty="0">
              <a:solidFill>
                <a:srgbClr val="1D1D1B"/>
              </a:solidFill>
              <a:latin typeface="+mn-lt"/>
            </a:endParaRPr>
          </a:p>
        </p:txBody>
      </p:sp>
      <p:sp>
        <p:nvSpPr>
          <p:cNvPr id="9" name="Subtitle 6">
            <a:extLst>
              <a:ext uri="{FF2B5EF4-FFF2-40B4-BE49-F238E27FC236}">
                <a16:creationId xmlns:a16="http://schemas.microsoft.com/office/drawing/2014/main" id="{FBF16AD5-9EBA-8547-984B-E4E106BBD6C0}"/>
              </a:ext>
            </a:extLst>
          </p:cNvPr>
          <p:cNvSpPr txBox="1">
            <a:spLocks/>
          </p:cNvSpPr>
          <p:nvPr userDrawn="1"/>
        </p:nvSpPr>
        <p:spPr>
          <a:xfrm>
            <a:off x="7977672" y="1654431"/>
            <a:ext cx="3481833" cy="58280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294"/>
              </a:lnSpc>
            </a:pPr>
            <a:r>
              <a:rPr kumimoji="1" lang="en-US" altLang="zh-CN" sz="120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Bring digital to every person, home and </a:t>
            </a:r>
            <a:br>
              <a:rPr kumimoji="1" lang="en-US" altLang="zh-CN" sz="120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120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organization for a fully connected, </a:t>
            </a:r>
            <a:br>
              <a:rPr kumimoji="1" lang="en-US" altLang="zh-CN" sz="120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120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intelligent world.</a:t>
            </a:r>
            <a:endParaRPr kumimoji="1" lang="zh-CN" altLang="en-US" sz="1200" dirty="0">
              <a:solidFill>
                <a:srgbClr val="1D1D1B"/>
              </a:solidFill>
              <a:latin typeface="+mn-lt"/>
              <a:ea typeface="Microsoft YaHei" charset="-122"/>
              <a:cs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48406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hf hdr="0" ftr="0" dt="0"/>
  <p:txStyles>
    <p:titleStyle>
      <a:lvl1pPr algn="l" defTabSz="1187798" rtl="0" eaLnBrk="1" latinLnBrk="0" hangingPunct="1">
        <a:lnSpc>
          <a:spcPct val="90000"/>
        </a:lnSpc>
        <a:spcBef>
          <a:spcPct val="0"/>
        </a:spcBef>
        <a:buNone/>
        <a:defRPr sz="5000" b="0" kern="1200">
          <a:solidFill>
            <a:schemeClr val="tx1"/>
          </a:solidFill>
          <a:latin typeface="Arial" panose="020B0604020202020204" pitchFamily="34" charset="0"/>
          <a:ea typeface="Microsoft YaHei" panose="020B0503020204020204" pitchFamily="34" charset="-122"/>
          <a:cs typeface="Arial" panose="020B0604020202020204" pitchFamily="34" charset="0"/>
        </a:defRPr>
      </a:lvl1pPr>
    </p:titleStyle>
    <p:bodyStyle>
      <a:lvl1pPr marL="0" indent="0" algn="l" defTabSz="1187798" rtl="0" eaLnBrk="1" latinLnBrk="0" hangingPunct="1">
        <a:lnSpc>
          <a:spcPct val="90000"/>
        </a:lnSpc>
        <a:spcBef>
          <a:spcPts val="1299"/>
        </a:spcBef>
        <a:buFont typeface="Arial" panose="020B0604020202020204" pitchFamily="34" charset="0"/>
        <a:buNone/>
        <a:defRPr sz="1819" kern="1200">
          <a:solidFill>
            <a:srgbClr val="FFFFFF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593900" indent="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None/>
        <a:defRPr sz="311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indent="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None/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indent="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None/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indent="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None/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32664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860346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454245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5048144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1pPr>
      <a:lvl2pPr marL="59390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29694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563396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1572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4751195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528" y="161918"/>
            <a:ext cx="1051970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528" y="1825625"/>
            <a:ext cx="1051970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527" y="6356351"/>
            <a:ext cx="27442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24-Apr-26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40178" y="6356351"/>
            <a:ext cx="41164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3964" y="6356351"/>
            <a:ext cx="27442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754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1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>
            <a:extLst>
              <a:ext uri="{FF2B5EF4-FFF2-40B4-BE49-F238E27FC236}">
                <a16:creationId xmlns:a16="http://schemas.microsoft.com/office/drawing/2014/main" id="{E886C4A9-2C5E-EC44-8D62-420DF3BE0B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852" y="6325091"/>
            <a:ext cx="1270800" cy="275024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E2171E79-11D3-8648-9BEA-3C7660378BC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2290469" y="2625389"/>
            <a:ext cx="1963324" cy="4233515"/>
            <a:chOff x="5343883" y="-48857"/>
            <a:chExt cx="3263588" cy="7037279"/>
          </a:xfrm>
        </p:grpSpPr>
        <p:sp>
          <p:nvSpPr>
            <p:cNvPr id="69" name="矩形 13">
              <a:extLst>
                <a:ext uri="{FF2B5EF4-FFF2-40B4-BE49-F238E27FC236}">
                  <a16:creationId xmlns:a16="http://schemas.microsoft.com/office/drawing/2014/main" id="{2056A118-9F13-2644-8C4D-19B83F915923}"/>
                </a:ext>
              </a:extLst>
            </p:cNvPr>
            <p:cNvSpPr/>
            <p:nvPr userDrawn="1"/>
          </p:nvSpPr>
          <p:spPr>
            <a:xfrm>
              <a:off x="5356401" y="1934171"/>
              <a:ext cx="791510" cy="664397"/>
            </a:xfrm>
            <a:prstGeom prst="rect">
              <a:avLst/>
            </a:prstGeom>
            <a:solidFill>
              <a:srgbClr val="C4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196/0/84</a:t>
              </a:r>
            </a:p>
          </p:txBody>
        </p:sp>
        <p:sp>
          <p:nvSpPr>
            <p:cNvPr id="70" name="文本框 15">
              <a:extLst>
                <a:ext uri="{FF2B5EF4-FFF2-40B4-BE49-F238E27FC236}">
                  <a16:creationId xmlns:a16="http://schemas.microsoft.com/office/drawing/2014/main" id="{B22FD20B-FED1-F14A-B606-EFB600078EA5}"/>
                </a:ext>
              </a:extLst>
            </p:cNvPr>
            <p:cNvSpPr txBox="1"/>
            <p:nvPr userDrawn="1"/>
          </p:nvSpPr>
          <p:spPr>
            <a:xfrm>
              <a:off x="5352721" y="1694497"/>
              <a:ext cx="1636699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en-US" altLang="zh-CN" sz="800" dirty="0"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Secondary Colors</a:t>
              </a:r>
              <a:endParaRPr kumimoji="1" lang="zh-CN" altLang="en-US" sz="80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1" name="矩形 13">
              <a:extLst>
                <a:ext uri="{FF2B5EF4-FFF2-40B4-BE49-F238E27FC236}">
                  <a16:creationId xmlns:a16="http://schemas.microsoft.com/office/drawing/2014/main" id="{1BDF5E4A-1867-8E41-834A-BEF7F7DBCA4B}"/>
                </a:ext>
              </a:extLst>
            </p:cNvPr>
            <p:cNvSpPr/>
            <p:nvPr userDrawn="1"/>
          </p:nvSpPr>
          <p:spPr>
            <a:xfrm>
              <a:off x="6184680" y="1934171"/>
              <a:ext cx="791510" cy="664397"/>
            </a:xfrm>
            <a:prstGeom prst="rect">
              <a:avLst/>
            </a:prstGeom>
            <a:solidFill>
              <a:srgbClr val="CB37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203/55/120</a:t>
              </a:r>
            </a:p>
          </p:txBody>
        </p:sp>
        <p:sp>
          <p:nvSpPr>
            <p:cNvPr id="72" name="矩形 13">
              <a:extLst>
                <a:ext uri="{FF2B5EF4-FFF2-40B4-BE49-F238E27FC236}">
                  <a16:creationId xmlns:a16="http://schemas.microsoft.com/office/drawing/2014/main" id="{C1206869-819B-184C-810B-151F92C62236}"/>
                </a:ext>
              </a:extLst>
            </p:cNvPr>
            <p:cNvSpPr/>
            <p:nvPr userDrawn="1"/>
          </p:nvSpPr>
          <p:spPr>
            <a:xfrm>
              <a:off x="5356401" y="3403061"/>
              <a:ext cx="791510" cy="664397"/>
            </a:xfrm>
            <a:prstGeom prst="rect">
              <a:avLst/>
            </a:prstGeom>
            <a:solidFill>
              <a:srgbClr val="ED6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237/109/0</a:t>
              </a:r>
            </a:p>
          </p:txBody>
        </p:sp>
        <p:sp>
          <p:nvSpPr>
            <p:cNvPr id="73" name="矩形 13">
              <a:extLst>
                <a:ext uri="{FF2B5EF4-FFF2-40B4-BE49-F238E27FC236}">
                  <a16:creationId xmlns:a16="http://schemas.microsoft.com/office/drawing/2014/main" id="{7532BB58-5C8F-B442-A115-B92066928429}"/>
                </a:ext>
              </a:extLst>
            </p:cNvPr>
            <p:cNvSpPr/>
            <p:nvPr userDrawn="1"/>
          </p:nvSpPr>
          <p:spPr>
            <a:xfrm>
              <a:off x="6184680" y="2673360"/>
              <a:ext cx="791510" cy="664397"/>
            </a:xfrm>
            <a:prstGeom prst="rect">
              <a:avLst/>
            </a:prstGeom>
            <a:solidFill>
              <a:srgbClr val="9936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153/54/54</a:t>
              </a:r>
            </a:p>
          </p:txBody>
        </p:sp>
        <p:sp>
          <p:nvSpPr>
            <p:cNvPr id="74" name="矩形 13">
              <a:extLst>
                <a:ext uri="{FF2B5EF4-FFF2-40B4-BE49-F238E27FC236}">
                  <a16:creationId xmlns:a16="http://schemas.microsoft.com/office/drawing/2014/main" id="{19E144E8-C437-8E49-8068-D750BCB2B2F7}"/>
                </a:ext>
              </a:extLst>
            </p:cNvPr>
            <p:cNvSpPr/>
            <p:nvPr userDrawn="1"/>
          </p:nvSpPr>
          <p:spPr>
            <a:xfrm>
              <a:off x="5356401" y="4866463"/>
              <a:ext cx="791510" cy="664397"/>
            </a:xfrm>
            <a:prstGeom prst="rect">
              <a:avLst/>
            </a:prstGeom>
            <a:solidFill>
              <a:srgbClr val="62B2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98/178/48</a:t>
              </a:r>
            </a:p>
          </p:txBody>
        </p:sp>
        <p:sp>
          <p:nvSpPr>
            <p:cNvPr id="75" name="矩形 13">
              <a:extLst>
                <a:ext uri="{FF2B5EF4-FFF2-40B4-BE49-F238E27FC236}">
                  <a16:creationId xmlns:a16="http://schemas.microsoft.com/office/drawing/2014/main" id="{F707D190-CC54-CA46-946B-8609C53E3CB9}"/>
                </a:ext>
              </a:extLst>
            </p:cNvPr>
            <p:cNvSpPr/>
            <p:nvPr userDrawn="1"/>
          </p:nvSpPr>
          <p:spPr>
            <a:xfrm>
              <a:off x="6184680" y="3415851"/>
              <a:ext cx="791510" cy="664397"/>
            </a:xfrm>
            <a:prstGeom prst="rect">
              <a:avLst/>
            </a:prstGeom>
            <a:solidFill>
              <a:srgbClr val="F2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242/137/68</a:t>
              </a:r>
              <a:endParaRPr kumimoji="1" lang="mr-IN" altLang="zh-CN" sz="500" b="1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76" name="矩形 13">
              <a:extLst>
                <a:ext uri="{FF2B5EF4-FFF2-40B4-BE49-F238E27FC236}">
                  <a16:creationId xmlns:a16="http://schemas.microsoft.com/office/drawing/2014/main" id="{CA69D07A-4CB1-1C44-95EB-D5DD16C88C16}"/>
                </a:ext>
              </a:extLst>
            </p:cNvPr>
            <p:cNvSpPr/>
            <p:nvPr userDrawn="1"/>
          </p:nvSpPr>
          <p:spPr>
            <a:xfrm>
              <a:off x="5353240" y="184963"/>
              <a:ext cx="791510" cy="664397"/>
            </a:xfrm>
            <a:prstGeom prst="rect">
              <a:avLst/>
            </a:prstGeom>
            <a:solidFill>
              <a:srgbClr val="C700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185C</a:t>
              </a:r>
            </a:p>
            <a:p>
              <a:pPr algn="ctr">
                <a:lnSpc>
                  <a:spcPts val="620"/>
                </a:lnSpc>
                <a:spcBef>
                  <a:spcPts val="0"/>
                </a:spcBef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199/0/11  </a:t>
              </a:r>
            </a:p>
          </p:txBody>
        </p:sp>
        <p:sp>
          <p:nvSpPr>
            <p:cNvPr id="77" name="文本框 15">
              <a:extLst>
                <a:ext uri="{FF2B5EF4-FFF2-40B4-BE49-F238E27FC236}">
                  <a16:creationId xmlns:a16="http://schemas.microsoft.com/office/drawing/2014/main" id="{14051C33-7D8E-ED4E-A31B-8FAA52C8EDA5}"/>
                </a:ext>
              </a:extLst>
            </p:cNvPr>
            <p:cNvSpPr txBox="1"/>
            <p:nvPr userDrawn="1"/>
          </p:nvSpPr>
          <p:spPr>
            <a:xfrm>
              <a:off x="5343883" y="-48857"/>
              <a:ext cx="1358295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en-US" altLang="zh-CN" sz="800" dirty="0"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Corporate Colors</a:t>
              </a:r>
              <a:endParaRPr kumimoji="1" lang="zh-CN" altLang="en-US" sz="80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8" name="矩形 13">
              <a:extLst>
                <a:ext uri="{FF2B5EF4-FFF2-40B4-BE49-F238E27FC236}">
                  <a16:creationId xmlns:a16="http://schemas.microsoft.com/office/drawing/2014/main" id="{697139C8-6378-7346-AA26-3DE355486404}"/>
                </a:ext>
              </a:extLst>
            </p:cNvPr>
            <p:cNvSpPr/>
            <p:nvPr userDrawn="1"/>
          </p:nvSpPr>
          <p:spPr>
            <a:xfrm>
              <a:off x="5352600" y="918047"/>
              <a:ext cx="791510" cy="664397"/>
            </a:xfrm>
            <a:prstGeom prst="rect">
              <a:avLst/>
            </a:prstGeom>
            <a:solidFill>
              <a:srgbClr val="C810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186C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200/16/46  </a:t>
              </a:r>
            </a:p>
          </p:txBody>
        </p:sp>
        <p:sp>
          <p:nvSpPr>
            <p:cNvPr id="79" name="矩形 13">
              <a:extLst>
                <a:ext uri="{FF2B5EF4-FFF2-40B4-BE49-F238E27FC236}">
                  <a16:creationId xmlns:a16="http://schemas.microsoft.com/office/drawing/2014/main" id="{F79CD551-CACB-A749-9460-B80C1456F4E8}"/>
                </a:ext>
              </a:extLst>
            </p:cNvPr>
            <p:cNvSpPr/>
            <p:nvPr userDrawn="1"/>
          </p:nvSpPr>
          <p:spPr>
            <a:xfrm>
              <a:off x="5354164" y="2665974"/>
              <a:ext cx="791510" cy="664397"/>
            </a:xfrm>
            <a:prstGeom prst="rect">
              <a:avLst/>
            </a:prstGeom>
            <a:solidFill>
              <a:srgbClr val="7F0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127/0/1</a:t>
              </a:r>
            </a:p>
          </p:txBody>
        </p:sp>
        <p:sp>
          <p:nvSpPr>
            <p:cNvPr id="80" name="矩形 13">
              <a:extLst>
                <a:ext uri="{FF2B5EF4-FFF2-40B4-BE49-F238E27FC236}">
                  <a16:creationId xmlns:a16="http://schemas.microsoft.com/office/drawing/2014/main" id="{659202D4-1C13-564B-AD21-AF809769236B}"/>
                </a:ext>
              </a:extLst>
            </p:cNvPr>
            <p:cNvSpPr/>
            <p:nvPr userDrawn="1"/>
          </p:nvSpPr>
          <p:spPr>
            <a:xfrm>
              <a:off x="5354164" y="4134866"/>
              <a:ext cx="791510" cy="664397"/>
            </a:xfrm>
            <a:prstGeom prst="rect">
              <a:avLst/>
            </a:prstGeom>
            <a:solidFill>
              <a:srgbClr val="FCC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52/200/0</a:t>
              </a:r>
            </a:p>
          </p:txBody>
        </p:sp>
        <p:sp>
          <p:nvSpPr>
            <p:cNvPr id="81" name="矩形 13">
              <a:extLst>
                <a:ext uri="{FF2B5EF4-FFF2-40B4-BE49-F238E27FC236}">
                  <a16:creationId xmlns:a16="http://schemas.microsoft.com/office/drawing/2014/main" id="{1D14C75E-3EEE-FA4D-8DA3-70B2C56F286F}"/>
                </a:ext>
              </a:extLst>
            </p:cNvPr>
            <p:cNvSpPr/>
            <p:nvPr userDrawn="1"/>
          </p:nvSpPr>
          <p:spPr>
            <a:xfrm>
              <a:off x="5354164" y="5596166"/>
              <a:ext cx="791510" cy="664397"/>
            </a:xfrm>
            <a:prstGeom prst="rect">
              <a:avLst/>
            </a:prstGeom>
            <a:solidFill>
              <a:srgbClr val="30B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48/181/197</a:t>
              </a:r>
            </a:p>
          </p:txBody>
        </p:sp>
        <p:sp>
          <p:nvSpPr>
            <p:cNvPr id="82" name="矩形 13">
              <a:extLst>
                <a:ext uri="{FF2B5EF4-FFF2-40B4-BE49-F238E27FC236}">
                  <a16:creationId xmlns:a16="http://schemas.microsoft.com/office/drawing/2014/main" id="{9844BDEE-1453-9A40-B91C-2C526D59737B}"/>
                </a:ext>
              </a:extLst>
            </p:cNvPr>
            <p:cNvSpPr/>
            <p:nvPr userDrawn="1"/>
          </p:nvSpPr>
          <p:spPr>
            <a:xfrm>
              <a:off x="6194511" y="4866463"/>
              <a:ext cx="791510" cy="664397"/>
            </a:xfrm>
            <a:prstGeom prst="rect">
              <a:avLst/>
            </a:prstGeom>
            <a:solidFill>
              <a:srgbClr val="81C1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129/193/95</a:t>
              </a:r>
            </a:p>
          </p:txBody>
        </p:sp>
        <p:sp>
          <p:nvSpPr>
            <p:cNvPr id="83" name="矩形 13">
              <a:extLst>
                <a:ext uri="{FF2B5EF4-FFF2-40B4-BE49-F238E27FC236}">
                  <a16:creationId xmlns:a16="http://schemas.microsoft.com/office/drawing/2014/main" id="{533D13E9-5244-8E4F-9513-C00748CDDDF9}"/>
                </a:ext>
              </a:extLst>
            </p:cNvPr>
            <p:cNvSpPr/>
            <p:nvPr userDrawn="1"/>
          </p:nvSpPr>
          <p:spPr>
            <a:xfrm>
              <a:off x="6192274" y="4134866"/>
              <a:ext cx="791510" cy="664397"/>
            </a:xfrm>
            <a:prstGeom prst="rect">
              <a:avLst/>
            </a:prstGeom>
            <a:solidFill>
              <a:srgbClr val="FDD3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253/211/81</a:t>
              </a:r>
            </a:p>
          </p:txBody>
        </p:sp>
        <p:sp>
          <p:nvSpPr>
            <p:cNvPr id="84" name="矩形 13">
              <a:extLst>
                <a:ext uri="{FF2B5EF4-FFF2-40B4-BE49-F238E27FC236}">
                  <a16:creationId xmlns:a16="http://schemas.microsoft.com/office/drawing/2014/main" id="{4EBE9DBF-E87C-4F4D-BBB1-81632C549613}"/>
                </a:ext>
              </a:extLst>
            </p:cNvPr>
            <p:cNvSpPr/>
            <p:nvPr userDrawn="1"/>
          </p:nvSpPr>
          <p:spPr>
            <a:xfrm>
              <a:off x="6192274" y="5596166"/>
              <a:ext cx="791510" cy="664397"/>
            </a:xfrm>
            <a:prstGeom prst="rect">
              <a:avLst/>
            </a:prstGeom>
            <a:solidFill>
              <a:srgbClr val="56C4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86/196/210</a:t>
              </a:r>
            </a:p>
          </p:txBody>
        </p:sp>
        <p:sp>
          <p:nvSpPr>
            <p:cNvPr id="85" name="矩形 13">
              <a:extLst>
                <a:ext uri="{FF2B5EF4-FFF2-40B4-BE49-F238E27FC236}">
                  <a16:creationId xmlns:a16="http://schemas.microsoft.com/office/drawing/2014/main" id="{422FC2B2-7928-F442-949E-D722F3DC9D01}"/>
                </a:ext>
              </a:extLst>
            </p:cNvPr>
            <p:cNvSpPr/>
            <p:nvPr/>
          </p:nvSpPr>
          <p:spPr>
            <a:xfrm>
              <a:off x="6186245" y="184963"/>
              <a:ext cx="791510" cy="664397"/>
            </a:xfrm>
            <a:prstGeom prst="rect">
              <a:avLst/>
            </a:prstGeom>
            <a:solidFill>
              <a:srgbClr val="D339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211/57/65</a:t>
              </a:r>
            </a:p>
          </p:txBody>
        </p:sp>
        <p:sp>
          <p:nvSpPr>
            <p:cNvPr id="86" name="矩形 13">
              <a:extLst>
                <a:ext uri="{FF2B5EF4-FFF2-40B4-BE49-F238E27FC236}">
                  <a16:creationId xmlns:a16="http://schemas.microsoft.com/office/drawing/2014/main" id="{5F38502B-99C0-4640-9E8D-7247A3238E22}"/>
                </a:ext>
              </a:extLst>
            </p:cNvPr>
            <p:cNvSpPr/>
            <p:nvPr/>
          </p:nvSpPr>
          <p:spPr>
            <a:xfrm>
              <a:off x="6185604" y="918047"/>
              <a:ext cx="791510" cy="664397"/>
            </a:xfrm>
            <a:prstGeom prst="rect">
              <a:avLst/>
            </a:prstGeom>
            <a:solidFill>
              <a:srgbClr val="D338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211/56/89</a:t>
              </a:r>
            </a:p>
          </p:txBody>
        </p:sp>
        <p:sp>
          <p:nvSpPr>
            <p:cNvPr id="87" name="矩形 13">
              <a:extLst>
                <a:ext uri="{FF2B5EF4-FFF2-40B4-BE49-F238E27FC236}">
                  <a16:creationId xmlns:a16="http://schemas.microsoft.com/office/drawing/2014/main" id="{1399EB62-5216-324F-B66C-AD6ED0004D51}"/>
                </a:ext>
              </a:extLst>
            </p:cNvPr>
            <p:cNvSpPr/>
            <p:nvPr/>
          </p:nvSpPr>
          <p:spPr>
            <a:xfrm>
              <a:off x="6996262" y="1934171"/>
              <a:ext cx="791510" cy="664397"/>
            </a:xfrm>
            <a:prstGeom prst="rect">
              <a:avLst/>
            </a:prstGeom>
            <a:solidFill>
              <a:srgbClr val="DD80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221/128/170</a:t>
              </a:r>
            </a:p>
          </p:txBody>
        </p:sp>
        <p:sp>
          <p:nvSpPr>
            <p:cNvPr id="88" name="矩形 13">
              <a:extLst>
                <a:ext uri="{FF2B5EF4-FFF2-40B4-BE49-F238E27FC236}">
                  <a16:creationId xmlns:a16="http://schemas.microsoft.com/office/drawing/2014/main" id="{DEDE780A-8050-FD48-B661-39532349131D}"/>
                </a:ext>
              </a:extLst>
            </p:cNvPr>
            <p:cNvSpPr/>
            <p:nvPr/>
          </p:nvSpPr>
          <p:spPr>
            <a:xfrm>
              <a:off x="6996262" y="2673360"/>
              <a:ext cx="791510" cy="664397"/>
            </a:xfrm>
            <a:prstGeom prst="rect">
              <a:avLst/>
            </a:prstGeom>
            <a:solidFill>
              <a:srgbClr val="BF80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191/128/130</a:t>
              </a:r>
            </a:p>
          </p:txBody>
        </p:sp>
        <p:sp>
          <p:nvSpPr>
            <p:cNvPr id="89" name="矩形 13">
              <a:extLst>
                <a:ext uri="{FF2B5EF4-FFF2-40B4-BE49-F238E27FC236}">
                  <a16:creationId xmlns:a16="http://schemas.microsoft.com/office/drawing/2014/main" id="{9BDB304C-5E40-9647-A3EF-75D9BFFB7E5B}"/>
                </a:ext>
              </a:extLst>
            </p:cNvPr>
            <p:cNvSpPr/>
            <p:nvPr/>
          </p:nvSpPr>
          <p:spPr>
            <a:xfrm>
              <a:off x="6996262" y="3415851"/>
              <a:ext cx="791510" cy="664397"/>
            </a:xfrm>
            <a:prstGeom prst="rect">
              <a:avLst/>
            </a:prstGeom>
            <a:solidFill>
              <a:srgbClr val="F6B7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246/183/140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0" name="矩形 13">
              <a:extLst>
                <a:ext uri="{FF2B5EF4-FFF2-40B4-BE49-F238E27FC236}">
                  <a16:creationId xmlns:a16="http://schemas.microsoft.com/office/drawing/2014/main" id="{EC3A6DD7-CCD1-0C4F-B8D4-3D01C9FFC289}"/>
                </a:ext>
              </a:extLst>
            </p:cNvPr>
            <p:cNvSpPr/>
            <p:nvPr/>
          </p:nvSpPr>
          <p:spPr>
            <a:xfrm>
              <a:off x="7006093" y="4866463"/>
              <a:ext cx="791510" cy="664397"/>
            </a:xfrm>
            <a:prstGeom prst="rect">
              <a:avLst/>
            </a:prstGeom>
            <a:solidFill>
              <a:srgbClr val="AFD8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176/216/156</a:t>
              </a:r>
            </a:p>
          </p:txBody>
        </p:sp>
        <p:sp>
          <p:nvSpPr>
            <p:cNvPr id="91" name="矩形 13">
              <a:extLst>
                <a:ext uri="{FF2B5EF4-FFF2-40B4-BE49-F238E27FC236}">
                  <a16:creationId xmlns:a16="http://schemas.microsoft.com/office/drawing/2014/main" id="{FC3F3193-22C2-A847-A957-DFCCDA9D1D88}"/>
                </a:ext>
              </a:extLst>
            </p:cNvPr>
            <p:cNvSpPr/>
            <p:nvPr/>
          </p:nvSpPr>
          <p:spPr>
            <a:xfrm>
              <a:off x="7003856" y="4134866"/>
              <a:ext cx="791510" cy="664397"/>
            </a:xfrm>
            <a:prstGeom prst="rect">
              <a:avLst/>
            </a:prstGeom>
            <a:solidFill>
              <a:srgbClr val="FDE3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253/227/181</a:t>
              </a:r>
            </a:p>
          </p:txBody>
        </p:sp>
        <p:sp>
          <p:nvSpPr>
            <p:cNvPr id="92" name="矩形 13">
              <a:extLst>
                <a:ext uri="{FF2B5EF4-FFF2-40B4-BE49-F238E27FC236}">
                  <a16:creationId xmlns:a16="http://schemas.microsoft.com/office/drawing/2014/main" id="{851DFAF5-0D1C-C64A-87B5-B0C9497BA3EB}"/>
                </a:ext>
              </a:extLst>
            </p:cNvPr>
            <p:cNvSpPr/>
            <p:nvPr/>
          </p:nvSpPr>
          <p:spPr>
            <a:xfrm>
              <a:off x="7003856" y="5596166"/>
              <a:ext cx="791510" cy="664397"/>
            </a:xfrm>
            <a:prstGeom prst="rect">
              <a:avLst/>
            </a:prstGeom>
            <a:solidFill>
              <a:srgbClr val="94DA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148/218/226</a:t>
              </a:r>
            </a:p>
          </p:txBody>
        </p:sp>
        <p:sp>
          <p:nvSpPr>
            <p:cNvPr id="93" name="矩形 13">
              <a:extLst>
                <a:ext uri="{FF2B5EF4-FFF2-40B4-BE49-F238E27FC236}">
                  <a16:creationId xmlns:a16="http://schemas.microsoft.com/office/drawing/2014/main" id="{57EB9D15-6C1C-8340-A5D0-43B865B5951C}"/>
                </a:ext>
              </a:extLst>
            </p:cNvPr>
            <p:cNvSpPr/>
            <p:nvPr/>
          </p:nvSpPr>
          <p:spPr>
            <a:xfrm>
              <a:off x="6997826" y="184963"/>
              <a:ext cx="791510" cy="664397"/>
            </a:xfrm>
            <a:prstGeom prst="rect">
              <a:avLst/>
            </a:prstGeom>
            <a:solidFill>
              <a:srgbClr val="E28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226/129/137</a:t>
              </a:r>
            </a:p>
          </p:txBody>
        </p:sp>
        <p:sp>
          <p:nvSpPr>
            <p:cNvPr id="94" name="矩形 13">
              <a:extLst>
                <a:ext uri="{FF2B5EF4-FFF2-40B4-BE49-F238E27FC236}">
                  <a16:creationId xmlns:a16="http://schemas.microsoft.com/office/drawing/2014/main" id="{2B29D96D-3B3D-B944-92CB-FE0973E33810}"/>
                </a:ext>
              </a:extLst>
            </p:cNvPr>
            <p:cNvSpPr/>
            <p:nvPr/>
          </p:nvSpPr>
          <p:spPr>
            <a:xfrm>
              <a:off x="6997185" y="918047"/>
              <a:ext cx="791510" cy="664397"/>
            </a:xfrm>
            <a:prstGeom prst="rect">
              <a:avLst/>
            </a:prstGeom>
            <a:solidFill>
              <a:srgbClr val="E281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226/129/152</a:t>
              </a:r>
            </a:p>
          </p:txBody>
        </p:sp>
        <p:sp>
          <p:nvSpPr>
            <p:cNvPr id="95" name="矩形 13">
              <a:extLst>
                <a:ext uri="{FF2B5EF4-FFF2-40B4-BE49-F238E27FC236}">
                  <a16:creationId xmlns:a16="http://schemas.microsoft.com/office/drawing/2014/main" id="{35D234AC-C1A2-7248-94C0-BB95C4DFE743}"/>
                </a:ext>
              </a:extLst>
            </p:cNvPr>
            <p:cNvSpPr/>
            <p:nvPr userDrawn="1"/>
          </p:nvSpPr>
          <p:spPr>
            <a:xfrm>
              <a:off x="7806130" y="1934171"/>
              <a:ext cx="791510" cy="664397"/>
            </a:xfrm>
            <a:prstGeom prst="rect">
              <a:avLst/>
            </a:prstGeom>
            <a:solidFill>
              <a:srgbClr val="EBB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235/179/204</a:t>
              </a:r>
            </a:p>
          </p:txBody>
        </p:sp>
        <p:sp>
          <p:nvSpPr>
            <p:cNvPr id="96" name="矩形 13">
              <a:extLst>
                <a:ext uri="{FF2B5EF4-FFF2-40B4-BE49-F238E27FC236}">
                  <a16:creationId xmlns:a16="http://schemas.microsoft.com/office/drawing/2014/main" id="{2C241EB7-09A9-7E40-9241-F2D47E53E1FF}"/>
                </a:ext>
              </a:extLst>
            </p:cNvPr>
            <p:cNvSpPr/>
            <p:nvPr/>
          </p:nvSpPr>
          <p:spPr>
            <a:xfrm>
              <a:off x="7806130" y="2673360"/>
              <a:ext cx="791510" cy="664397"/>
            </a:xfrm>
            <a:prstGeom prst="rect">
              <a:avLst/>
            </a:prstGeom>
            <a:solidFill>
              <a:srgbClr val="D8B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216/179/179</a:t>
              </a:r>
            </a:p>
          </p:txBody>
        </p:sp>
        <p:sp>
          <p:nvSpPr>
            <p:cNvPr id="97" name="矩形 13">
              <a:extLst>
                <a:ext uri="{FF2B5EF4-FFF2-40B4-BE49-F238E27FC236}">
                  <a16:creationId xmlns:a16="http://schemas.microsoft.com/office/drawing/2014/main" id="{63833C81-CC87-004C-AE5E-CB387B992636}"/>
                </a:ext>
              </a:extLst>
            </p:cNvPr>
            <p:cNvSpPr/>
            <p:nvPr/>
          </p:nvSpPr>
          <p:spPr>
            <a:xfrm>
              <a:off x="7806130" y="3415851"/>
              <a:ext cx="791510" cy="664397"/>
            </a:xfrm>
            <a:prstGeom prst="rect">
              <a:avLst/>
            </a:prstGeom>
            <a:solidFill>
              <a:srgbClr val="FAD3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250/211/187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8" name="矩形 13">
              <a:extLst>
                <a:ext uri="{FF2B5EF4-FFF2-40B4-BE49-F238E27FC236}">
                  <a16:creationId xmlns:a16="http://schemas.microsoft.com/office/drawing/2014/main" id="{77A96C4C-F3F3-484A-95BE-7E52C33A2FE2}"/>
                </a:ext>
              </a:extLst>
            </p:cNvPr>
            <p:cNvSpPr/>
            <p:nvPr/>
          </p:nvSpPr>
          <p:spPr>
            <a:xfrm>
              <a:off x="7815961" y="4866463"/>
              <a:ext cx="791510" cy="664397"/>
            </a:xfrm>
            <a:prstGeom prst="rect">
              <a:avLst/>
            </a:prstGeom>
            <a:solidFill>
              <a:srgbClr val="D0E8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208/232/196</a:t>
              </a:r>
            </a:p>
          </p:txBody>
        </p:sp>
        <p:sp>
          <p:nvSpPr>
            <p:cNvPr id="99" name="矩形 13">
              <a:extLst>
                <a:ext uri="{FF2B5EF4-FFF2-40B4-BE49-F238E27FC236}">
                  <a16:creationId xmlns:a16="http://schemas.microsoft.com/office/drawing/2014/main" id="{66F0E6F8-F4D3-1B44-BB6D-F328A6CEA0C9}"/>
                </a:ext>
              </a:extLst>
            </p:cNvPr>
            <p:cNvSpPr/>
            <p:nvPr/>
          </p:nvSpPr>
          <p:spPr>
            <a:xfrm>
              <a:off x="7813724" y="4134866"/>
              <a:ext cx="791510" cy="664397"/>
            </a:xfrm>
            <a:prstGeom prst="rect">
              <a:avLst/>
            </a:prstGeom>
            <a:solidFill>
              <a:srgbClr val="FEEE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254/238/193</a:t>
              </a:r>
            </a:p>
          </p:txBody>
        </p:sp>
        <p:sp>
          <p:nvSpPr>
            <p:cNvPr id="100" name="矩形 13">
              <a:extLst>
                <a:ext uri="{FF2B5EF4-FFF2-40B4-BE49-F238E27FC236}">
                  <a16:creationId xmlns:a16="http://schemas.microsoft.com/office/drawing/2014/main" id="{EEFEFB0D-48AF-8147-BDEB-B01E99ED82A7}"/>
                </a:ext>
              </a:extLst>
            </p:cNvPr>
            <p:cNvSpPr/>
            <p:nvPr/>
          </p:nvSpPr>
          <p:spPr>
            <a:xfrm>
              <a:off x="7813724" y="5596166"/>
              <a:ext cx="791510" cy="664397"/>
            </a:xfrm>
            <a:prstGeom prst="rect">
              <a:avLst/>
            </a:prstGeom>
            <a:solidFill>
              <a:srgbClr val="BEE9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190/233/238</a:t>
              </a:r>
            </a:p>
          </p:txBody>
        </p:sp>
        <p:sp>
          <p:nvSpPr>
            <p:cNvPr id="101" name="矩形 13">
              <a:extLst>
                <a:ext uri="{FF2B5EF4-FFF2-40B4-BE49-F238E27FC236}">
                  <a16:creationId xmlns:a16="http://schemas.microsoft.com/office/drawing/2014/main" id="{3F7C47B0-D4EF-7047-9B96-1169C593055C}"/>
                </a:ext>
              </a:extLst>
            </p:cNvPr>
            <p:cNvSpPr/>
            <p:nvPr/>
          </p:nvSpPr>
          <p:spPr>
            <a:xfrm>
              <a:off x="7807694" y="184963"/>
              <a:ext cx="791510" cy="664397"/>
            </a:xfrm>
            <a:prstGeom prst="rect">
              <a:avLst/>
            </a:prstGeom>
            <a:solidFill>
              <a:srgbClr val="EEB3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239/178/184</a:t>
              </a:r>
            </a:p>
          </p:txBody>
        </p:sp>
        <p:sp>
          <p:nvSpPr>
            <p:cNvPr id="102" name="矩形 13">
              <a:extLst>
                <a:ext uri="{FF2B5EF4-FFF2-40B4-BE49-F238E27FC236}">
                  <a16:creationId xmlns:a16="http://schemas.microsoft.com/office/drawing/2014/main" id="{26A0A468-A37D-824A-8DA2-0B437212E07E}"/>
                </a:ext>
              </a:extLst>
            </p:cNvPr>
            <p:cNvSpPr/>
            <p:nvPr/>
          </p:nvSpPr>
          <p:spPr>
            <a:xfrm>
              <a:off x="7807054" y="918047"/>
              <a:ext cx="791510" cy="664397"/>
            </a:xfrm>
            <a:prstGeom prst="rect">
              <a:avLst/>
            </a:prstGeom>
            <a:solidFill>
              <a:srgbClr val="EEB3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238/179/193</a:t>
              </a:r>
            </a:p>
          </p:txBody>
        </p:sp>
        <p:sp>
          <p:nvSpPr>
            <p:cNvPr id="103" name="矩形 13">
              <a:extLst>
                <a:ext uri="{FF2B5EF4-FFF2-40B4-BE49-F238E27FC236}">
                  <a16:creationId xmlns:a16="http://schemas.microsoft.com/office/drawing/2014/main" id="{B0E79B3A-2E5F-ED4F-AA3D-00B685B18CA9}"/>
                </a:ext>
              </a:extLst>
            </p:cNvPr>
            <p:cNvSpPr/>
            <p:nvPr userDrawn="1"/>
          </p:nvSpPr>
          <p:spPr>
            <a:xfrm>
              <a:off x="5354169" y="6324025"/>
              <a:ext cx="513579" cy="664397"/>
            </a:xfrm>
            <a:prstGeom prst="rect">
              <a:avLst/>
            </a:prstGeom>
            <a:solidFill>
              <a:srgbClr val="2218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0/0/0</a:t>
              </a:r>
            </a:p>
          </p:txBody>
        </p:sp>
        <p:sp>
          <p:nvSpPr>
            <p:cNvPr id="104" name="矩形 13">
              <a:extLst>
                <a:ext uri="{FF2B5EF4-FFF2-40B4-BE49-F238E27FC236}">
                  <a16:creationId xmlns:a16="http://schemas.microsoft.com/office/drawing/2014/main" id="{32D85E93-C860-B646-A67C-3D2FDCC07E8E}"/>
                </a:ext>
              </a:extLst>
            </p:cNvPr>
            <p:cNvSpPr/>
            <p:nvPr userDrawn="1"/>
          </p:nvSpPr>
          <p:spPr>
            <a:xfrm>
              <a:off x="5900626" y="6324025"/>
              <a:ext cx="513579" cy="66439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89/87/87</a:t>
              </a:r>
            </a:p>
          </p:txBody>
        </p:sp>
        <p:sp>
          <p:nvSpPr>
            <p:cNvPr id="105" name="矩形 13">
              <a:extLst>
                <a:ext uri="{FF2B5EF4-FFF2-40B4-BE49-F238E27FC236}">
                  <a16:creationId xmlns:a16="http://schemas.microsoft.com/office/drawing/2014/main" id="{D9E271D3-C782-EA4B-B477-613B5CE7B0DA}"/>
                </a:ext>
              </a:extLst>
            </p:cNvPr>
            <p:cNvSpPr/>
            <p:nvPr userDrawn="1"/>
          </p:nvSpPr>
          <p:spPr>
            <a:xfrm>
              <a:off x="6450318" y="6324025"/>
              <a:ext cx="513579" cy="664397"/>
            </a:xfrm>
            <a:prstGeom prst="rect">
              <a:avLst/>
            </a:prstGeom>
            <a:solidFill>
              <a:srgbClr val="8888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137/137/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</a:t>
              </a:r>
            </a:p>
          </p:txBody>
        </p:sp>
        <p:sp>
          <p:nvSpPr>
            <p:cNvPr id="106" name="矩形 13">
              <a:extLst>
                <a:ext uri="{FF2B5EF4-FFF2-40B4-BE49-F238E27FC236}">
                  <a16:creationId xmlns:a16="http://schemas.microsoft.com/office/drawing/2014/main" id="{3F3501FC-1CA1-714F-BF48-934C859FA443}"/>
                </a:ext>
              </a:extLst>
            </p:cNvPr>
            <p:cNvSpPr/>
            <p:nvPr userDrawn="1"/>
          </p:nvSpPr>
          <p:spPr>
            <a:xfrm>
              <a:off x="6998296" y="6324025"/>
              <a:ext cx="513579" cy="664397"/>
            </a:xfrm>
            <a:prstGeom prst="rect">
              <a:avLst/>
            </a:prstGeom>
            <a:solidFill>
              <a:srgbClr val="B5B5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181/181/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</a:t>
              </a:r>
            </a:p>
          </p:txBody>
        </p:sp>
        <p:sp>
          <p:nvSpPr>
            <p:cNvPr id="107" name="矩形 13">
              <a:extLst>
                <a:ext uri="{FF2B5EF4-FFF2-40B4-BE49-F238E27FC236}">
                  <a16:creationId xmlns:a16="http://schemas.microsoft.com/office/drawing/2014/main" id="{55D4E001-16C8-3749-9816-95BDA789806E}"/>
                </a:ext>
              </a:extLst>
            </p:cNvPr>
            <p:cNvSpPr/>
            <p:nvPr userDrawn="1"/>
          </p:nvSpPr>
          <p:spPr>
            <a:xfrm>
              <a:off x="7541580" y="6324025"/>
              <a:ext cx="513579" cy="664397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221/221/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221</a:t>
              </a:r>
            </a:p>
          </p:txBody>
        </p:sp>
        <p:sp>
          <p:nvSpPr>
            <p:cNvPr id="108" name="矩形 13">
              <a:extLst>
                <a:ext uri="{FF2B5EF4-FFF2-40B4-BE49-F238E27FC236}">
                  <a16:creationId xmlns:a16="http://schemas.microsoft.com/office/drawing/2014/main" id="{77AD797E-A6D4-8148-B9A9-59A0D242F0FA}"/>
                </a:ext>
              </a:extLst>
            </p:cNvPr>
            <p:cNvSpPr/>
            <p:nvPr userDrawn="1"/>
          </p:nvSpPr>
          <p:spPr>
            <a:xfrm>
              <a:off x="8083608" y="6324025"/>
              <a:ext cx="513579" cy="66439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B5B5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255/255/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6785A3D6-1271-D247-9E96-1B376F4BE7BE}"/>
              </a:ext>
            </a:extLst>
          </p:cNvPr>
          <p:cNvSpPr txBox="1"/>
          <p:nvPr userDrawn="1"/>
        </p:nvSpPr>
        <p:spPr>
          <a:xfrm>
            <a:off x="5501820" y="6356939"/>
            <a:ext cx="23883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0" kern="1200" baseline="0" dirty="0">
                <a:solidFill>
                  <a:srgbClr val="1D1D1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JVET-AL0201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BEE2EE-BF4D-7A4A-B3C6-9E47668CCD98}"/>
              </a:ext>
            </a:extLst>
          </p:cNvPr>
          <p:cNvSpPr txBox="1"/>
          <p:nvPr userDrawn="1"/>
        </p:nvSpPr>
        <p:spPr>
          <a:xfrm>
            <a:off x="734131" y="6402806"/>
            <a:ext cx="499729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8908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837181-38C6-AD4F-B8BA-B444770388BB}" type="slidenum">
              <a:rPr lang="en-US" sz="900" smtClean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l" defTabSz="8908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900" dirty="0">
              <a:solidFill>
                <a:srgbClr val="1D1D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30927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1187798" rtl="0" eaLnBrk="1" latinLnBrk="0" hangingPunct="1">
        <a:lnSpc>
          <a:spcPct val="90000"/>
        </a:lnSpc>
        <a:spcBef>
          <a:spcPct val="0"/>
        </a:spcBef>
        <a:buNone/>
        <a:defRPr sz="571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6950" indent="-296950" algn="l" defTabSz="1187798" rtl="0" eaLnBrk="1" latinLnBrk="0" hangingPunct="1">
        <a:lnSpc>
          <a:spcPct val="90000"/>
        </a:lnSpc>
        <a:spcBef>
          <a:spcPts val="1299"/>
        </a:spcBef>
        <a:buFont typeface="Arial" panose="020B0604020202020204" pitchFamily="34" charset="0"/>
        <a:buChar char="•"/>
        <a:defRPr sz="3636" kern="1200">
          <a:solidFill>
            <a:schemeClr val="tx1"/>
          </a:solidFill>
          <a:latin typeface="+mn-lt"/>
          <a:ea typeface="+mn-ea"/>
          <a:cs typeface="+mn-cs"/>
        </a:defRPr>
      </a:lvl1pPr>
      <a:lvl2pPr marL="890849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2pPr>
      <a:lvl3pPr marL="14847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20786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6725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32664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860346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454245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5048144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1pPr>
      <a:lvl2pPr marL="59390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29694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563396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1572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4751195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>
            <a:extLst>
              <a:ext uri="{FF2B5EF4-FFF2-40B4-BE49-F238E27FC236}">
                <a16:creationId xmlns:a16="http://schemas.microsoft.com/office/drawing/2014/main" id="{E886C4A9-2C5E-EC44-8D62-420DF3BE0B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852" y="6325091"/>
            <a:ext cx="1270800" cy="275024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E2171E79-11D3-8648-9BEA-3C7660378BC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2290469" y="2625389"/>
            <a:ext cx="1963324" cy="4233515"/>
            <a:chOff x="5343883" y="-48857"/>
            <a:chExt cx="3263588" cy="7037279"/>
          </a:xfrm>
        </p:grpSpPr>
        <p:sp>
          <p:nvSpPr>
            <p:cNvPr id="69" name="矩形 13">
              <a:extLst>
                <a:ext uri="{FF2B5EF4-FFF2-40B4-BE49-F238E27FC236}">
                  <a16:creationId xmlns:a16="http://schemas.microsoft.com/office/drawing/2014/main" id="{2056A118-9F13-2644-8C4D-19B83F915923}"/>
                </a:ext>
              </a:extLst>
            </p:cNvPr>
            <p:cNvSpPr/>
            <p:nvPr userDrawn="1"/>
          </p:nvSpPr>
          <p:spPr>
            <a:xfrm>
              <a:off x="5356401" y="1934171"/>
              <a:ext cx="791510" cy="664397"/>
            </a:xfrm>
            <a:prstGeom prst="rect">
              <a:avLst/>
            </a:prstGeom>
            <a:solidFill>
              <a:srgbClr val="C4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196/0/84</a:t>
              </a:r>
            </a:p>
          </p:txBody>
        </p:sp>
        <p:sp>
          <p:nvSpPr>
            <p:cNvPr id="70" name="文本框 15">
              <a:extLst>
                <a:ext uri="{FF2B5EF4-FFF2-40B4-BE49-F238E27FC236}">
                  <a16:creationId xmlns:a16="http://schemas.microsoft.com/office/drawing/2014/main" id="{B22FD20B-FED1-F14A-B606-EFB600078EA5}"/>
                </a:ext>
              </a:extLst>
            </p:cNvPr>
            <p:cNvSpPr txBox="1"/>
            <p:nvPr userDrawn="1"/>
          </p:nvSpPr>
          <p:spPr>
            <a:xfrm>
              <a:off x="5352721" y="1694497"/>
              <a:ext cx="1636699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en-US" altLang="zh-CN" sz="800" dirty="0"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Secondary Colors</a:t>
              </a:r>
              <a:endParaRPr kumimoji="1" lang="zh-CN" altLang="en-US" sz="80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1" name="矩形 13">
              <a:extLst>
                <a:ext uri="{FF2B5EF4-FFF2-40B4-BE49-F238E27FC236}">
                  <a16:creationId xmlns:a16="http://schemas.microsoft.com/office/drawing/2014/main" id="{1BDF5E4A-1867-8E41-834A-BEF7F7DBCA4B}"/>
                </a:ext>
              </a:extLst>
            </p:cNvPr>
            <p:cNvSpPr/>
            <p:nvPr userDrawn="1"/>
          </p:nvSpPr>
          <p:spPr>
            <a:xfrm>
              <a:off x="6184680" y="1934171"/>
              <a:ext cx="791510" cy="664397"/>
            </a:xfrm>
            <a:prstGeom prst="rect">
              <a:avLst/>
            </a:prstGeom>
            <a:solidFill>
              <a:srgbClr val="CB37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203/55/120</a:t>
              </a:r>
            </a:p>
          </p:txBody>
        </p:sp>
        <p:sp>
          <p:nvSpPr>
            <p:cNvPr id="72" name="矩形 13">
              <a:extLst>
                <a:ext uri="{FF2B5EF4-FFF2-40B4-BE49-F238E27FC236}">
                  <a16:creationId xmlns:a16="http://schemas.microsoft.com/office/drawing/2014/main" id="{C1206869-819B-184C-810B-151F92C62236}"/>
                </a:ext>
              </a:extLst>
            </p:cNvPr>
            <p:cNvSpPr/>
            <p:nvPr userDrawn="1"/>
          </p:nvSpPr>
          <p:spPr>
            <a:xfrm>
              <a:off x="5356401" y="3403061"/>
              <a:ext cx="791510" cy="664397"/>
            </a:xfrm>
            <a:prstGeom prst="rect">
              <a:avLst/>
            </a:prstGeom>
            <a:solidFill>
              <a:srgbClr val="ED6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237/109/0</a:t>
              </a:r>
            </a:p>
          </p:txBody>
        </p:sp>
        <p:sp>
          <p:nvSpPr>
            <p:cNvPr id="73" name="矩形 13">
              <a:extLst>
                <a:ext uri="{FF2B5EF4-FFF2-40B4-BE49-F238E27FC236}">
                  <a16:creationId xmlns:a16="http://schemas.microsoft.com/office/drawing/2014/main" id="{7532BB58-5C8F-B442-A115-B92066928429}"/>
                </a:ext>
              </a:extLst>
            </p:cNvPr>
            <p:cNvSpPr/>
            <p:nvPr userDrawn="1"/>
          </p:nvSpPr>
          <p:spPr>
            <a:xfrm>
              <a:off x="6184680" y="2673360"/>
              <a:ext cx="791510" cy="664397"/>
            </a:xfrm>
            <a:prstGeom prst="rect">
              <a:avLst/>
            </a:prstGeom>
            <a:solidFill>
              <a:srgbClr val="9936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153/54/54</a:t>
              </a:r>
            </a:p>
          </p:txBody>
        </p:sp>
        <p:sp>
          <p:nvSpPr>
            <p:cNvPr id="74" name="矩形 13">
              <a:extLst>
                <a:ext uri="{FF2B5EF4-FFF2-40B4-BE49-F238E27FC236}">
                  <a16:creationId xmlns:a16="http://schemas.microsoft.com/office/drawing/2014/main" id="{19E144E8-C437-8E49-8068-D750BCB2B2F7}"/>
                </a:ext>
              </a:extLst>
            </p:cNvPr>
            <p:cNvSpPr/>
            <p:nvPr userDrawn="1"/>
          </p:nvSpPr>
          <p:spPr>
            <a:xfrm>
              <a:off x="5356401" y="4866463"/>
              <a:ext cx="791510" cy="664397"/>
            </a:xfrm>
            <a:prstGeom prst="rect">
              <a:avLst/>
            </a:prstGeom>
            <a:solidFill>
              <a:srgbClr val="62B2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98/178/48</a:t>
              </a:r>
            </a:p>
          </p:txBody>
        </p:sp>
        <p:sp>
          <p:nvSpPr>
            <p:cNvPr id="75" name="矩形 13">
              <a:extLst>
                <a:ext uri="{FF2B5EF4-FFF2-40B4-BE49-F238E27FC236}">
                  <a16:creationId xmlns:a16="http://schemas.microsoft.com/office/drawing/2014/main" id="{F707D190-CC54-CA46-946B-8609C53E3CB9}"/>
                </a:ext>
              </a:extLst>
            </p:cNvPr>
            <p:cNvSpPr/>
            <p:nvPr userDrawn="1"/>
          </p:nvSpPr>
          <p:spPr>
            <a:xfrm>
              <a:off x="6184680" y="3415851"/>
              <a:ext cx="791510" cy="664397"/>
            </a:xfrm>
            <a:prstGeom prst="rect">
              <a:avLst/>
            </a:prstGeom>
            <a:solidFill>
              <a:srgbClr val="F2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242/137/68</a:t>
              </a:r>
              <a:endParaRPr kumimoji="1" lang="mr-IN" altLang="zh-CN" sz="500" b="1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76" name="矩形 13">
              <a:extLst>
                <a:ext uri="{FF2B5EF4-FFF2-40B4-BE49-F238E27FC236}">
                  <a16:creationId xmlns:a16="http://schemas.microsoft.com/office/drawing/2014/main" id="{CA69D07A-4CB1-1C44-95EB-D5DD16C88C16}"/>
                </a:ext>
              </a:extLst>
            </p:cNvPr>
            <p:cNvSpPr/>
            <p:nvPr userDrawn="1"/>
          </p:nvSpPr>
          <p:spPr>
            <a:xfrm>
              <a:off x="5353240" y="184963"/>
              <a:ext cx="791510" cy="664397"/>
            </a:xfrm>
            <a:prstGeom prst="rect">
              <a:avLst/>
            </a:prstGeom>
            <a:solidFill>
              <a:srgbClr val="C700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185C</a:t>
              </a:r>
            </a:p>
            <a:p>
              <a:pPr algn="ctr">
                <a:lnSpc>
                  <a:spcPts val="620"/>
                </a:lnSpc>
                <a:spcBef>
                  <a:spcPts val="0"/>
                </a:spcBef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199/0/11  </a:t>
              </a:r>
            </a:p>
          </p:txBody>
        </p:sp>
        <p:sp>
          <p:nvSpPr>
            <p:cNvPr id="77" name="文本框 15">
              <a:extLst>
                <a:ext uri="{FF2B5EF4-FFF2-40B4-BE49-F238E27FC236}">
                  <a16:creationId xmlns:a16="http://schemas.microsoft.com/office/drawing/2014/main" id="{14051C33-7D8E-ED4E-A31B-8FAA52C8EDA5}"/>
                </a:ext>
              </a:extLst>
            </p:cNvPr>
            <p:cNvSpPr txBox="1"/>
            <p:nvPr userDrawn="1"/>
          </p:nvSpPr>
          <p:spPr>
            <a:xfrm>
              <a:off x="5343883" y="-48857"/>
              <a:ext cx="1358295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en-US" altLang="zh-CN" sz="800" dirty="0"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Corporate Colors</a:t>
              </a:r>
              <a:endParaRPr kumimoji="1" lang="zh-CN" altLang="en-US" sz="80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8" name="矩形 13">
              <a:extLst>
                <a:ext uri="{FF2B5EF4-FFF2-40B4-BE49-F238E27FC236}">
                  <a16:creationId xmlns:a16="http://schemas.microsoft.com/office/drawing/2014/main" id="{697139C8-6378-7346-AA26-3DE355486404}"/>
                </a:ext>
              </a:extLst>
            </p:cNvPr>
            <p:cNvSpPr/>
            <p:nvPr userDrawn="1"/>
          </p:nvSpPr>
          <p:spPr>
            <a:xfrm>
              <a:off x="5352600" y="918047"/>
              <a:ext cx="791510" cy="664397"/>
            </a:xfrm>
            <a:prstGeom prst="rect">
              <a:avLst/>
            </a:prstGeom>
            <a:solidFill>
              <a:srgbClr val="C810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186C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200/16/46  </a:t>
              </a:r>
            </a:p>
          </p:txBody>
        </p:sp>
        <p:sp>
          <p:nvSpPr>
            <p:cNvPr id="79" name="矩形 13">
              <a:extLst>
                <a:ext uri="{FF2B5EF4-FFF2-40B4-BE49-F238E27FC236}">
                  <a16:creationId xmlns:a16="http://schemas.microsoft.com/office/drawing/2014/main" id="{F79CD551-CACB-A749-9460-B80C1456F4E8}"/>
                </a:ext>
              </a:extLst>
            </p:cNvPr>
            <p:cNvSpPr/>
            <p:nvPr userDrawn="1"/>
          </p:nvSpPr>
          <p:spPr>
            <a:xfrm>
              <a:off x="5354164" y="2665974"/>
              <a:ext cx="791510" cy="664397"/>
            </a:xfrm>
            <a:prstGeom prst="rect">
              <a:avLst/>
            </a:prstGeom>
            <a:solidFill>
              <a:srgbClr val="7F0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127/0/1</a:t>
              </a:r>
            </a:p>
          </p:txBody>
        </p:sp>
        <p:sp>
          <p:nvSpPr>
            <p:cNvPr id="80" name="矩形 13">
              <a:extLst>
                <a:ext uri="{FF2B5EF4-FFF2-40B4-BE49-F238E27FC236}">
                  <a16:creationId xmlns:a16="http://schemas.microsoft.com/office/drawing/2014/main" id="{659202D4-1C13-564B-AD21-AF809769236B}"/>
                </a:ext>
              </a:extLst>
            </p:cNvPr>
            <p:cNvSpPr/>
            <p:nvPr userDrawn="1"/>
          </p:nvSpPr>
          <p:spPr>
            <a:xfrm>
              <a:off x="5354164" y="4134866"/>
              <a:ext cx="791510" cy="664397"/>
            </a:xfrm>
            <a:prstGeom prst="rect">
              <a:avLst/>
            </a:prstGeom>
            <a:solidFill>
              <a:srgbClr val="FCC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52/200/0</a:t>
              </a:r>
            </a:p>
          </p:txBody>
        </p:sp>
        <p:sp>
          <p:nvSpPr>
            <p:cNvPr id="81" name="矩形 13">
              <a:extLst>
                <a:ext uri="{FF2B5EF4-FFF2-40B4-BE49-F238E27FC236}">
                  <a16:creationId xmlns:a16="http://schemas.microsoft.com/office/drawing/2014/main" id="{1D14C75E-3EEE-FA4D-8DA3-70B2C56F286F}"/>
                </a:ext>
              </a:extLst>
            </p:cNvPr>
            <p:cNvSpPr/>
            <p:nvPr userDrawn="1"/>
          </p:nvSpPr>
          <p:spPr>
            <a:xfrm>
              <a:off x="5354164" y="5596166"/>
              <a:ext cx="791510" cy="664397"/>
            </a:xfrm>
            <a:prstGeom prst="rect">
              <a:avLst/>
            </a:prstGeom>
            <a:solidFill>
              <a:srgbClr val="30B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48/181/197</a:t>
              </a:r>
            </a:p>
          </p:txBody>
        </p:sp>
        <p:sp>
          <p:nvSpPr>
            <p:cNvPr id="82" name="矩形 13">
              <a:extLst>
                <a:ext uri="{FF2B5EF4-FFF2-40B4-BE49-F238E27FC236}">
                  <a16:creationId xmlns:a16="http://schemas.microsoft.com/office/drawing/2014/main" id="{9844BDEE-1453-9A40-B91C-2C526D59737B}"/>
                </a:ext>
              </a:extLst>
            </p:cNvPr>
            <p:cNvSpPr/>
            <p:nvPr userDrawn="1"/>
          </p:nvSpPr>
          <p:spPr>
            <a:xfrm>
              <a:off x="6194511" y="4866463"/>
              <a:ext cx="791510" cy="664397"/>
            </a:xfrm>
            <a:prstGeom prst="rect">
              <a:avLst/>
            </a:prstGeom>
            <a:solidFill>
              <a:srgbClr val="81C1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129/193/95</a:t>
              </a:r>
            </a:p>
          </p:txBody>
        </p:sp>
        <p:sp>
          <p:nvSpPr>
            <p:cNvPr id="83" name="矩形 13">
              <a:extLst>
                <a:ext uri="{FF2B5EF4-FFF2-40B4-BE49-F238E27FC236}">
                  <a16:creationId xmlns:a16="http://schemas.microsoft.com/office/drawing/2014/main" id="{533D13E9-5244-8E4F-9513-C00748CDDDF9}"/>
                </a:ext>
              </a:extLst>
            </p:cNvPr>
            <p:cNvSpPr/>
            <p:nvPr userDrawn="1"/>
          </p:nvSpPr>
          <p:spPr>
            <a:xfrm>
              <a:off x="6192274" y="4134866"/>
              <a:ext cx="791510" cy="664397"/>
            </a:xfrm>
            <a:prstGeom prst="rect">
              <a:avLst/>
            </a:prstGeom>
            <a:solidFill>
              <a:srgbClr val="FDD3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253/211/81</a:t>
              </a:r>
            </a:p>
          </p:txBody>
        </p:sp>
        <p:sp>
          <p:nvSpPr>
            <p:cNvPr id="84" name="矩形 13">
              <a:extLst>
                <a:ext uri="{FF2B5EF4-FFF2-40B4-BE49-F238E27FC236}">
                  <a16:creationId xmlns:a16="http://schemas.microsoft.com/office/drawing/2014/main" id="{4EBE9DBF-E87C-4F4D-BBB1-81632C549613}"/>
                </a:ext>
              </a:extLst>
            </p:cNvPr>
            <p:cNvSpPr/>
            <p:nvPr userDrawn="1"/>
          </p:nvSpPr>
          <p:spPr>
            <a:xfrm>
              <a:off x="6192274" y="5596166"/>
              <a:ext cx="791510" cy="664397"/>
            </a:xfrm>
            <a:prstGeom prst="rect">
              <a:avLst/>
            </a:prstGeom>
            <a:solidFill>
              <a:srgbClr val="56C4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86/196/210</a:t>
              </a:r>
            </a:p>
          </p:txBody>
        </p:sp>
        <p:sp>
          <p:nvSpPr>
            <p:cNvPr id="85" name="矩形 13">
              <a:extLst>
                <a:ext uri="{FF2B5EF4-FFF2-40B4-BE49-F238E27FC236}">
                  <a16:creationId xmlns:a16="http://schemas.microsoft.com/office/drawing/2014/main" id="{422FC2B2-7928-F442-949E-D722F3DC9D01}"/>
                </a:ext>
              </a:extLst>
            </p:cNvPr>
            <p:cNvSpPr/>
            <p:nvPr/>
          </p:nvSpPr>
          <p:spPr>
            <a:xfrm>
              <a:off x="6186245" y="184963"/>
              <a:ext cx="791510" cy="664397"/>
            </a:xfrm>
            <a:prstGeom prst="rect">
              <a:avLst/>
            </a:prstGeom>
            <a:solidFill>
              <a:srgbClr val="D339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211/57/65</a:t>
              </a:r>
            </a:p>
          </p:txBody>
        </p:sp>
        <p:sp>
          <p:nvSpPr>
            <p:cNvPr id="86" name="矩形 13">
              <a:extLst>
                <a:ext uri="{FF2B5EF4-FFF2-40B4-BE49-F238E27FC236}">
                  <a16:creationId xmlns:a16="http://schemas.microsoft.com/office/drawing/2014/main" id="{5F38502B-99C0-4640-9E8D-7247A3238E22}"/>
                </a:ext>
              </a:extLst>
            </p:cNvPr>
            <p:cNvSpPr/>
            <p:nvPr/>
          </p:nvSpPr>
          <p:spPr>
            <a:xfrm>
              <a:off x="6185604" y="918047"/>
              <a:ext cx="791510" cy="664397"/>
            </a:xfrm>
            <a:prstGeom prst="rect">
              <a:avLst/>
            </a:prstGeom>
            <a:solidFill>
              <a:srgbClr val="D338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211/56/89</a:t>
              </a:r>
            </a:p>
          </p:txBody>
        </p:sp>
        <p:sp>
          <p:nvSpPr>
            <p:cNvPr id="87" name="矩形 13">
              <a:extLst>
                <a:ext uri="{FF2B5EF4-FFF2-40B4-BE49-F238E27FC236}">
                  <a16:creationId xmlns:a16="http://schemas.microsoft.com/office/drawing/2014/main" id="{1399EB62-5216-324F-B66C-AD6ED0004D51}"/>
                </a:ext>
              </a:extLst>
            </p:cNvPr>
            <p:cNvSpPr/>
            <p:nvPr/>
          </p:nvSpPr>
          <p:spPr>
            <a:xfrm>
              <a:off x="6996262" y="1934171"/>
              <a:ext cx="791510" cy="664397"/>
            </a:xfrm>
            <a:prstGeom prst="rect">
              <a:avLst/>
            </a:prstGeom>
            <a:solidFill>
              <a:srgbClr val="DD80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221/128/170</a:t>
              </a:r>
            </a:p>
          </p:txBody>
        </p:sp>
        <p:sp>
          <p:nvSpPr>
            <p:cNvPr id="88" name="矩形 13">
              <a:extLst>
                <a:ext uri="{FF2B5EF4-FFF2-40B4-BE49-F238E27FC236}">
                  <a16:creationId xmlns:a16="http://schemas.microsoft.com/office/drawing/2014/main" id="{DEDE780A-8050-FD48-B661-39532349131D}"/>
                </a:ext>
              </a:extLst>
            </p:cNvPr>
            <p:cNvSpPr/>
            <p:nvPr/>
          </p:nvSpPr>
          <p:spPr>
            <a:xfrm>
              <a:off x="6996262" y="2673360"/>
              <a:ext cx="791510" cy="664397"/>
            </a:xfrm>
            <a:prstGeom prst="rect">
              <a:avLst/>
            </a:prstGeom>
            <a:solidFill>
              <a:srgbClr val="BF80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191/128/130</a:t>
              </a:r>
            </a:p>
          </p:txBody>
        </p:sp>
        <p:sp>
          <p:nvSpPr>
            <p:cNvPr id="89" name="矩形 13">
              <a:extLst>
                <a:ext uri="{FF2B5EF4-FFF2-40B4-BE49-F238E27FC236}">
                  <a16:creationId xmlns:a16="http://schemas.microsoft.com/office/drawing/2014/main" id="{9BDB304C-5E40-9647-A3EF-75D9BFFB7E5B}"/>
                </a:ext>
              </a:extLst>
            </p:cNvPr>
            <p:cNvSpPr/>
            <p:nvPr/>
          </p:nvSpPr>
          <p:spPr>
            <a:xfrm>
              <a:off x="6996262" y="3415851"/>
              <a:ext cx="791510" cy="664397"/>
            </a:xfrm>
            <a:prstGeom prst="rect">
              <a:avLst/>
            </a:prstGeom>
            <a:solidFill>
              <a:srgbClr val="F6B7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246/183/140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0" name="矩形 13">
              <a:extLst>
                <a:ext uri="{FF2B5EF4-FFF2-40B4-BE49-F238E27FC236}">
                  <a16:creationId xmlns:a16="http://schemas.microsoft.com/office/drawing/2014/main" id="{EC3A6DD7-CCD1-0C4F-B8D4-3D01C9FFC289}"/>
                </a:ext>
              </a:extLst>
            </p:cNvPr>
            <p:cNvSpPr/>
            <p:nvPr/>
          </p:nvSpPr>
          <p:spPr>
            <a:xfrm>
              <a:off x="7006093" y="4866463"/>
              <a:ext cx="791510" cy="664397"/>
            </a:xfrm>
            <a:prstGeom prst="rect">
              <a:avLst/>
            </a:prstGeom>
            <a:solidFill>
              <a:srgbClr val="AFD8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176/216/156</a:t>
              </a:r>
            </a:p>
          </p:txBody>
        </p:sp>
        <p:sp>
          <p:nvSpPr>
            <p:cNvPr id="91" name="矩形 13">
              <a:extLst>
                <a:ext uri="{FF2B5EF4-FFF2-40B4-BE49-F238E27FC236}">
                  <a16:creationId xmlns:a16="http://schemas.microsoft.com/office/drawing/2014/main" id="{FC3F3193-22C2-A847-A957-DFCCDA9D1D88}"/>
                </a:ext>
              </a:extLst>
            </p:cNvPr>
            <p:cNvSpPr/>
            <p:nvPr/>
          </p:nvSpPr>
          <p:spPr>
            <a:xfrm>
              <a:off x="7003856" y="4134866"/>
              <a:ext cx="791510" cy="664397"/>
            </a:xfrm>
            <a:prstGeom prst="rect">
              <a:avLst/>
            </a:prstGeom>
            <a:solidFill>
              <a:srgbClr val="FDE3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253/227/181</a:t>
              </a:r>
            </a:p>
          </p:txBody>
        </p:sp>
        <p:sp>
          <p:nvSpPr>
            <p:cNvPr id="92" name="矩形 13">
              <a:extLst>
                <a:ext uri="{FF2B5EF4-FFF2-40B4-BE49-F238E27FC236}">
                  <a16:creationId xmlns:a16="http://schemas.microsoft.com/office/drawing/2014/main" id="{851DFAF5-0D1C-C64A-87B5-B0C9497BA3EB}"/>
                </a:ext>
              </a:extLst>
            </p:cNvPr>
            <p:cNvSpPr/>
            <p:nvPr/>
          </p:nvSpPr>
          <p:spPr>
            <a:xfrm>
              <a:off x="7003856" y="5596166"/>
              <a:ext cx="791510" cy="664397"/>
            </a:xfrm>
            <a:prstGeom prst="rect">
              <a:avLst/>
            </a:prstGeom>
            <a:solidFill>
              <a:srgbClr val="94DA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148/218/226</a:t>
              </a:r>
            </a:p>
          </p:txBody>
        </p:sp>
        <p:sp>
          <p:nvSpPr>
            <p:cNvPr id="93" name="矩形 13">
              <a:extLst>
                <a:ext uri="{FF2B5EF4-FFF2-40B4-BE49-F238E27FC236}">
                  <a16:creationId xmlns:a16="http://schemas.microsoft.com/office/drawing/2014/main" id="{57EB9D15-6C1C-8340-A5D0-43B865B5951C}"/>
                </a:ext>
              </a:extLst>
            </p:cNvPr>
            <p:cNvSpPr/>
            <p:nvPr/>
          </p:nvSpPr>
          <p:spPr>
            <a:xfrm>
              <a:off x="6997826" y="184963"/>
              <a:ext cx="791510" cy="664397"/>
            </a:xfrm>
            <a:prstGeom prst="rect">
              <a:avLst/>
            </a:prstGeom>
            <a:solidFill>
              <a:srgbClr val="E28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226/129/137</a:t>
              </a:r>
            </a:p>
          </p:txBody>
        </p:sp>
        <p:sp>
          <p:nvSpPr>
            <p:cNvPr id="94" name="矩形 13">
              <a:extLst>
                <a:ext uri="{FF2B5EF4-FFF2-40B4-BE49-F238E27FC236}">
                  <a16:creationId xmlns:a16="http://schemas.microsoft.com/office/drawing/2014/main" id="{2B29D96D-3B3D-B944-92CB-FE0973E33810}"/>
                </a:ext>
              </a:extLst>
            </p:cNvPr>
            <p:cNvSpPr/>
            <p:nvPr/>
          </p:nvSpPr>
          <p:spPr>
            <a:xfrm>
              <a:off x="6997185" y="918047"/>
              <a:ext cx="791510" cy="664397"/>
            </a:xfrm>
            <a:prstGeom prst="rect">
              <a:avLst/>
            </a:prstGeom>
            <a:solidFill>
              <a:srgbClr val="E281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226/129/152</a:t>
              </a:r>
            </a:p>
          </p:txBody>
        </p:sp>
        <p:sp>
          <p:nvSpPr>
            <p:cNvPr id="95" name="矩形 13">
              <a:extLst>
                <a:ext uri="{FF2B5EF4-FFF2-40B4-BE49-F238E27FC236}">
                  <a16:creationId xmlns:a16="http://schemas.microsoft.com/office/drawing/2014/main" id="{35D234AC-C1A2-7248-94C0-BB95C4DFE743}"/>
                </a:ext>
              </a:extLst>
            </p:cNvPr>
            <p:cNvSpPr/>
            <p:nvPr userDrawn="1"/>
          </p:nvSpPr>
          <p:spPr>
            <a:xfrm>
              <a:off x="7806130" y="1934171"/>
              <a:ext cx="791510" cy="664397"/>
            </a:xfrm>
            <a:prstGeom prst="rect">
              <a:avLst/>
            </a:prstGeom>
            <a:solidFill>
              <a:srgbClr val="EBB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235/179/204</a:t>
              </a:r>
            </a:p>
          </p:txBody>
        </p:sp>
        <p:sp>
          <p:nvSpPr>
            <p:cNvPr id="96" name="矩形 13">
              <a:extLst>
                <a:ext uri="{FF2B5EF4-FFF2-40B4-BE49-F238E27FC236}">
                  <a16:creationId xmlns:a16="http://schemas.microsoft.com/office/drawing/2014/main" id="{2C241EB7-09A9-7E40-9241-F2D47E53E1FF}"/>
                </a:ext>
              </a:extLst>
            </p:cNvPr>
            <p:cNvSpPr/>
            <p:nvPr/>
          </p:nvSpPr>
          <p:spPr>
            <a:xfrm>
              <a:off x="7806130" y="2673360"/>
              <a:ext cx="791510" cy="664397"/>
            </a:xfrm>
            <a:prstGeom prst="rect">
              <a:avLst/>
            </a:prstGeom>
            <a:solidFill>
              <a:srgbClr val="D8B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216/179/179</a:t>
              </a:r>
            </a:p>
          </p:txBody>
        </p:sp>
        <p:sp>
          <p:nvSpPr>
            <p:cNvPr id="97" name="矩形 13">
              <a:extLst>
                <a:ext uri="{FF2B5EF4-FFF2-40B4-BE49-F238E27FC236}">
                  <a16:creationId xmlns:a16="http://schemas.microsoft.com/office/drawing/2014/main" id="{63833C81-CC87-004C-AE5E-CB387B992636}"/>
                </a:ext>
              </a:extLst>
            </p:cNvPr>
            <p:cNvSpPr/>
            <p:nvPr/>
          </p:nvSpPr>
          <p:spPr>
            <a:xfrm>
              <a:off x="7806130" y="3415851"/>
              <a:ext cx="791510" cy="664397"/>
            </a:xfrm>
            <a:prstGeom prst="rect">
              <a:avLst/>
            </a:prstGeom>
            <a:solidFill>
              <a:srgbClr val="FAD3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250/211/187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8" name="矩形 13">
              <a:extLst>
                <a:ext uri="{FF2B5EF4-FFF2-40B4-BE49-F238E27FC236}">
                  <a16:creationId xmlns:a16="http://schemas.microsoft.com/office/drawing/2014/main" id="{77A96C4C-F3F3-484A-95BE-7E52C33A2FE2}"/>
                </a:ext>
              </a:extLst>
            </p:cNvPr>
            <p:cNvSpPr/>
            <p:nvPr/>
          </p:nvSpPr>
          <p:spPr>
            <a:xfrm>
              <a:off x="7815961" y="4866463"/>
              <a:ext cx="791510" cy="664397"/>
            </a:xfrm>
            <a:prstGeom prst="rect">
              <a:avLst/>
            </a:prstGeom>
            <a:solidFill>
              <a:srgbClr val="D0E8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208/232/196</a:t>
              </a:r>
            </a:p>
          </p:txBody>
        </p:sp>
        <p:sp>
          <p:nvSpPr>
            <p:cNvPr id="99" name="矩形 13">
              <a:extLst>
                <a:ext uri="{FF2B5EF4-FFF2-40B4-BE49-F238E27FC236}">
                  <a16:creationId xmlns:a16="http://schemas.microsoft.com/office/drawing/2014/main" id="{66F0E6F8-F4D3-1B44-BB6D-F328A6CEA0C9}"/>
                </a:ext>
              </a:extLst>
            </p:cNvPr>
            <p:cNvSpPr/>
            <p:nvPr/>
          </p:nvSpPr>
          <p:spPr>
            <a:xfrm>
              <a:off x="7813724" y="4134866"/>
              <a:ext cx="791510" cy="664397"/>
            </a:xfrm>
            <a:prstGeom prst="rect">
              <a:avLst/>
            </a:prstGeom>
            <a:solidFill>
              <a:srgbClr val="FEEE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254/238/193</a:t>
              </a:r>
            </a:p>
          </p:txBody>
        </p:sp>
        <p:sp>
          <p:nvSpPr>
            <p:cNvPr id="100" name="矩形 13">
              <a:extLst>
                <a:ext uri="{FF2B5EF4-FFF2-40B4-BE49-F238E27FC236}">
                  <a16:creationId xmlns:a16="http://schemas.microsoft.com/office/drawing/2014/main" id="{EEFEFB0D-48AF-8147-BDEB-B01E99ED82A7}"/>
                </a:ext>
              </a:extLst>
            </p:cNvPr>
            <p:cNvSpPr/>
            <p:nvPr/>
          </p:nvSpPr>
          <p:spPr>
            <a:xfrm>
              <a:off x="7813724" y="5596166"/>
              <a:ext cx="791510" cy="664397"/>
            </a:xfrm>
            <a:prstGeom prst="rect">
              <a:avLst/>
            </a:prstGeom>
            <a:solidFill>
              <a:srgbClr val="BEE9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190/233/238</a:t>
              </a:r>
            </a:p>
          </p:txBody>
        </p:sp>
        <p:sp>
          <p:nvSpPr>
            <p:cNvPr id="101" name="矩形 13">
              <a:extLst>
                <a:ext uri="{FF2B5EF4-FFF2-40B4-BE49-F238E27FC236}">
                  <a16:creationId xmlns:a16="http://schemas.microsoft.com/office/drawing/2014/main" id="{3F7C47B0-D4EF-7047-9B96-1169C593055C}"/>
                </a:ext>
              </a:extLst>
            </p:cNvPr>
            <p:cNvSpPr/>
            <p:nvPr/>
          </p:nvSpPr>
          <p:spPr>
            <a:xfrm>
              <a:off x="7807694" y="184963"/>
              <a:ext cx="791510" cy="664397"/>
            </a:xfrm>
            <a:prstGeom prst="rect">
              <a:avLst/>
            </a:prstGeom>
            <a:solidFill>
              <a:srgbClr val="EEB3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239/178/184</a:t>
              </a:r>
            </a:p>
          </p:txBody>
        </p:sp>
        <p:sp>
          <p:nvSpPr>
            <p:cNvPr id="102" name="矩形 13">
              <a:extLst>
                <a:ext uri="{FF2B5EF4-FFF2-40B4-BE49-F238E27FC236}">
                  <a16:creationId xmlns:a16="http://schemas.microsoft.com/office/drawing/2014/main" id="{26A0A468-A37D-824A-8DA2-0B437212E07E}"/>
                </a:ext>
              </a:extLst>
            </p:cNvPr>
            <p:cNvSpPr/>
            <p:nvPr/>
          </p:nvSpPr>
          <p:spPr>
            <a:xfrm>
              <a:off x="7807054" y="918047"/>
              <a:ext cx="791510" cy="664397"/>
            </a:xfrm>
            <a:prstGeom prst="rect">
              <a:avLst/>
            </a:prstGeom>
            <a:solidFill>
              <a:srgbClr val="EEB3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238/179/193</a:t>
              </a:r>
            </a:p>
          </p:txBody>
        </p:sp>
        <p:sp>
          <p:nvSpPr>
            <p:cNvPr id="103" name="矩形 13">
              <a:extLst>
                <a:ext uri="{FF2B5EF4-FFF2-40B4-BE49-F238E27FC236}">
                  <a16:creationId xmlns:a16="http://schemas.microsoft.com/office/drawing/2014/main" id="{B0E79B3A-2E5F-ED4F-AA3D-00B685B18CA9}"/>
                </a:ext>
              </a:extLst>
            </p:cNvPr>
            <p:cNvSpPr/>
            <p:nvPr userDrawn="1"/>
          </p:nvSpPr>
          <p:spPr>
            <a:xfrm>
              <a:off x="5354169" y="6324025"/>
              <a:ext cx="513579" cy="664397"/>
            </a:xfrm>
            <a:prstGeom prst="rect">
              <a:avLst/>
            </a:prstGeom>
            <a:solidFill>
              <a:srgbClr val="2218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0/0/0</a:t>
              </a:r>
            </a:p>
          </p:txBody>
        </p:sp>
        <p:sp>
          <p:nvSpPr>
            <p:cNvPr id="104" name="矩形 13">
              <a:extLst>
                <a:ext uri="{FF2B5EF4-FFF2-40B4-BE49-F238E27FC236}">
                  <a16:creationId xmlns:a16="http://schemas.microsoft.com/office/drawing/2014/main" id="{32D85E93-C860-B646-A67C-3D2FDCC07E8E}"/>
                </a:ext>
              </a:extLst>
            </p:cNvPr>
            <p:cNvSpPr/>
            <p:nvPr userDrawn="1"/>
          </p:nvSpPr>
          <p:spPr>
            <a:xfrm>
              <a:off x="5900626" y="6324025"/>
              <a:ext cx="513579" cy="66439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89/87/87</a:t>
              </a:r>
            </a:p>
          </p:txBody>
        </p:sp>
        <p:sp>
          <p:nvSpPr>
            <p:cNvPr id="105" name="矩形 13">
              <a:extLst>
                <a:ext uri="{FF2B5EF4-FFF2-40B4-BE49-F238E27FC236}">
                  <a16:creationId xmlns:a16="http://schemas.microsoft.com/office/drawing/2014/main" id="{D9E271D3-C782-EA4B-B477-613B5CE7B0DA}"/>
                </a:ext>
              </a:extLst>
            </p:cNvPr>
            <p:cNvSpPr/>
            <p:nvPr userDrawn="1"/>
          </p:nvSpPr>
          <p:spPr>
            <a:xfrm>
              <a:off x="6450318" y="6324025"/>
              <a:ext cx="513579" cy="664397"/>
            </a:xfrm>
            <a:prstGeom prst="rect">
              <a:avLst/>
            </a:prstGeom>
            <a:solidFill>
              <a:srgbClr val="8888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137/137/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</a:t>
              </a:r>
            </a:p>
          </p:txBody>
        </p:sp>
        <p:sp>
          <p:nvSpPr>
            <p:cNvPr id="106" name="矩形 13">
              <a:extLst>
                <a:ext uri="{FF2B5EF4-FFF2-40B4-BE49-F238E27FC236}">
                  <a16:creationId xmlns:a16="http://schemas.microsoft.com/office/drawing/2014/main" id="{3F3501FC-1CA1-714F-BF48-934C859FA443}"/>
                </a:ext>
              </a:extLst>
            </p:cNvPr>
            <p:cNvSpPr/>
            <p:nvPr userDrawn="1"/>
          </p:nvSpPr>
          <p:spPr>
            <a:xfrm>
              <a:off x="6998296" y="6324025"/>
              <a:ext cx="513579" cy="664397"/>
            </a:xfrm>
            <a:prstGeom prst="rect">
              <a:avLst/>
            </a:prstGeom>
            <a:solidFill>
              <a:srgbClr val="B5B5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181/181/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</a:t>
              </a:r>
            </a:p>
          </p:txBody>
        </p:sp>
        <p:sp>
          <p:nvSpPr>
            <p:cNvPr id="107" name="矩形 13">
              <a:extLst>
                <a:ext uri="{FF2B5EF4-FFF2-40B4-BE49-F238E27FC236}">
                  <a16:creationId xmlns:a16="http://schemas.microsoft.com/office/drawing/2014/main" id="{55D4E001-16C8-3749-9816-95BDA789806E}"/>
                </a:ext>
              </a:extLst>
            </p:cNvPr>
            <p:cNvSpPr/>
            <p:nvPr userDrawn="1"/>
          </p:nvSpPr>
          <p:spPr>
            <a:xfrm>
              <a:off x="7541580" y="6324025"/>
              <a:ext cx="513579" cy="664397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221/221/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221</a:t>
              </a:r>
            </a:p>
          </p:txBody>
        </p:sp>
        <p:sp>
          <p:nvSpPr>
            <p:cNvPr id="108" name="矩形 13">
              <a:extLst>
                <a:ext uri="{FF2B5EF4-FFF2-40B4-BE49-F238E27FC236}">
                  <a16:creationId xmlns:a16="http://schemas.microsoft.com/office/drawing/2014/main" id="{77AD797E-A6D4-8148-B9A9-59A0D242F0FA}"/>
                </a:ext>
              </a:extLst>
            </p:cNvPr>
            <p:cNvSpPr/>
            <p:nvPr userDrawn="1"/>
          </p:nvSpPr>
          <p:spPr>
            <a:xfrm>
              <a:off x="8083608" y="6324025"/>
              <a:ext cx="513579" cy="66439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B5B5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255/255/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EABEE2EE-BF4D-7A4A-B3C6-9E47668CCD98}"/>
              </a:ext>
            </a:extLst>
          </p:cNvPr>
          <p:cNvSpPr txBox="1"/>
          <p:nvPr userDrawn="1"/>
        </p:nvSpPr>
        <p:spPr>
          <a:xfrm>
            <a:off x="734131" y="6402806"/>
            <a:ext cx="499729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8908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837181-38C6-AD4F-B8BA-B444770388BB}" type="slidenum">
              <a:rPr lang="en-US" sz="900" smtClean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l" defTabSz="8908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900" dirty="0">
              <a:solidFill>
                <a:srgbClr val="1D1D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4608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1187798" rtl="0" eaLnBrk="1" latinLnBrk="0" hangingPunct="1">
        <a:lnSpc>
          <a:spcPct val="90000"/>
        </a:lnSpc>
        <a:spcBef>
          <a:spcPct val="0"/>
        </a:spcBef>
        <a:buNone/>
        <a:defRPr sz="571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6950" indent="-296950" algn="l" defTabSz="1187798" rtl="0" eaLnBrk="1" latinLnBrk="0" hangingPunct="1">
        <a:lnSpc>
          <a:spcPct val="90000"/>
        </a:lnSpc>
        <a:spcBef>
          <a:spcPts val="1299"/>
        </a:spcBef>
        <a:buFont typeface="Arial" panose="020B0604020202020204" pitchFamily="34" charset="0"/>
        <a:buChar char="•"/>
        <a:defRPr sz="3636" kern="1200">
          <a:solidFill>
            <a:schemeClr val="tx1"/>
          </a:solidFill>
          <a:latin typeface="+mn-lt"/>
          <a:ea typeface="+mn-ea"/>
          <a:cs typeface="+mn-cs"/>
        </a:defRPr>
      </a:lvl1pPr>
      <a:lvl2pPr marL="890849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2pPr>
      <a:lvl3pPr marL="14847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20786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6725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32664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860346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454245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5048144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1pPr>
      <a:lvl2pPr marL="59390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29694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563396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1572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4751195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>
            <a:extLst>
              <a:ext uri="{FF2B5EF4-FFF2-40B4-BE49-F238E27FC236}">
                <a16:creationId xmlns:a16="http://schemas.microsoft.com/office/drawing/2014/main" id="{E886C4A9-2C5E-EC44-8D62-420DF3BE0B9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852" y="6325091"/>
            <a:ext cx="1270800" cy="275024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E2171E79-11D3-8648-9BEA-3C7660378BC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2290469" y="2625389"/>
            <a:ext cx="1963324" cy="4233515"/>
            <a:chOff x="5343883" y="-48857"/>
            <a:chExt cx="3263588" cy="7037279"/>
          </a:xfrm>
        </p:grpSpPr>
        <p:sp>
          <p:nvSpPr>
            <p:cNvPr id="69" name="矩形 13">
              <a:extLst>
                <a:ext uri="{FF2B5EF4-FFF2-40B4-BE49-F238E27FC236}">
                  <a16:creationId xmlns:a16="http://schemas.microsoft.com/office/drawing/2014/main" id="{2056A118-9F13-2644-8C4D-19B83F915923}"/>
                </a:ext>
              </a:extLst>
            </p:cNvPr>
            <p:cNvSpPr/>
            <p:nvPr userDrawn="1"/>
          </p:nvSpPr>
          <p:spPr>
            <a:xfrm>
              <a:off x="5356401" y="1934171"/>
              <a:ext cx="791510" cy="664397"/>
            </a:xfrm>
            <a:prstGeom prst="rect">
              <a:avLst/>
            </a:prstGeom>
            <a:solidFill>
              <a:srgbClr val="C4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196/0/84</a:t>
              </a:r>
            </a:p>
          </p:txBody>
        </p:sp>
        <p:sp>
          <p:nvSpPr>
            <p:cNvPr id="70" name="文本框 15">
              <a:extLst>
                <a:ext uri="{FF2B5EF4-FFF2-40B4-BE49-F238E27FC236}">
                  <a16:creationId xmlns:a16="http://schemas.microsoft.com/office/drawing/2014/main" id="{B22FD20B-FED1-F14A-B606-EFB600078EA5}"/>
                </a:ext>
              </a:extLst>
            </p:cNvPr>
            <p:cNvSpPr txBox="1"/>
            <p:nvPr userDrawn="1"/>
          </p:nvSpPr>
          <p:spPr>
            <a:xfrm>
              <a:off x="5352721" y="1694497"/>
              <a:ext cx="1636699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en-US" altLang="zh-CN" sz="800" dirty="0"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Secondary Colors</a:t>
              </a:r>
              <a:endParaRPr kumimoji="1" lang="zh-CN" altLang="en-US" sz="80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1" name="矩形 13">
              <a:extLst>
                <a:ext uri="{FF2B5EF4-FFF2-40B4-BE49-F238E27FC236}">
                  <a16:creationId xmlns:a16="http://schemas.microsoft.com/office/drawing/2014/main" id="{1BDF5E4A-1867-8E41-834A-BEF7F7DBCA4B}"/>
                </a:ext>
              </a:extLst>
            </p:cNvPr>
            <p:cNvSpPr/>
            <p:nvPr userDrawn="1"/>
          </p:nvSpPr>
          <p:spPr>
            <a:xfrm>
              <a:off x="6184680" y="1934171"/>
              <a:ext cx="791510" cy="664397"/>
            </a:xfrm>
            <a:prstGeom prst="rect">
              <a:avLst/>
            </a:prstGeom>
            <a:solidFill>
              <a:srgbClr val="CB37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203/55/120</a:t>
              </a:r>
            </a:p>
          </p:txBody>
        </p:sp>
        <p:sp>
          <p:nvSpPr>
            <p:cNvPr id="72" name="矩形 13">
              <a:extLst>
                <a:ext uri="{FF2B5EF4-FFF2-40B4-BE49-F238E27FC236}">
                  <a16:creationId xmlns:a16="http://schemas.microsoft.com/office/drawing/2014/main" id="{C1206869-819B-184C-810B-151F92C62236}"/>
                </a:ext>
              </a:extLst>
            </p:cNvPr>
            <p:cNvSpPr/>
            <p:nvPr userDrawn="1"/>
          </p:nvSpPr>
          <p:spPr>
            <a:xfrm>
              <a:off x="5356401" y="3403061"/>
              <a:ext cx="791510" cy="664397"/>
            </a:xfrm>
            <a:prstGeom prst="rect">
              <a:avLst/>
            </a:prstGeom>
            <a:solidFill>
              <a:srgbClr val="ED6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237/109/0</a:t>
              </a:r>
            </a:p>
          </p:txBody>
        </p:sp>
        <p:sp>
          <p:nvSpPr>
            <p:cNvPr id="73" name="矩形 13">
              <a:extLst>
                <a:ext uri="{FF2B5EF4-FFF2-40B4-BE49-F238E27FC236}">
                  <a16:creationId xmlns:a16="http://schemas.microsoft.com/office/drawing/2014/main" id="{7532BB58-5C8F-B442-A115-B92066928429}"/>
                </a:ext>
              </a:extLst>
            </p:cNvPr>
            <p:cNvSpPr/>
            <p:nvPr userDrawn="1"/>
          </p:nvSpPr>
          <p:spPr>
            <a:xfrm>
              <a:off x="6184680" y="2673360"/>
              <a:ext cx="791510" cy="664397"/>
            </a:xfrm>
            <a:prstGeom prst="rect">
              <a:avLst/>
            </a:prstGeom>
            <a:solidFill>
              <a:srgbClr val="9936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153/54/54</a:t>
              </a:r>
            </a:p>
          </p:txBody>
        </p:sp>
        <p:sp>
          <p:nvSpPr>
            <p:cNvPr id="74" name="矩形 13">
              <a:extLst>
                <a:ext uri="{FF2B5EF4-FFF2-40B4-BE49-F238E27FC236}">
                  <a16:creationId xmlns:a16="http://schemas.microsoft.com/office/drawing/2014/main" id="{19E144E8-C437-8E49-8068-D750BCB2B2F7}"/>
                </a:ext>
              </a:extLst>
            </p:cNvPr>
            <p:cNvSpPr/>
            <p:nvPr userDrawn="1"/>
          </p:nvSpPr>
          <p:spPr>
            <a:xfrm>
              <a:off x="5356401" y="4866463"/>
              <a:ext cx="791510" cy="664397"/>
            </a:xfrm>
            <a:prstGeom prst="rect">
              <a:avLst/>
            </a:prstGeom>
            <a:solidFill>
              <a:srgbClr val="62B2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98/178/48</a:t>
              </a:r>
            </a:p>
          </p:txBody>
        </p:sp>
        <p:sp>
          <p:nvSpPr>
            <p:cNvPr id="75" name="矩形 13">
              <a:extLst>
                <a:ext uri="{FF2B5EF4-FFF2-40B4-BE49-F238E27FC236}">
                  <a16:creationId xmlns:a16="http://schemas.microsoft.com/office/drawing/2014/main" id="{F707D190-CC54-CA46-946B-8609C53E3CB9}"/>
                </a:ext>
              </a:extLst>
            </p:cNvPr>
            <p:cNvSpPr/>
            <p:nvPr userDrawn="1"/>
          </p:nvSpPr>
          <p:spPr>
            <a:xfrm>
              <a:off x="6184680" y="3415851"/>
              <a:ext cx="791510" cy="664397"/>
            </a:xfrm>
            <a:prstGeom prst="rect">
              <a:avLst/>
            </a:prstGeom>
            <a:solidFill>
              <a:srgbClr val="F2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242/137/68</a:t>
              </a:r>
              <a:endParaRPr kumimoji="1" lang="mr-IN" altLang="zh-CN" sz="500" b="1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76" name="矩形 13">
              <a:extLst>
                <a:ext uri="{FF2B5EF4-FFF2-40B4-BE49-F238E27FC236}">
                  <a16:creationId xmlns:a16="http://schemas.microsoft.com/office/drawing/2014/main" id="{CA69D07A-4CB1-1C44-95EB-D5DD16C88C16}"/>
                </a:ext>
              </a:extLst>
            </p:cNvPr>
            <p:cNvSpPr/>
            <p:nvPr userDrawn="1"/>
          </p:nvSpPr>
          <p:spPr>
            <a:xfrm>
              <a:off x="5353240" y="184963"/>
              <a:ext cx="791510" cy="664397"/>
            </a:xfrm>
            <a:prstGeom prst="rect">
              <a:avLst/>
            </a:prstGeom>
            <a:solidFill>
              <a:srgbClr val="C700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185C</a:t>
              </a:r>
            </a:p>
            <a:p>
              <a:pPr algn="ctr">
                <a:lnSpc>
                  <a:spcPts val="620"/>
                </a:lnSpc>
                <a:spcBef>
                  <a:spcPts val="0"/>
                </a:spcBef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199/0/11  </a:t>
              </a:r>
            </a:p>
          </p:txBody>
        </p:sp>
        <p:sp>
          <p:nvSpPr>
            <p:cNvPr id="77" name="文本框 15">
              <a:extLst>
                <a:ext uri="{FF2B5EF4-FFF2-40B4-BE49-F238E27FC236}">
                  <a16:creationId xmlns:a16="http://schemas.microsoft.com/office/drawing/2014/main" id="{14051C33-7D8E-ED4E-A31B-8FAA52C8EDA5}"/>
                </a:ext>
              </a:extLst>
            </p:cNvPr>
            <p:cNvSpPr txBox="1"/>
            <p:nvPr userDrawn="1"/>
          </p:nvSpPr>
          <p:spPr>
            <a:xfrm>
              <a:off x="5343883" y="-48857"/>
              <a:ext cx="1358295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en-US" altLang="zh-CN" sz="800" dirty="0"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Corporate Colors</a:t>
              </a:r>
              <a:endParaRPr kumimoji="1" lang="zh-CN" altLang="en-US" sz="80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8" name="矩形 13">
              <a:extLst>
                <a:ext uri="{FF2B5EF4-FFF2-40B4-BE49-F238E27FC236}">
                  <a16:creationId xmlns:a16="http://schemas.microsoft.com/office/drawing/2014/main" id="{697139C8-6378-7346-AA26-3DE355486404}"/>
                </a:ext>
              </a:extLst>
            </p:cNvPr>
            <p:cNvSpPr/>
            <p:nvPr userDrawn="1"/>
          </p:nvSpPr>
          <p:spPr>
            <a:xfrm>
              <a:off x="5352600" y="918047"/>
              <a:ext cx="791510" cy="664397"/>
            </a:xfrm>
            <a:prstGeom prst="rect">
              <a:avLst/>
            </a:prstGeom>
            <a:solidFill>
              <a:srgbClr val="C810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186C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200/16/46  </a:t>
              </a:r>
            </a:p>
          </p:txBody>
        </p:sp>
        <p:sp>
          <p:nvSpPr>
            <p:cNvPr id="79" name="矩形 13">
              <a:extLst>
                <a:ext uri="{FF2B5EF4-FFF2-40B4-BE49-F238E27FC236}">
                  <a16:creationId xmlns:a16="http://schemas.microsoft.com/office/drawing/2014/main" id="{F79CD551-CACB-A749-9460-B80C1456F4E8}"/>
                </a:ext>
              </a:extLst>
            </p:cNvPr>
            <p:cNvSpPr/>
            <p:nvPr userDrawn="1"/>
          </p:nvSpPr>
          <p:spPr>
            <a:xfrm>
              <a:off x="5354164" y="2665974"/>
              <a:ext cx="791510" cy="664397"/>
            </a:xfrm>
            <a:prstGeom prst="rect">
              <a:avLst/>
            </a:prstGeom>
            <a:solidFill>
              <a:srgbClr val="7F0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127/0/1</a:t>
              </a:r>
            </a:p>
          </p:txBody>
        </p:sp>
        <p:sp>
          <p:nvSpPr>
            <p:cNvPr id="80" name="矩形 13">
              <a:extLst>
                <a:ext uri="{FF2B5EF4-FFF2-40B4-BE49-F238E27FC236}">
                  <a16:creationId xmlns:a16="http://schemas.microsoft.com/office/drawing/2014/main" id="{659202D4-1C13-564B-AD21-AF809769236B}"/>
                </a:ext>
              </a:extLst>
            </p:cNvPr>
            <p:cNvSpPr/>
            <p:nvPr userDrawn="1"/>
          </p:nvSpPr>
          <p:spPr>
            <a:xfrm>
              <a:off x="5354164" y="4134866"/>
              <a:ext cx="791510" cy="664397"/>
            </a:xfrm>
            <a:prstGeom prst="rect">
              <a:avLst/>
            </a:prstGeom>
            <a:solidFill>
              <a:srgbClr val="FCC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52/200/0</a:t>
              </a:r>
            </a:p>
          </p:txBody>
        </p:sp>
        <p:sp>
          <p:nvSpPr>
            <p:cNvPr id="81" name="矩形 13">
              <a:extLst>
                <a:ext uri="{FF2B5EF4-FFF2-40B4-BE49-F238E27FC236}">
                  <a16:creationId xmlns:a16="http://schemas.microsoft.com/office/drawing/2014/main" id="{1D14C75E-3EEE-FA4D-8DA3-70B2C56F286F}"/>
                </a:ext>
              </a:extLst>
            </p:cNvPr>
            <p:cNvSpPr/>
            <p:nvPr userDrawn="1"/>
          </p:nvSpPr>
          <p:spPr>
            <a:xfrm>
              <a:off x="5354164" y="5596166"/>
              <a:ext cx="791510" cy="664397"/>
            </a:xfrm>
            <a:prstGeom prst="rect">
              <a:avLst/>
            </a:prstGeom>
            <a:solidFill>
              <a:srgbClr val="30B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48/181/197</a:t>
              </a:r>
            </a:p>
          </p:txBody>
        </p:sp>
        <p:sp>
          <p:nvSpPr>
            <p:cNvPr id="82" name="矩形 13">
              <a:extLst>
                <a:ext uri="{FF2B5EF4-FFF2-40B4-BE49-F238E27FC236}">
                  <a16:creationId xmlns:a16="http://schemas.microsoft.com/office/drawing/2014/main" id="{9844BDEE-1453-9A40-B91C-2C526D59737B}"/>
                </a:ext>
              </a:extLst>
            </p:cNvPr>
            <p:cNvSpPr/>
            <p:nvPr userDrawn="1"/>
          </p:nvSpPr>
          <p:spPr>
            <a:xfrm>
              <a:off x="6194511" y="4866463"/>
              <a:ext cx="791510" cy="664397"/>
            </a:xfrm>
            <a:prstGeom prst="rect">
              <a:avLst/>
            </a:prstGeom>
            <a:solidFill>
              <a:srgbClr val="81C1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129/193/95</a:t>
              </a:r>
            </a:p>
          </p:txBody>
        </p:sp>
        <p:sp>
          <p:nvSpPr>
            <p:cNvPr id="83" name="矩形 13">
              <a:extLst>
                <a:ext uri="{FF2B5EF4-FFF2-40B4-BE49-F238E27FC236}">
                  <a16:creationId xmlns:a16="http://schemas.microsoft.com/office/drawing/2014/main" id="{533D13E9-5244-8E4F-9513-C00748CDDDF9}"/>
                </a:ext>
              </a:extLst>
            </p:cNvPr>
            <p:cNvSpPr/>
            <p:nvPr userDrawn="1"/>
          </p:nvSpPr>
          <p:spPr>
            <a:xfrm>
              <a:off x="6192274" y="4134866"/>
              <a:ext cx="791510" cy="664397"/>
            </a:xfrm>
            <a:prstGeom prst="rect">
              <a:avLst/>
            </a:prstGeom>
            <a:solidFill>
              <a:srgbClr val="FDD3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253/211/81</a:t>
              </a:r>
            </a:p>
          </p:txBody>
        </p:sp>
        <p:sp>
          <p:nvSpPr>
            <p:cNvPr id="84" name="矩形 13">
              <a:extLst>
                <a:ext uri="{FF2B5EF4-FFF2-40B4-BE49-F238E27FC236}">
                  <a16:creationId xmlns:a16="http://schemas.microsoft.com/office/drawing/2014/main" id="{4EBE9DBF-E87C-4F4D-BBB1-81632C549613}"/>
                </a:ext>
              </a:extLst>
            </p:cNvPr>
            <p:cNvSpPr/>
            <p:nvPr userDrawn="1"/>
          </p:nvSpPr>
          <p:spPr>
            <a:xfrm>
              <a:off x="6192274" y="5596166"/>
              <a:ext cx="791510" cy="664397"/>
            </a:xfrm>
            <a:prstGeom prst="rect">
              <a:avLst/>
            </a:prstGeom>
            <a:solidFill>
              <a:srgbClr val="56C4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86/196/210</a:t>
              </a:r>
            </a:p>
          </p:txBody>
        </p:sp>
        <p:sp>
          <p:nvSpPr>
            <p:cNvPr id="85" name="矩形 13">
              <a:extLst>
                <a:ext uri="{FF2B5EF4-FFF2-40B4-BE49-F238E27FC236}">
                  <a16:creationId xmlns:a16="http://schemas.microsoft.com/office/drawing/2014/main" id="{422FC2B2-7928-F442-949E-D722F3DC9D01}"/>
                </a:ext>
              </a:extLst>
            </p:cNvPr>
            <p:cNvSpPr/>
            <p:nvPr/>
          </p:nvSpPr>
          <p:spPr>
            <a:xfrm>
              <a:off x="6186245" y="184963"/>
              <a:ext cx="791510" cy="664397"/>
            </a:xfrm>
            <a:prstGeom prst="rect">
              <a:avLst/>
            </a:prstGeom>
            <a:solidFill>
              <a:srgbClr val="D339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211/57/65</a:t>
              </a:r>
            </a:p>
          </p:txBody>
        </p:sp>
        <p:sp>
          <p:nvSpPr>
            <p:cNvPr id="86" name="矩形 13">
              <a:extLst>
                <a:ext uri="{FF2B5EF4-FFF2-40B4-BE49-F238E27FC236}">
                  <a16:creationId xmlns:a16="http://schemas.microsoft.com/office/drawing/2014/main" id="{5F38502B-99C0-4640-9E8D-7247A3238E22}"/>
                </a:ext>
              </a:extLst>
            </p:cNvPr>
            <p:cNvSpPr/>
            <p:nvPr/>
          </p:nvSpPr>
          <p:spPr>
            <a:xfrm>
              <a:off x="6185604" y="918047"/>
              <a:ext cx="791510" cy="664397"/>
            </a:xfrm>
            <a:prstGeom prst="rect">
              <a:avLst/>
            </a:prstGeom>
            <a:solidFill>
              <a:srgbClr val="D338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211/56/89</a:t>
              </a:r>
            </a:p>
          </p:txBody>
        </p:sp>
        <p:sp>
          <p:nvSpPr>
            <p:cNvPr id="87" name="矩形 13">
              <a:extLst>
                <a:ext uri="{FF2B5EF4-FFF2-40B4-BE49-F238E27FC236}">
                  <a16:creationId xmlns:a16="http://schemas.microsoft.com/office/drawing/2014/main" id="{1399EB62-5216-324F-B66C-AD6ED0004D51}"/>
                </a:ext>
              </a:extLst>
            </p:cNvPr>
            <p:cNvSpPr/>
            <p:nvPr/>
          </p:nvSpPr>
          <p:spPr>
            <a:xfrm>
              <a:off x="6996262" y="1934171"/>
              <a:ext cx="791510" cy="664397"/>
            </a:xfrm>
            <a:prstGeom prst="rect">
              <a:avLst/>
            </a:prstGeom>
            <a:solidFill>
              <a:srgbClr val="DD80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221/128/170</a:t>
              </a:r>
            </a:p>
          </p:txBody>
        </p:sp>
        <p:sp>
          <p:nvSpPr>
            <p:cNvPr id="88" name="矩形 13">
              <a:extLst>
                <a:ext uri="{FF2B5EF4-FFF2-40B4-BE49-F238E27FC236}">
                  <a16:creationId xmlns:a16="http://schemas.microsoft.com/office/drawing/2014/main" id="{DEDE780A-8050-FD48-B661-39532349131D}"/>
                </a:ext>
              </a:extLst>
            </p:cNvPr>
            <p:cNvSpPr/>
            <p:nvPr/>
          </p:nvSpPr>
          <p:spPr>
            <a:xfrm>
              <a:off x="6996262" y="2673360"/>
              <a:ext cx="791510" cy="664397"/>
            </a:xfrm>
            <a:prstGeom prst="rect">
              <a:avLst/>
            </a:prstGeom>
            <a:solidFill>
              <a:srgbClr val="BF80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191/128/130</a:t>
              </a:r>
            </a:p>
          </p:txBody>
        </p:sp>
        <p:sp>
          <p:nvSpPr>
            <p:cNvPr id="89" name="矩形 13">
              <a:extLst>
                <a:ext uri="{FF2B5EF4-FFF2-40B4-BE49-F238E27FC236}">
                  <a16:creationId xmlns:a16="http://schemas.microsoft.com/office/drawing/2014/main" id="{9BDB304C-5E40-9647-A3EF-75D9BFFB7E5B}"/>
                </a:ext>
              </a:extLst>
            </p:cNvPr>
            <p:cNvSpPr/>
            <p:nvPr/>
          </p:nvSpPr>
          <p:spPr>
            <a:xfrm>
              <a:off x="6996262" y="3415851"/>
              <a:ext cx="791510" cy="664397"/>
            </a:xfrm>
            <a:prstGeom prst="rect">
              <a:avLst/>
            </a:prstGeom>
            <a:solidFill>
              <a:srgbClr val="F6B7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246/183/140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0" name="矩形 13">
              <a:extLst>
                <a:ext uri="{FF2B5EF4-FFF2-40B4-BE49-F238E27FC236}">
                  <a16:creationId xmlns:a16="http://schemas.microsoft.com/office/drawing/2014/main" id="{EC3A6DD7-CCD1-0C4F-B8D4-3D01C9FFC289}"/>
                </a:ext>
              </a:extLst>
            </p:cNvPr>
            <p:cNvSpPr/>
            <p:nvPr/>
          </p:nvSpPr>
          <p:spPr>
            <a:xfrm>
              <a:off x="7006093" y="4866463"/>
              <a:ext cx="791510" cy="664397"/>
            </a:xfrm>
            <a:prstGeom prst="rect">
              <a:avLst/>
            </a:prstGeom>
            <a:solidFill>
              <a:srgbClr val="AFD8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176/216/156</a:t>
              </a:r>
            </a:p>
          </p:txBody>
        </p:sp>
        <p:sp>
          <p:nvSpPr>
            <p:cNvPr id="91" name="矩形 13">
              <a:extLst>
                <a:ext uri="{FF2B5EF4-FFF2-40B4-BE49-F238E27FC236}">
                  <a16:creationId xmlns:a16="http://schemas.microsoft.com/office/drawing/2014/main" id="{FC3F3193-22C2-A847-A957-DFCCDA9D1D88}"/>
                </a:ext>
              </a:extLst>
            </p:cNvPr>
            <p:cNvSpPr/>
            <p:nvPr/>
          </p:nvSpPr>
          <p:spPr>
            <a:xfrm>
              <a:off x="7003856" y="4134866"/>
              <a:ext cx="791510" cy="664397"/>
            </a:xfrm>
            <a:prstGeom prst="rect">
              <a:avLst/>
            </a:prstGeom>
            <a:solidFill>
              <a:srgbClr val="FDE3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253/227/181</a:t>
              </a:r>
            </a:p>
          </p:txBody>
        </p:sp>
        <p:sp>
          <p:nvSpPr>
            <p:cNvPr id="92" name="矩形 13">
              <a:extLst>
                <a:ext uri="{FF2B5EF4-FFF2-40B4-BE49-F238E27FC236}">
                  <a16:creationId xmlns:a16="http://schemas.microsoft.com/office/drawing/2014/main" id="{851DFAF5-0D1C-C64A-87B5-B0C9497BA3EB}"/>
                </a:ext>
              </a:extLst>
            </p:cNvPr>
            <p:cNvSpPr/>
            <p:nvPr/>
          </p:nvSpPr>
          <p:spPr>
            <a:xfrm>
              <a:off x="7003856" y="5596166"/>
              <a:ext cx="791510" cy="664397"/>
            </a:xfrm>
            <a:prstGeom prst="rect">
              <a:avLst/>
            </a:prstGeom>
            <a:solidFill>
              <a:srgbClr val="94DA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148/218/226</a:t>
              </a:r>
            </a:p>
          </p:txBody>
        </p:sp>
        <p:sp>
          <p:nvSpPr>
            <p:cNvPr id="93" name="矩形 13">
              <a:extLst>
                <a:ext uri="{FF2B5EF4-FFF2-40B4-BE49-F238E27FC236}">
                  <a16:creationId xmlns:a16="http://schemas.microsoft.com/office/drawing/2014/main" id="{57EB9D15-6C1C-8340-A5D0-43B865B5951C}"/>
                </a:ext>
              </a:extLst>
            </p:cNvPr>
            <p:cNvSpPr/>
            <p:nvPr/>
          </p:nvSpPr>
          <p:spPr>
            <a:xfrm>
              <a:off x="6997826" y="184963"/>
              <a:ext cx="791510" cy="664397"/>
            </a:xfrm>
            <a:prstGeom prst="rect">
              <a:avLst/>
            </a:prstGeom>
            <a:solidFill>
              <a:srgbClr val="E28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226/129/137</a:t>
              </a:r>
            </a:p>
          </p:txBody>
        </p:sp>
        <p:sp>
          <p:nvSpPr>
            <p:cNvPr id="94" name="矩形 13">
              <a:extLst>
                <a:ext uri="{FF2B5EF4-FFF2-40B4-BE49-F238E27FC236}">
                  <a16:creationId xmlns:a16="http://schemas.microsoft.com/office/drawing/2014/main" id="{2B29D96D-3B3D-B944-92CB-FE0973E33810}"/>
                </a:ext>
              </a:extLst>
            </p:cNvPr>
            <p:cNvSpPr/>
            <p:nvPr/>
          </p:nvSpPr>
          <p:spPr>
            <a:xfrm>
              <a:off x="6997185" y="918047"/>
              <a:ext cx="791510" cy="664397"/>
            </a:xfrm>
            <a:prstGeom prst="rect">
              <a:avLst/>
            </a:prstGeom>
            <a:solidFill>
              <a:srgbClr val="E281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226/129/152</a:t>
              </a:r>
            </a:p>
          </p:txBody>
        </p:sp>
        <p:sp>
          <p:nvSpPr>
            <p:cNvPr id="95" name="矩形 13">
              <a:extLst>
                <a:ext uri="{FF2B5EF4-FFF2-40B4-BE49-F238E27FC236}">
                  <a16:creationId xmlns:a16="http://schemas.microsoft.com/office/drawing/2014/main" id="{35D234AC-C1A2-7248-94C0-BB95C4DFE743}"/>
                </a:ext>
              </a:extLst>
            </p:cNvPr>
            <p:cNvSpPr/>
            <p:nvPr userDrawn="1"/>
          </p:nvSpPr>
          <p:spPr>
            <a:xfrm>
              <a:off x="7806130" y="1934171"/>
              <a:ext cx="791510" cy="664397"/>
            </a:xfrm>
            <a:prstGeom prst="rect">
              <a:avLst/>
            </a:prstGeom>
            <a:solidFill>
              <a:srgbClr val="EBB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235/179/204</a:t>
              </a:r>
            </a:p>
          </p:txBody>
        </p:sp>
        <p:sp>
          <p:nvSpPr>
            <p:cNvPr id="96" name="矩形 13">
              <a:extLst>
                <a:ext uri="{FF2B5EF4-FFF2-40B4-BE49-F238E27FC236}">
                  <a16:creationId xmlns:a16="http://schemas.microsoft.com/office/drawing/2014/main" id="{2C241EB7-09A9-7E40-9241-F2D47E53E1FF}"/>
                </a:ext>
              </a:extLst>
            </p:cNvPr>
            <p:cNvSpPr/>
            <p:nvPr/>
          </p:nvSpPr>
          <p:spPr>
            <a:xfrm>
              <a:off x="7806130" y="2673360"/>
              <a:ext cx="791510" cy="664397"/>
            </a:xfrm>
            <a:prstGeom prst="rect">
              <a:avLst/>
            </a:prstGeom>
            <a:solidFill>
              <a:srgbClr val="D8B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216/179/179</a:t>
              </a:r>
            </a:p>
          </p:txBody>
        </p:sp>
        <p:sp>
          <p:nvSpPr>
            <p:cNvPr id="97" name="矩形 13">
              <a:extLst>
                <a:ext uri="{FF2B5EF4-FFF2-40B4-BE49-F238E27FC236}">
                  <a16:creationId xmlns:a16="http://schemas.microsoft.com/office/drawing/2014/main" id="{63833C81-CC87-004C-AE5E-CB387B992636}"/>
                </a:ext>
              </a:extLst>
            </p:cNvPr>
            <p:cNvSpPr/>
            <p:nvPr/>
          </p:nvSpPr>
          <p:spPr>
            <a:xfrm>
              <a:off x="7806130" y="3415851"/>
              <a:ext cx="791510" cy="664397"/>
            </a:xfrm>
            <a:prstGeom prst="rect">
              <a:avLst/>
            </a:prstGeom>
            <a:solidFill>
              <a:srgbClr val="FAD3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250/211/187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8" name="矩形 13">
              <a:extLst>
                <a:ext uri="{FF2B5EF4-FFF2-40B4-BE49-F238E27FC236}">
                  <a16:creationId xmlns:a16="http://schemas.microsoft.com/office/drawing/2014/main" id="{77A96C4C-F3F3-484A-95BE-7E52C33A2FE2}"/>
                </a:ext>
              </a:extLst>
            </p:cNvPr>
            <p:cNvSpPr/>
            <p:nvPr/>
          </p:nvSpPr>
          <p:spPr>
            <a:xfrm>
              <a:off x="7815961" y="4866463"/>
              <a:ext cx="791510" cy="664397"/>
            </a:xfrm>
            <a:prstGeom prst="rect">
              <a:avLst/>
            </a:prstGeom>
            <a:solidFill>
              <a:srgbClr val="D0E8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208/232/196</a:t>
              </a:r>
            </a:p>
          </p:txBody>
        </p:sp>
        <p:sp>
          <p:nvSpPr>
            <p:cNvPr id="99" name="矩形 13">
              <a:extLst>
                <a:ext uri="{FF2B5EF4-FFF2-40B4-BE49-F238E27FC236}">
                  <a16:creationId xmlns:a16="http://schemas.microsoft.com/office/drawing/2014/main" id="{66F0E6F8-F4D3-1B44-BB6D-F328A6CEA0C9}"/>
                </a:ext>
              </a:extLst>
            </p:cNvPr>
            <p:cNvSpPr/>
            <p:nvPr/>
          </p:nvSpPr>
          <p:spPr>
            <a:xfrm>
              <a:off x="7813724" y="4134866"/>
              <a:ext cx="791510" cy="664397"/>
            </a:xfrm>
            <a:prstGeom prst="rect">
              <a:avLst/>
            </a:prstGeom>
            <a:solidFill>
              <a:srgbClr val="FEEE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254/238/193</a:t>
              </a:r>
            </a:p>
          </p:txBody>
        </p:sp>
        <p:sp>
          <p:nvSpPr>
            <p:cNvPr id="100" name="矩形 13">
              <a:extLst>
                <a:ext uri="{FF2B5EF4-FFF2-40B4-BE49-F238E27FC236}">
                  <a16:creationId xmlns:a16="http://schemas.microsoft.com/office/drawing/2014/main" id="{EEFEFB0D-48AF-8147-BDEB-B01E99ED82A7}"/>
                </a:ext>
              </a:extLst>
            </p:cNvPr>
            <p:cNvSpPr/>
            <p:nvPr/>
          </p:nvSpPr>
          <p:spPr>
            <a:xfrm>
              <a:off x="7813724" y="5596166"/>
              <a:ext cx="791510" cy="664397"/>
            </a:xfrm>
            <a:prstGeom prst="rect">
              <a:avLst/>
            </a:prstGeom>
            <a:solidFill>
              <a:srgbClr val="BEE9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190/233/238</a:t>
              </a:r>
            </a:p>
          </p:txBody>
        </p:sp>
        <p:sp>
          <p:nvSpPr>
            <p:cNvPr id="101" name="矩形 13">
              <a:extLst>
                <a:ext uri="{FF2B5EF4-FFF2-40B4-BE49-F238E27FC236}">
                  <a16:creationId xmlns:a16="http://schemas.microsoft.com/office/drawing/2014/main" id="{3F7C47B0-D4EF-7047-9B96-1169C593055C}"/>
                </a:ext>
              </a:extLst>
            </p:cNvPr>
            <p:cNvSpPr/>
            <p:nvPr/>
          </p:nvSpPr>
          <p:spPr>
            <a:xfrm>
              <a:off x="7807694" y="184963"/>
              <a:ext cx="791510" cy="664397"/>
            </a:xfrm>
            <a:prstGeom prst="rect">
              <a:avLst/>
            </a:prstGeom>
            <a:solidFill>
              <a:srgbClr val="EEB3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239/178/184</a:t>
              </a:r>
            </a:p>
          </p:txBody>
        </p:sp>
        <p:sp>
          <p:nvSpPr>
            <p:cNvPr id="102" name="矩形 13">
              <a:extLst>
                <a:ext uri="{FF2B5EF4-FFF2-40B4-BE49-F238E27FC236}">
                  <a16:creationId xmlns:a16="http://schemas.microsoft.com/office/drawing/2014/main" id="{26A0A468-A37D-824A-8DA2-0B437212E07E}"/>
                </a:ext>
              </a:extLst>
            </p:cNvPr>
            <p:cNvSpPr/>
            <p:nvPr/>
          </p:nvSpPr>
          <p:spPr>
            <a:xfrm>
              <a:off x="7807054" y="918047"/>
              <a:ext cx="791510" cy="664397"/>
            </a:xfrm>
            <a:prstGeom prst="rect">
              <a:avLst/>
            </a:prstGeom>
            <a:solidFill>
              <a:srgbClr val="EEB3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238/179/193</a:t>
              </a:r>
            </a:p>
          </p:txBody>
        </p:sp>
        <p:sp>
          <p:nvSpPr>
            <p:cNvPr id="103" name="矩形 13">
              <a:extLst>
                <a:ext uri="{FF2B5EF4-FFF2-40B4-BE49-F238E27FC236}">
                  <a16:creationId xmlns:a16="http://schemas.microsoft.com/office/drawing/2014/main" id="{B0E79B3A-2E5F-ED4F-AA3D-00B685B18CA9}"/>
                </a:ext>
              </a:extLst>
            </p:cNvPr>
            <p:cNvSpPr/>
            <p:nvPr userDrawn="1"/>
          </p:nvSpPr>
          <p:spPr>
            <a:xfrm>
              <a:off x="5354169" y="6324025"/>
              <a:ext cx="513579" cy="664397"/>
            </a:xfrm>
            <a:prstGeom prst="rect">
              <a:avLst/>
            </a:prstGeom>
            <a:solidFill>
              <a:srgbClr val="2218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0/0/0</a:t>
              </a:r>
            </a:p>
          </p:txBody>
        </p:sp>
        <p:sp>
          <p:nvSpPr>
            <p:cNvPr id="104" name="矩形 13">
              <a:extLst>
                <a:ext uri="{FF2B5EF4-FFF2-40B4-BE49-F238E27FC236}">
                  <a16:creationId xmlns:a16="http://schemas.microsoft.com/office/drawing/2014/main" id="{32D85E93-C860-B646-A67C-3D2FDCC07E8E}"/>
                </a:ext>
              </a:extLst>
            </p:cNvPr>
            <p:cNvSpPr/>
            <p:nvPr userDrawn="1"/>
          </p:nvSpPr>
          <p:spPr>
            <a:xfrm>
              <a:off x="5900626" y="6324025"/>
              <a:ext cx="513579" cy="66439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89/87/87</a:t>
              </a:r>
            </a:p>
          </p:txBody>
        </p:sp>
        <p:sp>
          <p:nvSpPr>
            <p:cNvPr id="105" name="矩形 13">
              <a:extLst>
                <a:ext uri="{FF2B5EF4-FFF2-40B4-BE49-F238E27FC236}">
                  <a16:creationId xmlns:a16="http://schemas.microsoft.com/office/drawing/2014/main" id="{D9E271D3-C782-EA4B-B477-613B5CE7B0DA}"/>
                </a:ext>
              </a:extLst>
            </p:cNvPr>
            <p:cNvSpPr/>
            <p:nvPr userDrawn="1"/>
          </p:nvSpPr>
          <p:spPr>
            <a:xfrm>
              <a:off x="6450318" y="6324025"/>
              <a:ext cx="513579" cy="664397"/>
            </a:xfrm>
            <a:prstGeom prst="rect">
              <a:avLst/>
            </a:prstGeom>
            <a:solidFill>
              <a:srgbClr val="8888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137/137/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</a:t>
              </a:r>
            </a:p>
          </p:txBody>
        </p:sp>
        <p:sp>
          <p:nvSpPr>
            <p:cNvPr id="106" name="矩形 13">
              <a:extLst>
                <a:ext uri="{FF2B5EF4-FFF2-40B4-BE49-F238E27FC236}">
                  <a16:creationId xmlns:a16="http://schemas.microsoft.com/office/drawing/2014/main" id="{3F3501FC-1CA1-714F-BF48-934C859FA443}"/>
                </a:ext>
              </a:extLst>
            </p:cNvPr>
            <p:cNvSpPr/>
            <p:nvPr userDrawn="1"/>
          </p:nvSpPr>
          <p:spPr>
            <a:xfrm>
              <a:off x="6998296" y="6324025"/>
              <a:ext cx="513579" cy="664397"/>
            </a:xfrm>
            <a:prstGeom prst="rect">
              <a:avLst/>
            </a:prstGeom>
            <a:solidFill>
              <a:srgbClr val="B5B5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181/181/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</a:t>
              </a:r>
            </a:p>
          </p:txBody>
        </p:sp>
        <p:sp>
          <p:nvSpPr>
            <p:cNvPr id="107" name="矩形 13">
              <a:extLst>
                <a:ext uri="{FF2B5EF4-FFF2-40B4-BE49-F238E27FC236}">
                  <a16:creationId xmlns:a16="http://schemas.microsoft.com/office/drawing/2014/main" id="{55D4E001-16C8-3749-9816-95BDA789806E}"/>
                </a:ext>
              </a:extLst>
            </p:cNvPr>
            <p:cNvSpPr/>
            <p:nvPr userDrawn="1"/>
          </p:nvSpPr>
          <p:spPr>
            <a:xfrm>
              <a:off x="7541580" y="6324025"/>
              <a:ext cx="513579" cy="664397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221/221/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221</a:t>
              </a:r>
            </a:p>
          </p:txBody>
        </p:sp>
        <p:sp>
          <p:nvSpPr>
            <p:cNvPr id="108" name="矩形 13">
              <a:extLst>
                <a:ext uri="{FF2B5EF4-FFF2-40B4-BE49-F238E27FC236}">
                  <a16:creationId xmlns:a16="http://schemas.microsoft.com/office/drawing/2014/main" id="{77AD797E-A6D4-8148-B9A9-59A0D242F0FA}"/>
                </a:ext>
              </a:extLst>
            </p:cNvPr>
            <p:cNvSpPr/>
            <p:nvPr userDrawn="1"/>
          </p:nvSpPr>
          <p:spPr>
            <a:xfrm>
              <a:off x="8083608" y="6324025"/>
              <a:ext cx="513579" cy="66439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B5B5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255/255/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EABEE2EE-BF4D-7A4A-B3C6-9E47668CCD98}"/>
              </a:ext>
            </a:extLst>
          </p:cNvPr>
          <p:cNvSpPr txBox="1"/>
          <p:nvPr userDrawn="1"/>
        </p:nvSpPr>
        <p:spPr>
          <a:xfrm>
            <a:off x="734131" y="6402806"/>
            <a:ext cx="499729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8908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837181-38C6-AD4F-B8BA-B444770388BB}" type="slidenum">
              <a:rPr lang="en-US" sz="900" smtClean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l" defTabSz="8908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900" dirty="0">
              <a:solidFill>
                <a:srgbClr val="1D1D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3ADDC69-1F36-468C-8140-D6A2BB9DE690}"/>
              </a:ext>
            </a:extLst>
          </p:cNvPr>
          <p:cNvSpPr/>
          <p:nvPr userDrawn="1"/>
        </p:nvSpPr>
        <p:spPr>
          <a:xfrm>
            <a:off x="10155264" y="6261315"/>
            <a:ext cx="1553705" cy="47657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579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2" r:id="rId1"/>
    <p:sldLayoutId id="2147483913" r:id="rId2"/>
    <p:sldLayoutId id="2147483915" r:id="rId3"/>
  </p:sldLayoutIdLst>
  <p:hf hdr="0" ftr="0" dt="0"/>
  <p:txStyles>
    <p:titleStyle>
      <a:lvl1pPr algn="l" defTabSz="1187798" rtl="0" eaLnBrk="1" latinLnBrk="0" hangingPunct="1">
        <a:lnSpc>
          <a:spcPct val="90000"/>
        </a:lnSpc>
        <a:spcBef>
          <a:spcPct val="0"/>
        </a:spcBef>
        <a:buNone/>
        <a:defRPr sz="571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6950" indent="-296950" algn="l" defTabSz="1187798" rtl="0" eaLnBrk="1" latinLnBrk="0" hangingPunct="1">
        <a:lnSpc>
          <a:spcPct val="90000"/>
        </a:lnSpc>
        <a:spcBef>
          <a:spcPts val="1299"/>
        </a:spcBef>
        <a:buFont typeface="Arial" panose="020B0604020202020204" pitchFamily="34" charset="0"/>
        <a:buChar char="•"/>
        <a:defRPr sz="3636" kern="1200">
          <a:solidFill>
            <a:schemeClr val="tx1"/>
          </a:solidFill>
          <a:latin typeface="+mn-lt"/>
          <a:ea typeface="+mn-ea"/>
          <a:cs typeface="+mn-cs"/>
        </a:defRPr>
      </a:lvl1pPr>
      <a:lvl2pPr marL="890849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2pPr>
      <a:lvl3pPr marL="14847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20786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6725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32664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860346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454245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5048144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1pPr>
      <a:lvl2pPr marL="59390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29694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563396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1572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4751195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>
            <a:extLst>
              <a:ext uri="{FF2B5EF4-FFF2-40B4-BE49-F238E27FC236}">
                <a16:creationId xmlns:a16="http://schemas.microsoft.com/office/drawing/2014/main" id="{E2171E79-11D3-8648-9BEA-3C7660378BC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2290469" y="2625389"/>
            <a:ext cx="1963324" cy="4233515"/>
            <a:chOff x="5343883" y="-48857"/>
            <a:chExt cx="3263588" cy="7037279"/>
          </a:xfrm>
        </p:grpSpPr>
        <p:sp>
          <p:nvSpPr>
            <p:cNvPr id="69" name="矩形 13">
              <a:extLst>
                <a:ext uri="{FF2B5EF4-FFF2-40B4-BE49-F238E27FC236}">
                  <a16:creationId xmlns:a16="http://schemas.microsoft.com/office/drawing/2014/main" id="{2056A118-9F13-2644-8C4D-19B83F915923}"/>
                </a:ext>
              </a:extLst>
            </p:cNvPr>
            <p:cNvSpPr/>
            <p:nvPr userDrawn="1"/>
          </p:nvSpPr>
          <p:spPr>
            <a:xfrm>
              <a:off x="5356401" y="1934171"/>
              <a:ext cx="791510" cy="664397"/>
            </a:xfrm>
            <a:prstGeom prst="rect">
              <a:avLst/>
            </a:prstGeom>
            <a:solidFill>
              <a:srgbClr val="C4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196/0/84</a:t>
              </a:r>
            </a:p>
          </p:txBody>
        </p:sp>
        <p:sp>
          <p:nvSpPr>
            <p:cNvPr id="70" name="文本框 15">
              <a:extLst>
                <a:ext uri="{FF2B5EF4-FFF2-40B4-BE49-F238E27FC236}">
                  <a16:creationId xmlns:a16="http://schemas.microsoft.com/office/drawing/2014/main" id="{B22FD20B-FED1-F14A-B606-EFB600078EA5}"/>
                </a:ext>
              </a:extLst>
            </p:cNvPr>
            <p:cNvSpPr txBox="1"/>
            <p:nvPr userDrawn="1"/>
          </p:nvSpPr>
          <p:spPr>
            <a:xfrm>
              <a:off x="5352721" y="1694497"/>
              <a:ext cx="1636699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en-US" altLang="zh-CN" sz="800" dirty="0"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Secondary Colors</a:t>
              </a:r>
              <a:endParaRPr kumimoji="1" lang="zh-CN" altLang="en-US" sz="80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1" name="矩形 13">
              <a:extLst>
                <a:ext uri="{FF2B5EF4-FFF2-40B4-BE49-F238E27FC236}">
                  <a16:creationId xmlns:a16="http://schemas.microsoft.com/office/drawing/2014/main" id="{1BDF5E4A-1867-8E41-834A-BEF7F7DBCA4B}"/>
                </a:ext>
              </a:extLst>
            </p:cNvPr>
            <p:cNvSpPr/>
            <p:nvPr userDrawn="1"/>
          </p:nvSpPr>
          <p:spPr>
            <a:xfrm>
              <a:off x="6184680" y="1934171"/>
              <a:ext cx="791510" cy="664397"/>
            </a:xfrm>
            <a:prstGeom prst="rect">
              <a:avLst/>
            </a:prstGeom>
            <a:solidFill>
              <a:srgbClr val="CB37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203/55/120</a:t>
              </a:r>
            </a:p>
          </p:txBody>
        </p:sp>
        <p:sp>
          <p:nvSpPr>
            <p:cNvPr id="72" name="矩形 13">
              <a:extLst>
                <a:ext uri="{FF2B5EF4-FFF2-40B4-BE49-F238E27FC236}">
                  <a16:creationId xmlns:a16="http://schemas.microsoft.com/office/drawing/2014/main" id="{C1206869-819B-184C-810B-151F92C62236}"/>
                </a:ext>
              </a:extLst>
            </p:cNvPr>
            <p:cNvSpPr/>
            <p:nvPr userDrawn="1"/>
          </p:nvSpPr>
          <p:spPr>
            <a:xfrm>
              <a:off x="5356401" y="3403061"/>
              <a:ext cx="791510" cy="664397"/>
            </a:xfrm>
            <a:prstGeom prst="rect">
              <a:avLst/>
            </a:prstGeom>
            <a:solidFill>
              <a:srgbClr val="ED6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237/109/0</a:t>
              </a:r>
            </a:p>
          </p:txBody>
        </p:sp>
        <p:sp>
          <p:nvSpPr>
            <p:cNvPr id="73" name="矩形 13">
              <a:extLst>
                <a:ext uri="{FF2B5EF4-FFF2-40B4-BE49-F238E27FC236}">
                  <a16:creationId xmlns:a16="http://schemas.microsoft.com/office/drawing/2014/main" id="{7532BB58-5C8F-B442-A115-B92066928429}"/>
                </a:ext>
              </a:extLst>
            </p:cNvPr>
            <p:cNvSpPr/>
            <p:nvPr userDrawn="1"/>
          </p:nvSpPr>
          <p:spPr>
            <a:xfrm>
              <a:off x="6184680" y="2673360"/>
              <a:ext cx="791510" cy="664397"/>
            </a:xfrm>
            <a:prstGeom prst="rect">
              <a:avLst/>
            </a:prstGeom>
            <a:solidFill>
              <a:srgbClr val="9936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153/54/54</a:t>
              </a:r>
            </a:p>
          </p:txBody>
        </p:sp>
        <p:sp>
          <p:nvSpPr>
            <p:cNvPr id="74" name="矩形 13">
              <a:extLst>
                <a:ext uri="{FF2B5EF4-FFF2-40B4-BE49-F238E27FC236}">
                  <a16:creationId xmlns:a16="http://schemas.microsoft.com/office/drawing/2014/main" id="{19E144E8-C437-8E49-8068-D750BCB2B2F7}"/>
                </a:ext>
              </a:extLst>
            </p:cNvPr>
            <p:cNvSpPr/>
            <p:nvPr userDrawn="1"/>
          </p:nvSpPr>
          <p:spPr>
            <a:xfrm>
              <a:off x="5356401" y="4866463"/>
              <a:ext cx="791510" cy="664397"/>
            </a:xfrm>
            <a:prstGeom prst="rect">
              <a:avLst/>
            </a:prstGeom>
            <a:solidFill>
              <a:srgbClr val="62B2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98/178/48</a:t>
              </a:r>
            </a:p>
          </p:txBody>
        </p:sp>
        <p:sp>
          <p:nvSpPr>
            <p:cNvPr id="75" name="矩形 13">
              <a:extLst>
                <a:ext uri="{FF2B5EF4-FFF2-40B4-BE49-F238E27FC236}">
                  <a16:creationId xmlns:a16="http://schemas.microsoft.com/office/drawing/2014/main" id="{F707D190-CC54-CA46-946B-8609C53E3CB9}"/>
                </a:ext>
              </a:extLst>
            </p:cNvPr>
            <p:cNvSpPr/>
            <p:nvPr userDrawn="1"/>
          </p:nvSpPr>
          <p:spPr>
            <a:xfrm>
              <a:off x="6184680" y="3415851"/>
              <a:ext cx="791510" cy="664397"/>
            </a:xfrm>
            <a:prstGeom prst="rect">
              <a:avLst/>
            </a:prstGeom>
            <a:solidFill>
              <a:srgbClr val="F2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242/137/68</a:t>
              </a:r>
              <a:endParaRPr kumimoji="1" lang="mr-IN" altLang="zh-CN" sz="500" b="1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76" name="矩形 13">
              <a:extLst>
                <a:ext uri="{FF2B5EF4-FFF2-40B4-BE49-F238E27FC236}">
                  <a16:creationId xmlns:a16="http://schemas.microsoft.com/office/drawing/2014/main" id="{CA69D07A-4CB1-1C44-95EB-D5DD16C88C16}"/>
                </a:ext>
              </a:extLst>
            </p:cNvPr>
            <p:cNvSpPr/>
            <p:nvPr userDrawn="1"/>
          </p:nvSpPr>
          <p:spPr>
            <a:xfrm>
              <a:off x="5353240" y="184963"/>
              <a:ext cx="791510" cy="664397"/>
            </a:xfrm>
            <a:prstGeom prst="rect">
              <a:avLst/>
            </a:prstGeom>
            <a:solidFill>
              <a:srgbClr val="C700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185C</a:t>
              </a:r>
            </a:p>
            <a:p>
              <a:pPr algn="ctr">
                <a:lnSpc>
                  <a:spcPts val="620"/>
                </a:lnSpc>
                <a:spcBef>
                  <a:spcPts val="0"/>
                </a:spcBef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199/0/11  </a:t>
              </a:r>
            </a:p>
          </p:txBody>
        </p:sp>
        <p:sp>
          <p:nvSpPr>
            <p:cNvPr id="77" name="文本框 15">
              <a:extLst>
                <a:ext uri="{FF2B5EF4-FFF2-40B4-BE49-F238E27FC236}">
                  <a16:creationId xmlns:a16="http://schemas.microsoft.com/office/drawing/2014/main" id="{14051C33-7D8E-ED4E-A31B-8FAA52C8EDA5}"/>
                </a:ext>
              </a:extLst>
            </p:cNvPr>
            <p:cNvSpPr txBox="1"/>
            <p:nvPr userDrawn="1"/>
          </p:nvSpPr>
          <p:spPr>
            <a:xfrm>
              <a:off x="5343883" y="-48857"/>
              <a:ext cx="1358295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en-US" altLang="zh-CN" sz="800" dirty="0"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Corporate Colors</a:t>
              </a:r>
              <a:endParaRPr kumimoji="1" lang="zh-CN" altLang="en-US" sz="80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8" name="矩形 13">
              <a:extLst>
                <a:ext uri="{FF2B5EF4-FFF2-40B4-BE49-F238E27FC236}">
                  <a16:creationId xmlns:a16="http://schemas.microsoft.com/office/drawing/2014/main" id="{697139C8-6378-7346-AA26-3DE355486404}"/>
                </a:ext>
              </a:extLst>
            </p:cNvPr>
            <p:cNvSpPr/>
            <p:nvPr userDrawn="1"/>
          </p:nvSpPr>
          <p:spPr>
            <a:xfrm>
              <a:off x="5352600" y="918047"/>
              <a:ext cx="791510" cy="664397"/>
            </a:xfrm>
            <a:prstGeom prst="rect">
              <a:avLst/>
            </a:prstGeom>
            <a:solidFill>
              <a:srgbClr val="C810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186C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200/16/46  </a:t>
              </a:r>
            </a:p>
          </p:txBody>
        </p:sp>
        <p:sp>
          <p:nvSpPr>
            <p:cNvPr id="79" name="矩形 13">
              <a:extLst>
                <a:ext uri="{FF2B5EF4-FFF2-40B4-BE49-F238E27FC236}">
                  <a16:creationId xmlns:a16="http://schemas.microsoft.com/office/drawing/2014/main" id="{F79CD551-CACB-A749-9460-B80C1456F4E8}"/>
                </a:ext>
              </a:extLst>
            </p:cNvPr>
            <p:cNvSpPr/>
            <p:nvPr userDrawn="1"/>
          </p:nvSpPr>
          <p:spPr>
            <a:xfrm>
              <a:off x="5354164" y="2665974"/>
              <a:ext cx="791510" cy="664397"/>
            </a:xfrm>
            <a:prstGeom prst="rect">
              <a:avLst/>
            </a:prstGeom>
            <a:solidFill>
              <a:srgbClr val="7F0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127/0/1</a:t>
              </a:r>
            </a:p>
          </p:txBody>
        </p:sp>
        <p:sp>
          <p:nvSpPr>
            <p:cNvPr id="80" name="矩形 13">
              <a:extLst>
                <a:ext uri="{FF2B5EF4-FFF2-40B4-BE49-F238E27FC236}">
                  <a16:creationId xmlns:a16="http://schemas.microsoft.com/office/drawing/2014/main" id="{659202D4-1C13-564B-AD21-AF809769236B}"/>
                </a:ext>
              </a:extLst>
            </p:cNvPr>
            <p:cNvSpPr/>
            <p:nvPr userDrawn="1"/>
          </p:nvSpPr>
          <p:spPr>
            <a:xfrm>
              <a:off x="5354164" y="4134866"/>
              <a:ext cx="791510" cy="664397"/>
            </a:xfrm>
            <a:prstGeom prst="rect">
              <a:avLst/>
            </a:prstGeom>
            <a:solidFill>
              <a:srgbClr val="FCC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52/200/0</a:t>
              </a:r>
            </a:p>
          </p:txBody>
        </p:sp>
        <p:sp>
          <p:nvSpPr>
            <p:cNvPr id="81" name="矩形 13">
              <a:extLst>
                <a:ext uri="{FF2B5EF4-FFF2-40B4-BE49-F238E27FC236}">
                  <a16:creationId xmlns:a16="http://schemas.microsoft.com/office/drawing/2014/main" id="{1D14C75E-3EEE-FA4D-8DA3-70B2C56F286F}"/>
                </a:ext>
              </a:extLst>
            </p:cNvPr>
            <p:cNvSpPr/>
            <p:nvPr userDrawn="1"/>
          </p:nvSpPr>
          <p:spPr>
            <a:xfrm>
              <a:off x="5354164" y="5596166"/>
              <a:ext cx="791510" cy="664397"/>
            </a:xfrm>
            <a:prstGeom prst="rect">
              <a:avLst/>
            </a:prstGeom>
            <a:solidFill>
              <a:srgbClr val="30B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48/181/197</a:t>
              </a:r>
            </a:p>
          </p:txBody>
        </p:sp>
        <p:sp>
          <p:nvSpPr>
            <p:cNvPr id="82" name="矩形 13">
              <a:extLst>
                <a:ext uri="{FF2B5EF4-FFF2-40B4-BE49-F238E27FC236}">
                  <a16:creationId xmlns:a16="http://schemas.microsoft.com/office/drawing/2014/main" id="{9844BDEE-1453-9A40-B91C-2C526D59737B}"/>
                </a:ext>
              </a:extLst>
            </p:cNvPr>
            <p:cNvSpPr/>
            <p:nvPr userDrawn="1"/>
          </p:nvSpPr>
          <p:spPr>
            <a:xfrm>
              <a:off x="6194511" y="4866463"/>
              <a:ext cx="791510" cy="664397"/>
            </a:xfrm>
            <a:prstGeom prst="rect">
              <a:avLst/>
            </a:prstGeom>
            <a:solidFill>
              <a:srgbClr val="81C1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129/193/95</a:t>
              </a:r>
            </a:p>
          </p:txBody>
        </p:sp>
        <p:sp>
          <p:nvSpPr>
            <p:cNvPr id="83" name="矩形 13">
              <a:extLst>
                <a:ext uri="{FF2B5EF4-FFF2-40B4-BE49-F238E27FC236}">
                  <a16:creationId xmlns:a16="http://schemas.microsoft.com/office/drawing/2014/main" id="{533D13E9-5244-8E4F-9513-C00748CDDDF9}"/>
                </a:ext>
              </a:extLst>
            </p:cNvPr>
            <p:cNvSpPr/>
            <p:nvPr userDrawn="1"/>
          </p:nvSpPr>
          <p:spPr>
            <a:xfrm>
              <a:off x="6192274" y="4134866"/>
              <a:ext cx="791510" cy="664397"/>
            </a:xfrm>
            <a:prstGeom prst="rect">
              <a:avLst/>
            </a:prstGeom>
            <a:solidFill>
              <a:srgbClr val="FDD3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253/211/81</a:t>
              </a:r>
            </a:p>
          </p:txBody>
        </p:sp>
        <p:sp>
          <p:nvSpPr>
            <p:cNvPr id="84" name="矩形 13">
              <a:extLst>
                <a:ext uri="{FF2B5EF4-FFF2-40B4-BE49-F238E27FC236}">
                  <a16:creationId xmlns:a16="http://schemas.microsoft.com/office/drawing/2014/main" id="{4EBE9DBF-E87C-4F4D-BBB1-81632C549613}"/>
                </a:ext>
              </a:extLst>
            </p:cNvPr>
            <p:cNvSpPr/>
            <p:nvPr userDrawn="1"/>
          </p:nvSpPr>
          <p:spPr>
            <a:xfrm>
              <a:off x="6192274" y="5596166"/>
              <a:ext cx="791510" cy="664397"/>
            </a:xfrm>
            <a:prstGeom prst="rect">
              <a:avLst/>
            </a:prstGeom>
            <a:solidFill>
              <a:srgbClr val="56C4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86/196/210</a:t>
              </a:r>
            </a:p>
          </p:txBody>
        </p:sp>
        <p:sp>
          <p:nvSpPr>
            <p:cNvPr id="85" name="矩形 13">
              <a:extLst>
                <a:ext uri="{FF2B5EF4-FFF2-40B4-BE49-F238E27FC236}">
                  <a16:creationId xmlns:a16="http://schemas.microsoft.com/office/drawing/2014/main" id="{422FC2B2-7928-F442-949E-D722F3DC9D01}"/>
                </a:ext>
              </a:extLst>
            </p:cNvPr>
            <p:cNvSpPr/>
            <p:nvPr/>
          </p:nvSpPr>
          <p:spPr>
            <a:xfrm>
              <a:off x="6186245" y="184963"/>
              <a:ext cx="791510" cy="664397"/>
            </a:xfrm>
            <a:prstGeom prst="rect">
              <a:avLst/>
            </a:prstGeom>
            <a:solidFill>
              <a:srgbClr val="D339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211/57/65</a:t>
              </a:r>
            </a:p>
          </p:txBody>
        </p:sp>
        <p:sp>
          <p:nvSpPr>
            <p:cNvPr id="86" name="矩形 13">
              <a:extLst>
                <a:ext uri="{FF2B5EF4-FFF2-40B4-BE49-F238E27FC236}">
                  <a16:creationId xmlns:a16="http://schemas.microsoft.com/office/drawing/2014/main" id="{5F38502B-99C0-4640-9E8D-7247A3238E22}"/>
                </a:ext>
              </a:extLst>
            </p:cNvPr>
            <p:cNvSpPr/>
            <p:nvPr/>
          </p:nvSpPr>
          <p:spPr>
            <a:xfrm>
              <a:off x="6185604" y="918047"/>
              <a:ext cx="791510" cy="664397"/>
            </a:xfrm>
            <a:prstGeom prst="rect">
              <a:avLst/>
            </a:prstGeom>
            <a:solidFill>
              <a:srgbClr val="D338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211/56/89</a:t>
              </a:r>
            </a:p>
          </p:txBody>
        </p:sp>
        <p:sp>
          <p:nvSpPr>
            <p:cNvPr id="87" name="矩形 13">
              <a:extLst>
                <a:ext uri="{FF2B5EF4-FFF2-40B4-BE49-F238E27FC236}">
                  <a16:creationId xmlns:a16="http://schemas.microsoft.com/office/drawing/2014/main" id="{1399EB62-5216-324F-B66C-AD6ED0004D51}"/>
                </a:ext>
              </a:extLst>
            </p:cNvPr>
            <p:cNvSpPr/>
            <p:nvPr/>
          </p:nvSpPr>
          <p:spPr>
            <a:xfrm>
              <a:off x="6996262" y="1934171"/>
              <a:ext cx="791510" cy="664397"/>
            </a:xfrm>
            <a:prstGeom prst="rect">
              <a:avLst/>
            </a:prstGeom>
            <a:solidFill>
              <a:srgbClr val="DD80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221/128/170</a:t>
              </a:r>
            </a:p>
          </p:txBody>
        </p:sp>
        <p:sp>
          <p:nvSpPr>
            <p:cNvPr id="88" name="矩形 13">
              <a:extLst>
                <a:ext uri="{FF2B5EF4-FFF2-40B4-BE49-F238E27FC236}">
                  <a16:creationId xmlns:a16="http://schemas.microsoft.com/office/drawing/2014/main" id="{DEDE780A-8050-FD48-B661-39532349131D}"/>
                </a:ext>
              </a:extLst>
            </p:cNvPr>
            <p:cNvSpPr/>
            <p:nvPr/>
          </p:nvSpPr>
          <p:spPr>
            <a:xfrm>
              <a:off x="6996262" y="2673360"/>
              <a:ext cx="791510" cy="664397"/>
            </a:xfrm>
            <a:prstGeom prst="rect">
              <a:avLst/>
            </a:prstGeom>
            <a:solidFill>
              <a:srgbClr val="BF80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191/128/130</a:t>
              </a:r>
            </a:p>
          </p:txBody>
        </p:sp>
        <p:sp>
          <p:nvSpPr>
            <p:cNvPr id="89" name="矩形 13">
              <a:extLst>
                <a:ext uri="{FF2B5EF4-FFF2-40B4-BE49-F238E27FC236}">
                  <a16:creationId xmlns:a16="http://schemas.microsoft.com/office/drawing/2014/main" id="{9BDB304C-5E40-9647-A3EF-75D9BFFB7E5B}"/>
                </a:ext>
              </a:extLst>
            </p:cNvPr>
            <p:cNvSpPr/>
            <p:nvPr/>
          </p:nvSpPr>
          <p:spPr>
            <a:xfrm>
              <a:off x="6996262" y="3415851"/>
              <a:ext cx="791510" cy="664397"/>
            </a:xfrm>
            <a:prstGeom prst="rect">
              <a:avLst/>
            </a:prstGeom>
            <a:solidFill>
              <a:srgbClr val="F6B7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246/183/140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0" name="矩形 13">
              <a:extLst>
                <a:ext uri="{FF2B5EF4-FFF2-40B4-BE49-F238E27FC236}">
                  <a16:creationId xmlns:a16="http://schemas.microsoft.com/office/drawing/2014/main" id="{EC3A6DD7-CCD1-0C4F-B8D4-3D01C9FFC289}"/>
                </a:ext>
              </a:extLst>
            </p:cNvPr>
            <p:cNvSpPr/>
            <p:nvPr/>
          </p:nvSpPr>
          <p:spPr>
            <a:xfrm>
              <a:off x="7006093" y="4866463"/>
              <a:ext cx="791510" cy="664397"/>
            </a:xfrm>
            <a:prstGeom prst="rect">
              <a:avLst/>
            </a:prstGeom>
            <a:solidFill>
              <a:srgbClr val="AFD8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176/216/156</a:t>
              </a:r>
            </a:p>
          </p:txBody>
        </p:sp>
        <p:sp>
          <p:nvSpPr>
            <p:cNvPr id="91" name="矩形 13">
              <a:extLst>
                <a:ext uri="{FF2B5EF4-FFF2-40B4-BE49-F238E27FC236}">
                  <a16:creationId xmlns:a16="http://schemas.microsoft.com/office/drawing/2014/main" id="{FC3F3193-22C2-A847-A957-DFCCDA9D1D88}"/>
                </a:ext>
              </a:extLst>
            </p:cNvPr>
            <p:cNvSpPr/>
            <p:nvPr/>
          </p:nvSpPr>
          <p:spPr>
            <a:xfrm>
              <a:off x="7003856" y="4134866"/>
              <a:ext cx="791510" cy="664397"/>
            </a:xfrm>
            <a:prstGeom prst="rect">
              <a:avLst/>
            </a:prstGeom>
            <a:solidFill>
              <a:srgbClr val="FDE3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253/227/181</a:t>
              </a:r>
            </a:p>
          </p:txBody>
        </p:sp>
        <p:sp>
          <p:nvSpPr>
            <p:cNvPr id="92" name="矩形 13">
              <a:extLst>
                <a:ext uri="{FF2B5EF4-FFF2-40B4-BE49-F238E27FC236}">
                  <a16:creationId xmlns:a16="http://schemas.microsoft.com/office/drawing/2014/main" id="{851DFAF5-0D1C-C64A-87B5-B0C9497BA3EB}"/>
                </a:ext>
              </a:extLst>
            </p:cNvPr>
            <p:cNvSpPr/>
            <p:nvPr/>
          </p:nvSpPr>
          <p:spPr>
            <a:xfrm>
              <a:off x="7003856" y="5596166"/>
              <a:ext cx="791510" cy="664397"/>
            </a:xfrm>
            <a:prstGeom prst="rect">
              <a:avLst/>
            </a:prstGeom>
            <a:solidFill>
              <a:srgbClr val="94DA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148/218/226</a:t>
              </a:r>
            </a:p>
          </p:txBody>
        </p:sp>
        <p:sp>
          <p:nvSpPr>
            <p:cNvPr id="93" name="矩形 13">
              <a:extLst>
                <a:ext uri="{FF2B5EF4-FFF2-40B4-BE49-F238E27FC236}">
                  <a16:creationId xmlns:a16="http://schemas.microsoft.com/office/drawing/2014/main" id="{57EB9D15-6C1C-8340-A5D0-43B865B5951C}"/>
                </a:ext>
              </a:extLst>
            </p:cNvPr>
            <p:cNvSpPr/>
            <p:nvPr/>
          </p:nvSpPr>
          <p:spPr>
            <a:xfrm>
              <a:off x="6997826" y="184963"/>
              <a:ext cx="791510" cy="664397"/>
            </a:xfrm>
            <a:prstGeom prst="rect">
              <a:avLst/>
            </a:prstGeom>
            <a:solidFill>
              <a:srgbClr val="E28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226/129/137</a:t>
              </a:r>
            </a:p>
          </p:txBody>
        </p:sp>
        <p:sp>
          <p:nvSpPr>
            <p:cNvPr id="94" name="矩形 13">
              <a:extLst>
                <a:ext uri="{FF2B5EF4-FFF2-40B4-BE49-F238E27FC236}">
                  <a16:creationId xmlns:a16="http://schemas.microsoft.com/office/drawing/2014/main" id="{2B29D96D-3B3D-B944-92CB-FE0973E33810}"/>
                </a:ext>
              </a:extLst>
            </p:cNvPr>
            <p:cNvSpPr/>
            <p:nvPr/>
          </p:nvSpPr>
          <p:spPr>
            <a:xfrm>
              <a:off x="6997185" y="918047"/>
              <a:ext cx="791510" cy="664397"/>
            </a:xfrm>
            <a:prstGeom prst="rect">
              <a:avLst/>
            </a:prstGeom>
            <a:solidFill>
              <a:srgbClr val="E281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226/129/152</a:t>
              </a:r>
            </a:p>
          </p:txBody>
        </p:sp>
        <p:sp>
          <p:nvSpPr>
            <p:cNvPr id="95" name="矩形 13">
              <a:extLst>
                <a:ext uri="{FF2B5EF4-FFF2-40B4-BE49-F238E27FC236}">
                  <a16:creationId xmlns:a16="http://schemas.microsoft.com/office/drawing/2014/main" id="{35D234AC-C1A2-7248-94C0-BB95C4DFE743}"/>
                </a:ext>
              </a:extLst>
            </p:cNvPr>
            <p:cNvSpPr/>
            <p:nvPr userDrawn="1"/>
          </p:nvSpPr>
          <p:spPr>
            <a:xfrm>
              <a:off x="7806130" y="1934171"/>
              <a:ext cx="791510" cy="664397"/>
            </a:xfrm>
            <a:prstGeom prst="rect">
              <a:avLst/>
            </a:prstGeom>
            <a:solidFill>
              <a:srgbClr val="EBB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235/179/204</a:t>
              </a:r>
            </a:p>
          </p:txBody>
        </p:sp>
        <p:sp>
          <p:nvSpPr>
            <p:cNvPr id="96" name="矩形 13">
              <a:extLst>
                <a:ext uri="{FF2B5EF4-FFF2-40B4-BE49-F238E27FC236}">
                  <a16:creationId xmlns:a16="http://schemas.microsoft.com/office/drawing/2014/main" id="{2C241EB7-09A9-7E40-9241-F2D47E53E1FF}"/>
                </a:ext>
              </a:extLst>
            </p:cNvPr>
            <p:cNvSpPr/>
            <p:nvPr/>
          </p:nvSpPr>
          <p:spPr>
            <a:xfrm>
              <a:off x="7806130" y="2673360"/>
              <a:ext cx="791510" cy="664397"/>
            </a:xfrm>
            <a:prstGeom prst="rect">
              <a:avLst/>
            </a:prstGeom>
            <a:solidFill>
              <a:srgbClr val="D8B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216/179/179</a:t>
              </a:r>
            </a:p>
          </p:txBody>
        </p:sp>
        <p:sp>
          <p:nvSpPr>
            <p:cNvPr id="97" name="矩形 13">
              <a:extLst>
                <a:ext uri="{FF2B5EF4-FFF2-40B4-BE49-F238E27FC236}">
                  <a16:creationId xmlns:a16="http://schemas.microsoft.com/office/drawing/2014/main" id="{63833C81-CC87-004C-AE5E-CB387B992636}"/>
                </a:ext>
              </a:extLst>
            </p:cNvPr>
            <p:cNvSpPr/>
            <p:nvPr/>
          </p:nvSpPr>
          <p:spPr>
            <a:xfrm>
              <a:off x="7806130" y="3415851"/>
              <a:ext cx="791510" cy="664397"/>
            </a:xfrm>
            <a:prstGeom prst="rect">
              <a:avLst/>
            </a:prstGeom>
            <a:solidFill>
              <a:srgbClr val="FAD3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250/211/187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8" name="矩形 13">
              <a:extLst>
                <a:ext uri="{FF2B5EF4-FFF2-40B4-BE49-F238E27FC236}">
                  <a16:creationId xmlns:a16="http://schemas.microsoft.com/office/drawing/2014/main" id="{77A96C4C-F3F3-484A-95BE-7E52C33A2FE2}"/>
                </a:ext>
              </a:extLst>
            </p:cNvPr>
            <p:cNvSpPr/>
            <p:nvPr/>
          </p:nvSpPr>
          <p:spPr>
            <a:xfrm>
              <a:off x="7815961" y="4866463"/>
              <a:ext cx="791510" cy="664397"/>
            </a:xfrm>
            <a:prstGeom prst="rect">
              <a:avLst/>
            </a:prstGeom>
            <a:solidFill>
              <a:srgbClr val="D0E8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208/232/196</a:t>
              </a:r>
            </a:p>
          </p:txBody>
        </p:sp>
        <p:sp>
          <p:nvSpPr>
            <p:cNvPr id="99" name="矩形 13">
              <a:extLst>
                <a:ext uri="{FF2B5EF4-FFF2-40B4-BE49-F238E27FC236}">
                  <a16:creationId xmlns:a16="http://schemas.microsoft.com/office/drawing/2014/main" id="{66F0E6F8-F4D3-1B44-BB6D-F328A6CEA0C9}"/>
                </a:ext>
              </a:extLst>
            </p:cNvPr>
            <p:cNvSpPr/>
            <p:nvPr/>
          </p:nvSpPr>
          <p:spPr>
            <a:xfrm>
              <a:off x="7813724" y="4134866"/>
              <a:ext cx="791510" cy="664397"/>
            </a:xfrm>
            <a:prstGeom prst="rect">
              <a:avLst/>
            </a:prstGeom>
            <a:solidFill>
              <a:srgbClr val="FEEE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254/238/193</a:t>
              </a:r>
            </a:p>
          </p:txBody>
        </p:sp>
        <p:sp>
          <p:nvSpPr>
            <p:cNvPr id="100" name="矩形 13">
              <a:extLst>
                <a:ext uri="{FF2B5EF4-FFF2-40B4-BE49-F238E27FC236}">
                  <a16:creationId xmlns:a16="http://schemas.microsoft.com/office/drawing/2014/main" id="{EEFEFB0D-48AF-8147-BDEB-B01E99ED82A7}"/>
                </a:ext>
              </a:extLst>
            </p:cNvPr>
            <p:cNvSpPr/>
            <p:nvPr/>
          </p:nvSpPr>
          <p:spPr>
            <a:xfrm>
              <a:off x="7813724" y="5596166"/>
              <a:ext cx="791510" cy="664397"/>
            </a:xfrm>
            <a:prstGeom prst="rect">
              <a:avLst/>
            </a:prstGeom>
            <a:solidFill>
              <a:srgbClr val="BEE9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190/233/238</a:t>
              </a:r>
            </a:p>
          </p:txBody>
        </p:sp>
        <p:sp>
          <p:nvSpPr>
            <p:cNvPr id="101" name="矩形 13">
              <a:extLst>
                <a:ext uri="{FF2B5EF4-FFF2-40B4-BE49-F238E27FC236}">
                  <a16:creationId xmlns:a16="http://schemas.microsoft.com/office/drawing/2014/main" id="{3F7C47B0-D4EF-7047-9B96-1169C593055C}"/>
                </a:ext>
              </a:extLst>
            </p:cNvPr>
            <p:cNvSpPr/>
            <p:nvPr/>
          </p:nvSpPr>
          <p:spPr>
            <a:xfrm>
              <a:off x="7807694" y="184963"/>
              <a:ext cx="791510" cy="664397"/>
            </a:xfrm>
            <a:prstGeom prst="rect">
              <a:avLst/>
            </a:prstGeom>
            <a:solidFill>
              <a:srgbClr val="EEB3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239/178/184</a:t>
              </a:r>
            </a:p>
          </p:txBody>
        </p:sp>
        <p:sp>
          <p:nvSpPr>
            <p:cNvPr id="102" name="矩形 13">
              <a:extLst>
                <a:ext uri="{FF2B5EF4-FFF2-40B4-BE49-F238E27FC236}">
                  <a16:creationId xmlns:a16="http://schemas.microsoft.com/office/drawing/2014/main" id="{26A0A468-A37D-824A-8DA2-0B437212E07E}"/>
                </a:ext>
              </a:extLst>
            </p:cNvPr>
            <p:cNvSpPr/>
            <p:nvPr/>
          </p:nvSpPr>
          <p:spPr>
            <a:xfrm>
              <a:off x="7807054" y="918047"/>
              <a:ext cx="791510" cy="664397"/>
            </a:xfrm>
            <a:prstGeom prst="rect">
              <a:avLst/>
            </a:prstGeom>
            <a:solidFill>
              <a:srgbClr val="EEB3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238/179/193</a:t>
              </a:r>
            </a:p>
          </p:txBody>
        </p:sp>
        <p:sp>
          <p:nvSpPr>
            <p:cNvPr id="103" name="矩形 13">
              <a:extLst>
                <a:ext uri="{FF2B5EF4-FFF2-40B4-BE49-F238E27FC236}">
                  <a16:creationId xmlns:a16="http://schemas.microsoft.com/office/drawing/2014/main" id="{B0E79B3A-2E5F-ED4F-AA3D-00B685B18CA9}"/>
                </a:ext>
              </a:extLst>
            </p:cNvPr>
            <p:cNvSpPr/>
            <p:nvPr userDrawn="1"/>
          </p:nvSpPr>
          <p:spPr>
            <a:xfrm>
              <a:off x="5354169" y="6324025"/>
              <a:ext cx="513579" cy="664397"/>
            </a:xfrm>
            <a:prstGeom prst="rect">
              <a:avLst/>
            </a:prstGeom>
            <a:solidFill>
              <a:srgbClr val="2218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0/0/0</a:t>
              </a:r>
            </a:p>
          </p:txBody>
        </p:sp>
        <p:sp>
          <p:nvSpPr>
            <p:cNvPr id="104" name="矩形 13">
              <a:extLst>
                <a:ext uri="{FF2B5EF4-FFF2-40B4-BE49-F238E27FC236}">
                  <a16:creationId xmlns:a16="http://schemas.microsoft.com/office/drawing/2014/main" id="{32D85E93-C860-B646-A67C-3D2FDCC07E8E}"/>
                </a:ext>
              </a:extLst>
            </p:cNvPr>
            <p:cNvSpPr/>
            <p:nvPr userDrawn="1"/>
          </p:nvSpPr>
          <p:spPr>
            <a:xfrm>
              <a:off x="5900626" y="6324025"/>
              <a:ext cx="513579" cy="66439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89/87/87</a:t>
              </a:r>
            </a:p>
          </p:txBody>
        </p:sp>
        <p:sp>
          <p:nvSpPr>
            <p:cNvPr id="105" name="矩形 13">
              <a:extLst>
                <a:ext uri="{FF2B5EF4-FFF2-40B4-BE49-F238E27FC236}">
                  <a16:creationId xmlns:a16="http://schemas.microsoft.com/office/drawing/2014/main" id="{D9E271D3-C782-EA4B-B477-613B5CE7B0DA}"/>
                </a:ext>
              </a:extLst>
            </p:cNvPr>
            <p:cNvSpPr/>
            <p:nvPr userDrawn="1"/>
          </p:nvSpPr>
          <p:spPr>
            <a:xfrm>
              <a:off x="6450318" y="6324025"/>
              <a:ext cx="513579" cy="664397"/>
            </a:xfrm>
            <a:prstGeom prst="rect">
              <a:avLst/>
            </a:prstGeom>
            <a:solidFill>
              <a:srgbClr val="8888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137/137/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</a:t>
              </a:r>
            </a:p>
          </p:txBody>
        </p:sp>
        <p:sp>
          <p:nvSpPr>
            <p:cNvPr id="106" name="矩形 13">
              <a:extLst>
                <a:ext uri="{FF2B5EF4-FFF2-40B4-BE49-F238E27FC236}">
                  <a16:creationId xmlns:a16="http://schemas.microsoft.com/office/drawing/2014/main" id="{3F3501FC-1CA1-714F-BF48-934C859FA443}"/>
                </a:ext>
              </a:extLst>
            </p:cNvPr>
            <p:cNvSpPr/>
            <p:nvPr userDrawn="1"/>
          </p:nvSpPr>
          <p:spPr>
            <a:xfrm>
              <a:off x="6998296" y="6324025"/>
              <a:ext cx="513579" cy="664397"/>
            </a:xfrm>
            <a:prstGeom prst="rect">
              <a:avLst/>
            </a:prstGeom>
            <a:solidFill>
              <a:srgbClr val="B5B5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181/181/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</a:t>
              </a:r>
            </a:p>
          </p:txBody>
        </p:sp>
        <p:sp>
          <p:nvSpPr>
            <p:cNvPr id="107" name="矩形 13">
              <a:extLst>
                <a:ext uri="{FF2B5EF4-FFF2-40B4-BE49-F238E27FC236}">
                  <a16:creationId xmlns:a16="http://schemas.microsoft.com/office/drawing/2014/main" id="{55D4E001-16C8-3749-9816-95BDA789806E}"/>
                </a:ext>
              </a:extLst>
            </p:cNvPr>
            <p:cNvSpPr/>
            <p:nvPr userDrawn="1"/>
          </p:nvSpPr>
          <p:spPr>
            <a:xfrm>
              <a:off x="7541580" y="6324025"/>
              <a:ext cx="513579" cy="664397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221/221/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221</a:t>
              </a:r>
            </a:p>
          </p:txBody>
        </p:sp>
        <p:sp>
          <p:nvSpPr>
            <p:cNvPr id="108" name="矩形 13">
              <a:extLst>
                <a:ext uri="{FF2B5EF4-FFF2-40B4-BE49-F238E27FC236}">
                  <a16:creationId xmlns:a16="http://schemas.microsoft.com/office/drawing/2014/main" id="{77AD797E-A6D4-8148-B9A9-59A0D242F0FA}"/>
                </a:ext>
              </a:extLst>
            </p:cNvPr>
            <p:cNvSpPr/>
            <p:nvPr userDrawn="1"/>
          </p:nvSpPr>
          <p:spPr>
            <a:xfrm>
              <a:off x="8083608" y="6324025"/>
              <a:ext cx="513579" cy="66439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B5B5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255/255/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EABEE2EE-BF4D-7A4A-B3C6-9E47668CCD98}"/>
              </a:ext>
            </a:extLst>
          </p:cNvPr>
          <p:cNvSpPr txBox="1"/>
          <p:nvPr userDrawn="1"/>
        </p:nvSpPr>
        <p:spPr>
          <a:xfrm>
            <a:off x="734131" y="6402806"/>
            <a:ext cx="499729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8908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837181-38C6-AD4F-B8BA-B444770388BB}" type="slidenum">
              <a:rPr lang="en-US" sz="900" smtClean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l" defTabSz="8908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900" dirty="0">
              <a:solidFill>
                <a:srgbClr val="1D1D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02072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1187798" rtl="0" eaLnBrk="1" latinLnBrk="0" hangingPunct="1">
        <a:lnSpc>
          <a:spcPct val="90000"/>
        </a:lnSpc>
        <a:spcBef>
          <a:spcPct val="0"/>
        </a:spcBef>
        <a:buNone/>
        <a:defRPr sz="571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6950" indent="-296950" algn="l" defTabSz="1187798" rtl="0" eaLnBrk="1" latinLnBrk="0" hangingPunct="1">
        <a:lnSpc>
          <a:spcPct val="90000"/>
        </a:lnSpc>
        <a:spcBef>
          <a:spcPts val="1299"/>
        </a:spcBef>
        <a:buFont typeface="Arial" panose="020B0604020202020204" pitchFamily="34" charset="0"/>
        <a:buChar char="•"/>
        <a:defRPr sz="3636" kern="1200">
          <a:solidFill>
            <a:schemeClr val="tx1"/>
          </a:solidFill>
          <a:latin typeface="+mn-lt"/>
          <a:ea typeface="+mn-ea"/>
          <a:cs typeface="+mn-cs"/>
        </a:defRPr>
      </a:lvl1pPr>
      <a:lvl2pPr marL="890849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2pPr>
      <a:lvl3pPr marL="14847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20786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6725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32664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860346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454245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5048144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1pPr>
      <a:lvl2pPr marL="59390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29694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563396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1572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4751195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17.xml"/><Relationship Id="rId4" Type="http://schemas.openxmlformats.org/officeDocument/2006/relationships/hyperlink" Target="https://drive.google.com/drive/folders/1Eg_fdCfhQ5u49COikshW0QPLLsMNbCV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31322" y="362125"/>
            <a:ext cx="10348958" cy="2387600"/>
          </a:xfrm>
        </p:spPr>
        <p:txBody>
          <a:bodyPr>
            <a:normAutofit/>
          </a:bodyPr>
          <a:lstStyle/>
          <a:p>
            <a:r>
              <a:rPr lang="en-US" altLang="zh-CN" sz="4400" b="1" dirty="0">
                <a:latin typeface="Calibri" panose="020F0502020204030204" pitchFamily="34" charset="0"/>
                <a:cs typeface="Calibri" panose="020F0502020204030204" pitchFamily="34" charset="0"/>
              </a:rPr>
              <a:t>AHG9/AHG18: Missed Picture Generation purpose for NNPF SEI message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208144" y="4606605"/>
            <a:ext cx="7989708" cy="1380160"/>
          </a:xfrm>
        </p:spPr>
        <p:txBody>
          <a:bodyPr>
            <a:normAutofit/>
          </a:bodyPr>
          <a:lstStyle/>
          <a:p>
            <a:pPr hangingPunct="0">
              <a:spcBef>
                <a:spcPts val="300"/>
              </a:spcBef>
              <a:spcAft>
                <a:spcPts val="30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altLang="zh-CN" sz="2000" dirty="0">
                <a:ea typeface="Times New Roman" panose="02020603050405020304" pitchFamily="18" charset="0"/>
              </a:rPr>
              <a:t>Kirill Malyshev, Maxim Sychev, Sergey Ikonin, Elena Alshina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764869" y="3225314"/>
            <a:ext cx="23920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altLang="zh-CN" sz="3200" b="1" dirty="0">
                <a:solidFill>
                  <a:prstClr val="black"/>
                </a:solidFill>
              </a:rPr>
              <a:t>JVET-AP0226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48D676-206B-4D72-86E8-C0DDC40F62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852" y="6325091"/>
            <a:ext cx="1270800" cy="27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830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ubtitle 2">
            <a:extLst>
              <a:ext uri="{FF2B5EF4-FFF2-40B4-BE49-F238E27FC236}">
                <a16:creationId xmlns:a16="http://schemas.microsoft.com/office/drawing/2014/main" id="{77DE6BE4-ED7D-482B-91EC-BB12DD59000B}"/>
              </a:ext>
            </a:extLst>
          </p:cNvPr>
          <p:cNvSpPr txBox="1">
            <a:spLocks/>
          </p:cNvSpPr>
          <p:nvPr/>
        </p:nvSpPr>
        <p:spPr>
          <a:xfrm>
            <a:off x="200056" y="12439"/>
            <a:ext cx="9930252" cy="49348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 defTabSz="1187798" rtl="0" eaLnBrk="1" latinLnBrk="0" hangingPunct="1">
              <a:lnSpc>
                <a:spcPts val="3430"/>
              </a:lnSpc>
              <a:spcBef>
                <a:spcPts val="0"/>
              </a:spcBef>
              <a:buFont typeface="Arial" panose="020B0604020202020204" pitchFamily="34" charset="0"/>
              <a:buNone/>
              <a:defRPr sz="3200" kern="1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5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877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3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81699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755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694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3396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572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751195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Introduction</a:t>
            </a:r>
          </a:p>
        </p:txBody>
      </p:sp>
      <p:sp>
        <p:nvSpPr>
          <p:cNvPr id="16" name="Subtitle 1">
            <a:extLst>
              <a:ext uri="{FF2B5EF4-FFF2-40B4-BE49-F238E27FC236}">
                <a16:creationId xmlns:a16="http://schemas.microsoft.com/office/drawing/2014/main" id="{B175F55E-A692-4F96-B4C3-B54EDE26C66C}"/>
              </a:ext>
            </a:extLst>
          </p:cNvPr>
          <p:cNvSpPr txBox="1">
            <a:spLocks/>
          </p:cNvSpPr>
          <p:nvPr/>
        </p:nvSpPr>
        <p:spPr>
          <a:xfrm>
            <a:off x="338237" y="1024105"/>
            <a:ext cx="11268027" cy="436542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 defTabSz="1187798" rtl="0" eaLnBrk="1" latinLnBrk="0" hangingPunct="1">
              <a:lnSpc>
                <a:spcPts val="3430"/>
              </a:lnSpc>
              <a:spcBef>
                <a:spcPts val="0"/>
              </a:spcBef>
              <a:buFont typeface="Arial" panose="020B0604020202020204" pitchFamily="34" charset="0"/>
              <a:buNone/>
              <a:defRPr sz="3200" kern="1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5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877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3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81699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755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694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3396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572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751195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altLang="zh-CN" sz="20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CD747AB-EEE9-4694-B927-9C3BF794E4B5}"/>
              </a:ext>
            </a:extLst>
          </p:cNvPr>
          <p:cNvSpPr txBox="1"/>
          <p:nvPr/>
        </p:nvSpPr>
        <p:spPr>
          <a:xfrm>
            <a:off x="398985" y="927484"/>
            <a:ext cx="1145954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During experiments with missed pictures generation (JVET-AP0222) as part of AhG18 activity it was noticed that</a:t>
            </a:r>
            <a:br>
              <a:rPr lang="en-US" dirty="0"/>
            </a:br>
            <a:r>
              <a:rPr lang="en-US" b="1" dirty="0"/>
              <a:t>NNPF has convenient mechanism for picture generation management</a:t>
            </a:r>
            <a:endParaRPr lang="en-US" b="1" i="1" u="sng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NNPF includes such purposes as </a:t>
            </a:r>
            <a:r>
              <a:rPr lang="en-US" u="sng" dirty="0"/>
              <a:t>picture rate </a:t>
            </a:r>
            <a:r>
              <a:rPr lang="en-US" u="sng" dirty="0" err="1"/>
              <a:t>upsampling</a:t>
            </a:r>
            <a:r>
              <a:rPr lang="en-US" dirty="0"/>
              <a:t> and </a:t>
            </a:r>
            <a:r>
              <a:rPr lang="en-US" u="sng" dirty="0"/>
              <a:t>temporal extrapolation</a:t>
            </a:r>
            <a:r>
              <a:rPr lang="en-US" dirty="0"/>
              <a:t>. They both are potentially suitable for </a:t>
            </a:r>
            <a:r>
              <a:rPr lang="en-US" i="1" dirty="0"/>
              <a:t>missed picture generation </a:t>
            </a:r>
            <a:r>
              <a:rPr lang="en-US" dirty="0"/>
              <a:t>in itself. 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However, current syntax seems not fully clear. It has several restrictions and ambiguities which complicate using NNPF</a:t>
            </a:r>
            <a:br>
              <a:rPr lang="en-US" dirty="0"/>
            </a:br>
            <a:r>
              <a:rPr lang="en-US" dirty="0"/>
              <a:t>for missed pictures generation.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Rectangle 19">
            <a:extLst>
              <a:ext uri="{FF2B5EF4-FFF2-40B4-BE49-F238E27FC236}">
                <a16:creationId xmlns:a16="http://schemas.microsoft.com/office/drawing/2014/main" id="{9441256B-23BB-40DD-A98B-85ED7E3406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0335" y="3802393"/>
            <a:ext cx="12196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FB4FBE2-45BE-42D6-9392-3A47CAB417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852" y="6325091"/>
            <a:ext cx="1270800" cy="275024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E251A20A-7AAD-4B58-B8DA-2301FF10ECA4}"/>
              </a:ext>
            </a:extLst>
          </p:cNvPr>
          <p:cNvSpPr/>
          <p:nvPr/>
        </p:nvSpPr>
        <p:spPr>
          <a:xfrm>
            <a:off x="785318" y="2657095"/>
            <a:ext cx="327660" cy="2514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B9718805-9606-4E22-B02F-623CC5AB3731}"/>
              </a:ext>
            </a:extLst>
          </p:cNvPr>
          <p:cNvSpPr/>
          <p:nvPr/>
        </p:nvSpPr>
        <p:spPr>
          <a:xfrm>
            <a:off x="2701113" y="2650745"/>
            <a:ext cx="327660" cy="2514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70DF792F-22F0-47FF-B1B3-E5B94F2643BE}"/>
              </a:ext>
            </a:extLst>
          </p:cNvPr>
          <p:cNvSpPr/>
          <p:nvPr/>
        </p:nvSpPr>
        <p:spPr>
          <a:xfrm>
            <a:off x="1751153" y="2286255"/>
            <a:ext cx="327660" cy="2514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AE8C6808-77B2-4433-A7F2-87A0F5110999}"/>
              </a:ext>
            </a:extLst>
          </p:cNvPr>
          <p:cNvCxnSpPr>
            <a:cxnSpLocks/>
          </p:cNvCxnSpPr>
          <p:nvPr/>
        </p:nvCxnSpPr>
        <p:spPr>
          <a:xfrm>
            <a:off x="357963" y="2598040"/>
            <a:ext cx="5685155" cy="11430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ctangle 75">
            <a:extLst>
              <a:ext uri="{FF2B5EF4-FFF2-40B4-BE49-F238E27FC236}">
                <a16:creationId xmlns:a16="http://schemas.microsoft.com/office/drawing/2014/main" id="{9AEB45E0-C2CB-48B1-AD30-4E1857982E92}"/>
              </a:ext>
            </a:extLst>
          </p:cNvPr>
          <p:cNvSpPr/>
          <p:nvPr/>
        </p:nvSpPr>
        <p:spPr>
          <a:xfrm>
            <a:off x="4616908" y="2644395"/>
            <a:ext cx="327660" cy="2514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CEAE3F3-6509-490D-8CCF-CB8220269FF6}"/>
              </a:ext>
            </a:extLst>
          </p:cNvPr>
          <p:cNvSpPr/>
          <p:nvPr/>
        </p:nvSpPr>
        <p:spPr>
          <a:xfrm>
            <a:off x="3666948" y="2279905"/>
            <a:ext cx="327660" cy="2514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BE0D0575-4D97-42BC-B14A-00EB764DE395}"/>
              </a:ext>
            </a:extLst>
          </p:cNvPr>
          <p:cNvCxnSpPr>
            <a:cxnSpLocks/>
          </p:cNvCxnSpPr>
          <p:nvPr/>
        </p:nvCxnSpPr>
        <p:spPr>
          <a:xfrm flipH="1">
            <a:off x="1187273" y="2512950"/>
            <a:ext cx="488950" cy="198120"/>
          </a:xfrm>
          <a:prstGeom prst="straightConnector1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9E840971-9AAB-4F2F-8A1C-96E2E5973330}"/>
              </a:ext>
            </a:extLst>
          </p:cNvPr>
          <p:cNvCxnSpPr>
            <a:cxnSpLocks/>
          </p:cNvCxnSpPr>
          <p:nvPr/>
        </p:nvCxnSpPr>
        <p:spPr>
          <a:xfrm flipH="1">
            <a:off x="3080843" y="2535810"/>
            <a:ext cx="488950" cy="198120"/>
          </a:xfrm>
          <a:prstGeom prst="straightConnector1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A1D756FE-F001-4C17-B2DF-8512B7D7FCA5}"/>
              </a:ext>
            </a:extLst>
          </p:cNvPr>
          <p:cNvCxnSpPr>
            <a:cxnSpLocks/>
          </p:cNvCxnSpPr>
          <p:nvPr/>
        </p:nvCxnSpPr>
        <p:spPr>
          <a:xfrm flipH="1">
            <a:off x="3054173" y="2799970"/>
            <a:ext cx="1556385" cy="45085"/>
          </a:xfrm>
          <a:prstGeom prst="straightConnector1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85998431-BF10-48E2-BC97-4E8DD4BCC223}"/>
              </a:ext>
            </a:extLst>
          </p:cNvPr>
          <p:cNvCxnSpPr>
            <a:cxnSpLocks/>
          </p:cNvCxnSpPr>
          <p:nvPr/>
        </p:nvCxnSpPr>
        <p:spPr>
          <a:xfrm flipH="1">
            <a:off x="1139013" y="2799970"/>
            <a:ext cx="1556385" cy="45085"/>
          </a:xfrm>
          <a:prstGeom prst="straightConnector1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49">
            <a:extLst>
              <a:ext uri="{FF2B5EF4-FFF2-40B4-BE49-F238E27FC236}">
                <a16:creationId xmlns:a16="http://schemas.microsoft.com/office/drawing/2014/main" id="{E162A8D2-98AD-4E3A-A377-32A0D0E8DE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6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" name="Rectangle 50">
            <a:extLst>
              <a:ext uri="{FF2B5EF4-FFF2-40B4-BE49-F238E27FC236}">
                <a16:creationId xmlns:a16="http://schemas.microsoft.com/office/drawing/2014/main" id="{2A05A627-9DD9-408B-8581-1A596C73EA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95325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Rectangle 54">
            <a:extLst>
              <a:ext uri="{FF2B5EF4-FFF2-40B4-BE49-F238E27FC236}">
                <a16:creationId xmlns:a16="http://schemas.microsoft.com/office/drawing/2014/main" id="{AA7339F0-6FCF-48DC-877C-277B0F6831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95325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FF49B75-34F0-4799-AA1E-2E47F9F23B90}"/>
              </a:ext>
            </a:extLst>
          </p:cNvPr>
          <p:cNvSpPr txBox="1"/>
          <p:nvPr/>
        </p:nvSpPr>
        <p:spPr>
          <a:xfrm>
            <a:off x="200056" y="2339485"/>
            <a:ext cx="7416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TL1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81AD7046-F197-41CA-8BD7-874CAEEC49AD}"/>
              </a:ext>
            </a:extLst>
          </p:cNvPr>
          <p:cNvSpPr txBox="1"/>
          <p:nvPr/>
        </p:nvSpPr>
        <p:spPr>
          <a:xfrm>
            <a:off x="204065" y="2682013"/>
            <a:ext cx="7416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TL0</a:t>
            </a: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8D78EC42-7DA4-4853-BC2C-92ED38AF7039}"/>
              </a:ext>
            </a:extLst>
          </p:cNvPr>
          <p:cNvCxnSpPr>
            <a:cxnSpLocks/>
          </p:cNvCxnSpPr>
          <p:nvPr/>
        </p:nvCxnSpPr>
        <p:spPr>
          <a:xfrm>
            <a:off x="3569793" y="2206289"/>
            <a:ext cx="519118" cy="391751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61E9A8D2-F6B5-413F-BB97-C99245436252}"/>
              </a:ext>
            </a:extLst>
          </p:cNvPr>
          <p:cNvCxnSpPr>
            <a:cxnSpLocks/>
          </p:cNvCxnSpPr>
          <p:nvPr/>
        </p:nvCxnSpPr>
        <p:spPr>
          <a:xfrm flipH="1">
            <a:off x="3569793" y="2206289"/>
            <a:ext cx="519118" cy="403181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Rectangle 132">
            <a:extLst>
              <a:ext uri="{FF2B5EF4-FFF2-40B4-BE49-F238E27FC236}">
                <a16:creationId xmlns:a16="http://schemas.microsoft.com/office/drawing/2014/main" id="{06DA1C8E-95C9-447D-ACB7-9108F5824AE1}"/>
              </a:ext>
            </a:extLst>
          </p:cNvPr>
          <p:cNvSpPr/>
          <p:nvPr/>
        </p:nvSpPr>
        <p:spPr>
          <a:xfrm>
            <a:off x="6873003" y="2662668"/>
            <a:ext cx="327660" cy="2514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1F1335A8-7CC5-44F8-A634-D9C74213EC02}"/>
              </a:ext>
            </a:extLst>
          </p:cNvPr>
          <p:cNvSpPr/>
          <p:nvPr/>
        </p:nvSpPr>
        <p:spPr>
          <a:xfrm>
            <a:off x="8788798" y="2656318"/>
            <a:ext cx="327660" cy="2514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64F156E4-7632-4325-956B-D00C1E22FB9C}"/>
              </a:ext>
            </a:extLst>
          </p:cNvPr>
          <p:cNvSpPr/>
          <p:nvPr/>
        </p:nvSpPr>
        <p:spPr>
          <a:xfrm>
            <a:off x="7832488" y="2301988"/>
            <a:ext cx="327660" cy="2514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398C72E6-4899-433E-8E60-12311810B4D9}"/>
              </a:ext>
            </a:extLst>
          </p:cNvPr>
          <p:cNvCxnSpPr/>
          <p:nvPr/>
        </p:nvCxnSpPr>
        <p:spPr>
          <a:xfrm>
            <a:off x="6445648" y="2603613"/>
            <a:ext cx="5685155" cy="11430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Rectangle 136">
            <a:extLst>
              <a:ext uri="{FF2B5EF4-FFF2-40B4-BE49-F238E27FC236}">
                <a16:creationId xmlns:a16="http://schemas.microsoft.com/office/drawing/2014/main" id="{9D65C56F-2CA1-4125-BEA2-0A9FD88A07C2}"/>
              </a:ext>
            </a:extLst>
          </p:cNvPr>
          <p:cNvSpPr/>
          <p:nvPr/>
        </p:nvSpPr>
        <p:spPr>
          <a:xfrm>
            <a:off x="10704593" y="2649968"/>
            <a:ext cx="327660" cy="2514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37B8ECBE-2333-4DE9-BD7B-3D74B2E9CF48}"/>
              </a:ext>
            </a:extLst>
          </p:cNvPr>
          <p:cNvSpPr/>
          <p:nvPr/>
        </p:nvSpPr>
        <p:spPr>
          <a:xfrm>
            <a:off x="9748283" y="2295638"/>
            <a:ext cx="327660" cy="2514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29DAE4EC-4A31-4470-B61F-7741021FBCBE}"/>
              </a:ext>
            </a:extLst>
          </p:cNvPr>
          <p:cNvSpPr/>
          <p:nvPr/>
        </p:nvSpPr>
        <p:spPr>
          <a:xfrm>
            <a:off x="7292738" y="1966708"/>
            <a:ext cx="327660" cy="2514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75362E85-883A-48A4-9C2D-5B110028DB8B}"/>
              </a:ext>
            </a:extLst>
          </p:cNvPr>
          <p:cNvSpPr/>
          <p:nvPr/>
        </p:nvSpPr>
        <p:spPr>
          <a:xfrm>
            <a:off x="9208533" y="1960358"/>
            <a:ext cx="327660" cy="2514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F3AB93C0-9160-4680-8CCF-D6FA36974D66}"/>
              </a:ext>
            </a:extLst>
          </p:cNvPr>
          <p:cNvSpPr/>
          <p:nvPr/>
        </p:nvSpPr>
        <p:spPr>
          <a:xfrm>
            <a:off x="8347473" y="1966708"/>
            <a:ext cx="327660" cy="2514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1999F946-A1FE-446E-A2D0-8D3CB9668764}"/>
              </a:ext>
            </a:extLst>
          </p:cNvPr>
          <p:cNvSpPr/>
          <p:nvPr/>
        </p:nvSpPr>
        <p:spPr>
          <a:xfrm>
            <a:off x="10263268" y="1960358"/>
            <a:ext cx="327660" cy="2514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cxnSp>
        <p:nvCxnSpPr>
          <p:cNvPr id="150" name="Straight Arrow Connector 149">
            <a:extLst>
              <a:ext uri="{FF2B5EF4-FFF2-40B4-BE49-F238E27FC236}">
                <a16:creationId xmlns:a16="http://schemas.microsoft.com/office/drawing/2014/main" id="{583CDD4F-FF02-4B66-B23E-D0E5292257D9}"/>
              </a:ext>
            </a:extLst>
          </p:cNvPr>
          <p:cNvCxnSpPr/>
          <p:nvPr/>
        </p:nvCxnSpPr>
        <p:spPr>
          <a:xfrm flipH="1">
            <a:off x="7143513" y="2272778"/>
            <a:ext cx="111125" cy="274320"/>
          </a:xfrm>
          <a:prstGeom prst="straightConnector1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Arrow Connector 150">
            <a:extLst>
              <a:ext uri="{FF2B5EF4-FFF2-40B4-BE49-F238E27FC236}">
                <a16:creationId xmlns:a16="http://schemas.microsoft.com/office/drawing/2014/main" id="{E332704D-6F5F-4DBC-B792-B529AD4AB652}"/>
              </a:ext>
            </a:extLst>
          </p:cNvPr>
          <p:cNvCxnSpPr/>
          <p:nvPr/>
        </p:nvCxnSpPr>
        <p:spPr>
          <a:xfrm>
            <a:off x="7676913" y="2225788"/>
            <a:ext cx="111125" cy="87630"/>
          </a:xfrm>
          <a:prstGeom prst="straightConnector1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Arrow Connector 151">
            <a:extLst>
              <a:ext uri="{FF2B5EF4-FFF2-40B4-BE49-F238E27FC236}">
                <a16:creationId xmlns:a16="http://schemas.microsoft.com/office/drawing/2014/main" id="{FB3512E5-12DF-4127-B485-6185D5952B5A}"/>
              </a:ext>
            </a:extLst>
          </p:cNvPr>
          <p:cNvCxnSpPr/>
          <p:nvPr/>
        </p:nvCxnSpPr>
        <p:spPr>
          <a:xfrm>
            <a:off x="8731648" y="2296273"/>
            <a:ext cx="90805" cy="250825"/>
          </a:xfrm>
          <a:prstGeom prst="straightConnector1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Arrow Connector 152">
            <a:extLst>
              <a:ext uri="{FF2B5EF4-FFF2-40B4-BE49-F238E27FC236}">
                <a16:creationId xmlns:a16="http://schemas.microsoft.com/office/drawing/2014/main" id="{1B619099-C8E6-4CE8-869D-5B78E2969035}"/>
              </a:ext>
            </a:extLst>
          </p:cNvPr>
          <p:cNvCxnSpPr/>
          <p:nvPr/>
        </p:nvCxnSpPr>
        <p:spPr>
          <a:xfrm flipH="1">
            <a:off x="8209678" y="2249283"/>
            <a:ext cx="111125" cy="64135"/>
          </a:xfrm>
          <a:prstGeom prst="straightConnector1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Arrow Connector 153">
            <a:extLst>
              <a:ext uri="{FF2B5EF4-FFF2-40B4-BE49-F238E27FC236}">
                <a16:creationId xmlns:a16="http://schemas.microsoft.com/office/drawing/2014/main" id="{DD1F9DE4-9E3D-4DFB-8CC3-8633C5CCAEFE}"/>
              </a:ext>
            </a:extLst>
          </p:cNvPr>
          <p:cNvCxnSpPr/>
          <p:nvPr/>
        </p:nvCxnSpPr>
        <p:spPr>
          <a:xfrm flipH="1">
            <a:off x="7257178" y="2553448"/>
            <a:ext cx="488950" cy="198120"/>
          </a:xfrm>
          <a:prstGeom prst="straightConnector1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Arrow Connector 154">
            <a:extLst>
              <a:ext uri="{FF2B5EF4-FFF2-40B4-BE49-F238E27FC236}">
                <a16:creationId xmlns:a16="http://schemas.microsoft.com/office/drawing/2014/main" id="{09D2F5A8-7899-470B-91D7-C187AB9B85A0}"/>
              </a:ext>
            </a:extLst>
          </p:cNvPr>
          <p:cNvCxnSpPr/>
          <p:nvPr/>
        </p:nvCxnSpPr>
        <p:spPr>
          <a:xfrm>
            <a:off x="8227458" y="2554083"/>
            <a:ext cx="465455" cy="186055"/>
          </a:xfrm>
          <a:prstGeom prst="straightConnector1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47467611-57D9-498D-A1AA-6E4A86D7600C}"/>
              </a:ext>
            </a:extLst>
          </p:cNvPr>
          <p:cNvCxnSpPr/>
          <p:nvPr/>
        </p:nvCxnSpPr>
        <p:spPr>
          <a:xfrm>
            <a:off x="6445648" y="2257538"/>
            <a:ext cx="5685155" cy="11430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Arrow Connector 156">
            <a:extLst>
              <a:ext uri="{FF2B5EF4-FFF2-40B4-BE49-F238E27FC236}">
                <a16:creationId xmlns:a16="http://schemas.microsoft.com/office/drawing/2014/main" id="{B6323C55-3626-49F4-8A90-031BB72575E5}"/>
              </a:ext>
            </a:extLst>
          </p:cNvPr>
          <p:cNvCxnSpPr/>
          <p:nvPr/>
        </p:nvCxnSpPr>
        <p:spPr>
          <a:xfrm flipH="1">
            <a:off x="9056768" y="2279763"/>
            <a:ext cx="111125" cy="274320"/>
          </a:xfrm>
          <a:prstGeom prst="straightConnector1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Arrow Connector 157">
            <a:extLst>
              <a:ext uri="{FF2B5EF4-FFF2-40B4-BE49-F238E27FC236}">
                <a16:creationId xmlns:a16="http://schemas.microsoft.com/office/drawing/2014/main" id="{6298738F-8413-4536-AACD-4E6091A5427D}"/>
              </a:ext>
            </a:extLst>
          </p:cNvPr>
          <p:cNvCxnSpPr/>
          <p:nvPr/>
        </p:nvCxnSpPr>
        <p:spPr>
          <a:xfrm>
            <a:off x="9590168" y="2232773"/>
            <a:ext cx="111125" cy="87630"/>
          </a:xfrm>
          <a:prstGeom prst="straightConnector1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Arrow Connector 158">
            <a:extLst>
              <a:ext uri="{FF2B5EF4-FFF2-40B4-BE49-F238E27FC236}">
                <a16:creationId xmlns:a16="http://schemas.microsoft.com/office/drawing/2014/main" id="{106C4D0A-5A74-4F54-B9B1-0963A5338D35}"/>
              </a:ext>
            </a:extLst>
          </p:cNvPr>
          <p:cNvCxnSpPr/>
          <p:nvPr/>
        </p:nvCxnSpPr>
        <p:spPr>
          <a:xfrm>
            <a:off x="10644903" y="2303258"/>
            <a:ext cx="90805" cy="250825"/>
          </a:xfrm>
          <a:prstGeom prst="straightConnector1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Arrow Connector 159">
            <a:extLst>
              <a:ext uri="{FF2B5EF4-FFF2-40B4-BE49-F238E27FC236}">
                <a16:creationId xmlns:a16="http://schemas.microsoft.com/office/drawing/2014/main" id="{5DE4AF26-36CD-4E37-86C2-CDA34F189BC3}"/>
              </a:ext>
            </a:extLst>
          </p:cNvPr>
          <p:cNvCxnSpPr/>
          <p:nvPr/>
        </p:nvCxnSpPr>
        <p:spPr>
          <a:xfrm flipH="1">
            <a:off x="10122933" y="2256268"/>
            <a:ext cx="111125" cy="64135"/>
          </a:xfrm>
          <a:prstGeom prst="straightConnector1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Arrow Connector 160">
            <a:extLst>
              <a:ext uri="{FF2B5EF4-FFF2-40B4-BE49-F238E27FC236}">
                <a16:creationId xmlns:a16="http://schemas.microsoft.com/office/drawing/2014/main" id="{B2D5A350-9B78-40D0-A7BA-E6BEC23847F8}"/>
              </a:ext>
            </a:extLst>
          </p:cNvPr>
          <p:cNvCxnSpPr/>
          <p:nvPr/>
        </p:nvCxnSpPr>
        <p:spPr>
          <a:xfrm flipH="1">
            <a:off x="9170433" y="2560433"/>
            <a:ext cx="488950" cy="198120"/>
          </a:xfrm>
          <a:prstGeom prst="straightConnector1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Arrow Connector 161">
            <a:extLst>
              <a:ext uri="{FF2B5EF4-FFF2-40B4-BE49-F238E27FC236}">
                <a16:creationId xmlns:a16="http://schemas.microsoft.com/office/drawing/2014/main" id="{AF3588D9-FB7C-40E8-ABC0-8CE530198BDB}"/>
              </a:ext>
            </a:extLst>
          </p:cNvPr>
          <p:cNvCxnSpPr/>
          <p:nvPr/>
        </p:nvCxnSpPr>
        <p:spPr>
          <a:xfrm>
            <a:off x="10140713" y="2561068"/>
            <a:ext cx="465455" cy="186055"/>
          </a:xfrm>
          <a:prstGeom prst="straightConnector1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1C7AFEF4-24D5-4019-A16A-50F3571AC804}"/>
              </a:ext>
            </a:extLst>
          </p:cNvPr>
          <p:cNvCxnSpPr/>
          <p:nvPr/>
        </p:nvCxnSpPr>
        <p:spPr>
          <a:xfrm flipH="1">
            <a:off x="7214633" y="2813163"/>
            <a:ext cx="1556385" cy="45085"/>
          </a:xfrm>
          <a:prstGeom prst="straightConnector1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06974C62-9A7E-427E-9CBB-87B96EDC1800}"/>
              </a:ext>
            </a:extLst>
          </p:cNvPr>
          <p:cNvCxnSpPr/>
          <p:nvPr/>
        </p:nvCxnSpPr>
        <p:spPr>
          <a:xfrm flipH="1">
            <a:off x="9124713" y="2768078"/>
            <a:ext cx="1556385" cy="45085"/>
          </a:xfrm>
          <a:prstGeom prst="straightConnector1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Rectangle 128">
            <a:extLst>
              <a:ext uri="{FF2B5EF4-FFF2-40B4-BE49-F238E27FC236}">
                <a16:creationId xmlns:a16="http://schemas.microsoft.com/office/drawing/2014/main" id="{15875018-1CDF-44BE-A3DB-88B977CC50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1017" y="-4714961"/>
            <a:ext cx="12196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7" name="Rectangle 129">
            <a:extLst>
              <a:ext uri="{FF2B5EF4-FFF2-40B4-BE49-F238E27FC236}">
                <a16:creationId xmlns:a16="http://schemas.microsoft.com/office/drawing/2014/main" id="{5D5E1CD2-FCD0-4871-AC3A-B23063E41C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1017" y="-4172036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kumimoji="0" lang="en-CA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T2</a:t>
            </a:r>
            <a:endParaRPr kumimoji="0" lang="en-US" alt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8" name="Rectangle 130">
            <a:extLst>
              <a:ext uri="{FF2B5EF4-FFF2-40B4-BE49-F238E27FC236}">
                <a16:creationId xmlns:a16="http://schemas.microsoft.com/office/drawing/2014/main" id="{98665A26-F239-4B9C-9593-C7229D0C2F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1017" y="-4172036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9" name="Rectangle 131">
            <a:extLst>
              <a:ext uri="{FF2B5EF4-FFF2-40B4-BE49-F238E27FC236}">
                <a16:creationId xmlns:a16="http://schemas.microsoft.com/office/drawing/2014/main" id="{B1AB96CB-238D-437E-843A-24D7E330F2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1017" y="-4172036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kumimoji="0" lang="en-CA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T1</a:t>
            </a:r>
            <a:endParaRPr kumimoji="0" lang="en-US" alt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0" name="Rectangle 132">
            <a:extLst>
              <a:ext uri="{FF2B5EF4-FFF2-40B4-BE49-F238E27FC236}">
                <a16:creationId xmlns:a16="http://schemas.microsoft.com/office/drawing/2014/main" id="{128ADAA4-66F3-47E6-8A72-DD659DF9F8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1017" y="-4172036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1" name="Rectangle 133">
            <a:extLst>
              <a:ext uri="{FF2B5EF4-FFF2-40B4-BE49-F238E27FC236}">
                <a16:creationId xmlns:a16="http://schemas.microsoft.com/office/drawing/2014/main" id="{D4B024BE-1073-47FC-8672-CB52056D0E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1017" y="-4172036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kumimoji="0" lang="en-CA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T0</a:t>
            </a:r>
            <a:endParaRPr kumimoji="0" lang="en-US" alt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2" name="Rectangle 134">
            <a:extLst>
              <a:ext uri="{FF2B5EF4-FFF2-40B4-BE49-F238E27FC236}">
                <a16:creationId xmlns:a16="http://schemas.microsoft.com/office/drawing/2014/main" id="{9F2CB458-FC26-4C93-86F2-948F77EF94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1017" y="-4172036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cxnSp>
        <p:nvCxnSpPr>
          <p:cNvPr id="173" name="Straight Connector 172">
            <a:extLst>
              <a:ext uri="{FF2B5EF4-FFF2-40B4-BE49-F238E27FC236}">
                <a16:creationId xmlns:a16="http://schemas.microsoft.com/office/drawing/2014/main" id="{5EBFEAF5-28BB-4D66-806D-C429CE4A0F87}"/>
              </a:ext>
            </a:extLst>
          </p:cNvPr>
          <p:cNvCxnSpPr>
            <a:cxnSpLocks/>
          </p:cNvCxnSpPr>
          <p:nvPr/>
        </p:nvCxnSpPr>
        <p:spPr>
          <a:xfrm flipH="1">
            <a:off x="8247717" y="1875313"/>
            <a:ext cx="519118" cy="403181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Connector 173">
            <a:extLst>
              <a:ext uri="{FF2B5EF4-FFF2-40B4-BE49-F238E27FC236}">
                <a16:creationId xmlns:a16="http://schemas.microsoft.com/office/drawing/2014/main" id="{BDDDD898-9D8C-4DA7-8E73-7420279268FD}"/>
              </a:ext>
            </a:extLst>
          </p:cNvPr>
          <p:cNvCxnSpPr>
            <a:cxnSpLocks/>
          </p:cNvCxnSpPr>
          <p:nvPr/>
        </p:nvCxnSpPr>
        <p:spPr>
          <a:xfrm>
            <a:off x="8227523" y="1867113"/>
            <a:ext cx="519118" cy="391751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Connector 174">
            <a:extLst>
              <a:ext uri="{FF2B5EF4-FFF2-40B4-BE49-F238E27FC236}">
                <a16:creationId xmlns:a16="http://schemas.microsoft.com/office/drawing/2014/main" id="{1BA6E146-FF4C-439D-A093-0E8837EA7E90}"/>
              </a:ext>
            </a:extLst>
          </p:cNvPr>
          <p:cNvCxnSpPr>
            <a:cxnSpLocks/>
          </p:cNvCxnSpPr>
          <p:nvPr/>
        </p:nvCxnSpPr>
        <p:spPr>
          <a:xfrm flipH="1">
            <a:off x="9643346" y="2200432"/>
            <a:ext cx="519118" cy="403181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Connector 175">
            <a:extLst>
              <a:ext uri="{FF2B5EF4-FFF2-40B4-BE49-F238E27FC236}">
                <a16:creationId xmlns:a16="http://schemas.microsoft.com/office/drawing/2014/main" id="{C84C3EA9-8DC8-4119-A3D5-5C2E8C21A062}"/>
              </a:ext>
            </a:extLst>
          </p:cNvPr>
          <p:cNvCxnSpPr>
            <a:cxnSpLocks/>
          </p:cNvCxnSpPr>
          <p:nvPr/>
        </p:nvCxnSpPr>
        <p:spPr>
          <a:xfrm>
            <a:off x="9647157" y="2221047"/>
            <a:ext cx="519118" cy="391751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Connector 176">
            <a:extLst>
              <a:ext uri="{FF2B5EF4-FFF2-40B4-BE49-F238E27FC236}">
                <a16:creationId xmlns:a16="http://schemas.microsoft.com/office/drawing/2014/main" id="{EEAC3BE1-D75C-484E-8AA1-CABE19B4AD42}"/>
              </a:ext>
            </a:extLst>
          </p:cNvPr>
          <p:cNvCxnSpPr>
            <a:cxnSpLocks/>
          </p:cNvCxnSpPr>
          <p:nvPr/>
        </p:nvCxnSpPr>
        <p:spPr>
          <a:xfrm flipH="1">
            <a:off x="10188002" y="1883146"/>
            <a:ext cx="519118" cy="403181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Connector 177">
            <a:extLst>
              <a:ext uri="{FF2B5EF4-FFF2-40B4-BE49-F238E27FC236}">
                <a16:creationId xmlns:a16="http://schemas.microsoft.com/office/drawing/2014/main" id="{CC5EB013-82CB-458D-8727-0A5889AD1F3C}"/>
              </a:ext>
            </a:extLst>
          </p:cNvPr>
          <p:cNvCxnSpPr>
            <a:cxnSpLocks/>
          </p:cNvCxnSpPr>
          <p:nvPr/>
        </p:nvCxnSpPr>
        <p:spPr>
          <a:xfrm>
            <a:off x="10184512" y="1886678"/>
            <a:ext cx="519118" cy="391751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Connector 178">
            <a:extLst>
              <a:ext uri="{FF2B5EF4-FFF2-40B4-BE49-F238E27FC236}">
                <a16:creationId xmlns:a16="http://schemas.microsoft.com/office/drawing/2014/main" id="{C44B8A43-60FE-47F3-9BFE-A3FF0F900B84}"/>
              </a:ext>
            </a:extLst>
          </p:cNvPr>
          <p:cNvCxnSpPr>
            <a:cxnSpLocks/>
          </p:cNvCxnSpPr>
          <p:nvPr/>
        </p:nvCxnSpPr>
        <p:spPr>
          <a:xfrm>
            <a:off x="9139636" y="1884211"/>
            <a:ext cx="519118" cy="391751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Connector 179">
            <a:extLst>
              <a:ext uri="{FF2B5EF4-FFF2-40B4-BE49-F238E27FC236}">
                <a16:creationId xmlns:a16="http://schemas.microsoft.com/office/drawing/2014/main" id="{AFA18DD8-B516-459A-BE2C-EF8372828EFC}"/>
              </a:ext>
            </a:extLst>
          </p:cNvPr>
          <p:cNvCxnSpPr>
            <a:cxnSpLocks/>
          </p:cNvCxnSpPr>
          <p:nvPr/>
        </p:nvCxnSpPr>
        <p:spPr>
          <a:xfrm flipH="1">
            <a:off x="9132279" y="1884211"/>
            <a:ext cx="519118" cy="403181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1" name="TextBox 180">
            <a:extLst>
              <a:ext uri="{FF2B5EF4-FFF2-40B4-BE49-F238E27FC236}">
                <a16:creationId xmlns:a16="http://schemas.microsoft.com/office/drawing/2014/main" id="{5404D665-AACF-4C1E-8918-94B51F152959}"/>
              </a:ext>
            </a:extLst>
          </p:cNvPr>
          <p:cNvSpPr txBox="1"/>
          <p:nvPr/>
        </p:nvSpPr>
        <p:spPr>
          <a:xfrm>
            <a:off x="6207057" y="2669165"/>
            <a:ext cx="7416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TL0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1F2E4683-9334-4E29-B35D-32DC46251D61}"/>
              </a:ext>
            </a:extLst>
          </p:cNvPr>
          <p:cNvSpPr txBox="1"/>
          <p:nvPr/>
        </p:nvSpPr>
        <p:spPr>
          <a:xfrm>
            <a:off x="6213654" y="2323833"/>
            <a:ext cx="7416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TL1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D5DC8638-5499-4589-9594-C77CCB22B10D}"/>
              </a:ext>
            </a:extLst>
          </p:cNvPr>
          <p:cNvSpPr txBox="1"/>
          <p:nvPr/>
        </p:nvSpPr>
        <p:spPr>
          <a:xfrm>
            <a:off x="6204852" y="1944679"/>
            <a:ext cx="7416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TL2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AE2396EE-4B33-4ECB-844C-C61496845DC3}"/>
              </a:ext>
            </a:extLst>
          </p:cNvPr>
          <p:cNvSpPr txBox="1"/>
          <p:nvPr/>
        </p:nvSpPr>
        <p:spPr>
          <a:xfrm>
            <a:off x="1203046" y="3174011"/>
            <a:ext cx="41650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/>
              <a:t>Example of a missed picture in low-delay configuration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AE720DDC-53E5-4EC8-8FC8-707AE72B3524}"/>
              </a:ext>
            </a:extLst>
          </p:cNvPr>
          <p:cNvSpPr txBox="1"/>
          <p:nvPr/>
        </p:nvSpPr>
        <p:spPr>
          <a:xfrm>
            <a:off x="6917957" y="3153043"/>
            <a:ext cx="49468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/>
              <a:t>Example of missed pictures in random access GOP4 configuration</a:t>
            </a:r>
          </a:p>
        </p:txBody>
      </p:sp>
    </p:spTree>
    <p:extLst>
      <p:ext uri="{BB962C8B-B14F-4D97-AF65-F5344CB8AC3E}">
        <p14:creationId xmlns:p14="http://schemas.microsoft.com/office/powerpoint/2010/main" val="4081162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ubtitle 2">
            <a:extLst>
              <a:ext uri="{FF2B5EF4-FFF2-40B4-BE49-F238E27FC236}">
                <a16:creationId xmlns:a16="http://schemas.microsoft.com/office/drawing/2014/main" id="{77DE6BE4-ED7D-482B-91EC-BB12DD59000B}"/>
              </a:ext>
            </a:extLst>
          </p:cNvPr>
          <p:cNvSpPr txBox="1">
            <a:spLocks/>
          </p:cNvSpPr>
          <p:nvPr/>
        </p:nvSpPr>
        <p:spPr>
          <a:xfrm>
            <a:off x="200056" y="12439"/>
            <a:ext cx="9930252" cy="49348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 defTabSz="1187798" rtl="0" eaLnBrk="1" latinLnBrk="0" hangingPunct="1">
              <a:lnSpc>
                <a:spcPts val="3430"/>
              </a:lnSpc>
              <a:spcBef>
                <a:spcPts val="0"/>
              </a:spcBef>
              <a:buFont typeface="Arial" panose="020B0604020202020204" pitchFamily="34" charset="0"/>
              <a:buNone/>
              <a:defRPr sz="3200" kern="1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5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877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3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81699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755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694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3396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572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751195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Proposed aspects</a:t>
            </a:r>
          </a:p>
        </p:txBody>
      </p:sp>
      <p:sp>
        <p:nvSpPr>
          <p:cNvPr id="16" name="Subtitle 1">
            <a:extLst>
              <a:ext uri="{FF2B5EF4-FFF2-40B4-BE49-F238E27FC236}">
                <a16:creationId xmlns:a16="http://schemas.microsoft.com/office/drawing/2014/main" id="{B175F55E-A692-4F96-B4C3-B54EDE26C66C}"/>
              </a:ext>
            </a:extLst>
          </p:cNvPr>
          <p:cNvSpPr txBox="1">
            <a:spLocks/>
          </p:cNvSpPr>
          <p:nvPr/>
        </p:nvSpPr>
        <p:spPr>
          <a:xfrm>
            <a:off x="338237" y="1024105"/>
            <a:ext cx="11268027" cy="436542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 defTabSz="1187798" rtl="0" eaLnBrk="1" latinLnBrk="0" hangingPunct="1">
              <a:lnSpc>
                <a:spcPts val="3430"/>
              </a:lnSpc>
              <a:spcBef>
                <a:spcPts val="0"/>
              </a:spcBef>
              <a:buFont typeface="Arial" panose="020B0604020202020204" pitchFamily="34" charset="0"/>
              <a:buNone/>
              <a:defRPr sz="3200" kern="1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5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877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3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81699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755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694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3396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572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751195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altLang="zh-CN" sz="20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CD747AB-EEE9-4694-B927-9C3BF794E4B5}"/>
              </a:ext>
            </a:extLst>
          </p:cNvPr>
          <p:cNvSpPr txBox="1"/>
          <p:nvPr/>
        </p:nvSpPr>
        <p:spPr>
          <a:xfrm>
            <a:off x="398985" y="927484"/>
            <a:ext cx="11459541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There are 3 proposed aspects which aim to provide convenient interface for missed picture generation:</a:t>
            </a:r>
          </a:p>
          <a:p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b="1" dirty="0"/>
              <a:t>New purpose for missed pictures generation</a:t>
            </a:r>
          </a:p>
          <a:p>
            <a:pPr marL="80014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A new bit in </a:t>
            </a:r>
            <a:r>
              <a:rPr lang="en-US" sz="1600" i="1" dirty="0" err="1"/>
              <a:t>nnpfc_purpose</a:t>
            </a:r>
            <a:r>
              <a:rPr lang="en-US" sz="1600" i="1" dirty="0"/>
              <a:t> </a:t>
            </a:r>
            <a:r>
              <a:rPr lang="en-US" sz="1600" dirty="0"/>
              <a:t>is dedicated for missed picture generation</a:t>
            </a:r>
          </a:p>
          <a:p>
            <a:pPr marL="80014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New </a:t>
            </a:r>
            <a:r>
              <a:rPr lang="en-US" sz="1600" i="1" dirty="0" err="1"/>
              <a:t>nnpfc_missed_generation_mode</a:t>
            </a:r>
            <a:r>
              <a:rPr lang="en-US" sz="1600" i="1" dirty="0"/>
              <a:t> </a:t>
            </a:r>
            <a:r>
              <a:rPr lang="en-US" sz="1600" dirty="0"/>
              <a:t>that specifies the method for missed pictures handling:</a:t>
            </a:r>
            <a:br>
              <a:rPr lang="en-US" sz="1400" dirty="0"/>
            </a:br>
            <a:endParaRPr lang="en-US" sz="1400" dirty="0"/>
          </a:p>
          <a:p>
            <a:pPr marL="342900" indent="-342900">
              <a:buFont typeface="+mj-lt"/>
              <a:buAutoNum type="arabicPeriod"/>
            </a:pPr>
            <a:r>
              <a:rPr lang="en-US" b="1" dirty="0"/>
              <a:t>Absent input pictures generation</a:t>
            </a:r>
          </a:p>
          <a:p>
            <a:pPr marL="80014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New flag </a:t>
            </a:r>
            <a:r>
              <a:rPr lang="en-US" sz="1600" dirty="0" err="1"/>
              <a:t>nnpfc_absent_generation_flag</a:t>
            </a:r>
            <a:r>
              <a:rPr lang="en-US" sz="1600" dirty="0"/>
              <a:t> for </a:t>
            </a:r>
            <a:r>
              <a:rPr lang="en-US" sz="1600" u="sng" dirty="0"/>
              <a:t>picture rate </a:t>
            </a:r>
            <a:r>
              <a:rPr lang="en-US" sz="1600" u="sng" dirty="0" err="1"/>
              <a:t>upsampling</a:t>
            </a:r>
            <a:r>
              <a:rPr lang="en-US" sz="1600" u="sng" dirty="0"/>
              <a:t> </a:t>
            </a:r>
            <a:r>
              <a:rPr lang="en-US" sz="1600" dirty="0"/>
              <a:t>NNPF, which removes restrictions to allow generating absent input pictures</a:t>
            </a:r>
            <a:br>
              <a:rPr lang="en-US" dirty="0"/>
            </a:b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b="1" dirty="0"/>
              <a:t>Temporal position for Temporal Extrapolation NNPF</a:t>
            </a:r>
          </a:p>
          <a:p>
            <a:pPr marL="80014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New signaling for </a:t>
            </a:r>
            <a:r>
              <a:rPr lang="en-US" sz="1600" u="sng" dirty="0"/>
              <a:t>temporal extrapolation </a:t>
            </a:r>
            <a:r>
              <a:rPr lang="en-US" sz="1600" dirty="0"/>
              <a:t>NNPF, that clarifies temporal positions of the extrapolated pictures, eliminating uncertainty</a:t>
            </a:r>
          </a:p>
          <a:p>
            <a:endParaRPr lang="en-US" dirty="0"/>
          </a:p>
        </p:txBody>
      </p:sp>
      <p:sp>
        <p:nvSpPr>
          <p:cNvPr id="3" name="Rectangle 19">
            <a:extLst>
              <a:ext uri="{FF2B5EF4-FFF2-40B4-BE49-F238E27FC236}">
                <a16:creationId xmlns:a16="http://schemas.microsoft.com/office/drawing/2014/main" id="{9441256B-23BB-40DD-A98B-85ED7E3406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0335" y="3802393"/>
            <a:ext cx="12196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FB4FBE2-45BE-42D6-9392-3A47CAB417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852" y="6325091"/>
            <a:ext cx="1270800" cy="275024"/>
          </a:xfrm>
          <a:prstGeom prst="rect">
            <a:avLst/>
          </a:prstGeom>
        </p:spPr>
      </p:pic>
      <p:sp>
        <p:nvSpPr>
          <p:cNvPr id="15" name="Rectangle 49">
            <a:extLst>
              <a:ext uri="{FF2B5EF4-FFF2-40B4-BE49-F238E27FC236}">
                <a16:creationId xmlns:a16="http://schemas.microsoft.com/office/drawing/2014/main" id="{E162A8D2-98AD-4E3A-A377-32A0D0E8DE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6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" name="Rectangle 50">
            <a:extLst>
              <a:ext uri="{FF2B5EF4-FFF2-40B4-BE49-F238E27FC236}">
                <a16:creationId xmlns:a16="http://schemas.microsoft.com/office/drawing/2014/main" id="{2A05A627-9DD9-408B-8581-1A596C73EA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95325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Rectangle 54">
            <a:extLst>
              <a:ext uri="{FF2B5EF4-FFF2-40B4-BE49-F238E27FC236}">
                <a16:creationId xmlns:a16="http://schemas.microsoft.com/office/drawing/2014/main" id="{AA7339F0-6FCF-48DC-877C-277B0F6831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95325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6" name="Rectangle 128">
            <a:extLst>
              <a:ext uri="{FF2B5EF4-FFF2-40B4-BE49-F238E27FC236}">
                <a16:creationId xmlns:a16="http://schemas.microsoft.com/office/drawing/2014/main" id="{15875018-1CDF-44BE-A3DB-88B977CC50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1017" y="-4714961"/>
            <a:ext cx="12196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7" name="Rectangle 129">
            <a:extLst>
              <a:ext uri="{FF2B5EF4-FFF2-40B4-BE49-F238E27FC236}">
                <a16:creationId xmlns:a16="http://schemas.microsoft.com/office/drawing/2014/main" id="{5D5E1CD2-FCD0-4871-AC3A-B23063E41C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1017" y="-4172036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kumimoji="0" lang="en-CA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T2</a:t>
            </a:r>
            <a:endParaRPr kumimoji="0" lang="en-US" alt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8" name="Rectangle 130">
            <a:extLst>
              <a:ext uri="{FF2B5EF4-FFF2-40B4-BE49-F238E27FC236}">
                <a16:creationId xmlns:a16="http://schemas.microsoft.com/office/drawing/2014/main" id="{98665A26-F239-4B9C-9593-C7229D0C2F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1017" y="-4172036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9" name="Rectangle 131">
            <a:extLst>
              <a:ext uri="{FF2B5EF4-FFF2-40B4-BE49-F238E27FC236}">
                <a16:creationId xmlns:a16="http://schemas.microsoft.com/office/drawing/2014/main" id="{B1AB96CB-238D-437E-843A-24D7E330F2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1017" y="-4172036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kumimoji="0" lang="en-CA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T1</a:t>
            </a:r>
            <a:endParaRPr kumimoji="0" lang="en-US" alt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0" name="Rectangle 132">
            <a:extLst>
              <a:ext uri="{FF2B5EF4-FFF2-40B4-BE49-F238E27FC236}">
                <a16:creationId xmlns:a16="http://schemas.microsoft.com/office/drawing/2014/main" id="{128ADAA4-66F3-47E6-8A72-DD659DF9F8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1017" y="-4172036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1" name="Rectangle 133">
            <a:extLst>
              <a:ext uri="{FF2B5EF4-FFF2-40B4-BE49-F238E27FC236}">
                <a16:creationId xmlns:a16="http://schemas.microsoft.com/office/drawing/2014/main" id="{D4B024BE-1073-47FC-8672-CB52056D0E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1017" y="-4172036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kumimoji="0" lang="en-CA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T0</a:t>
            </a:r>
            <a:endParaRPr kumimoji="0" lang="en-US" alt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2" name="Rectangle 134">
            <a:extLst>
              <a:ext uri="{FF2B5EF4-FFF2-40B4-BE49-F238E27FC236}">
                <a16:creationId xmlns:a16="http://schemas.microsoft.com/office/drawing/2014/main" id="{9F2CB458-FC26-4C93-86F2-948F77EF94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1017" y="-4172036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0571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ubtitle 2">
            <a:extLst>
              <a:ext uri="{FF2B5EF4-FFF2-40B4-BE49-F238E27FC236}">
                <a16:creationId xmlns:a16="http://schemas.microsoft.com/office/drawing/2014/main" id="{77DE6BE4-ED7D-482B-91EC-BB12DD59000B}"/>
              </a:ext>
            </a:extLst>
          </p:cNvPr>
          <p:cNvSpPr txBox="1">
            <a:spLocks/>
          </p:cNvSpPr>
          <p:nvPr/>
        </p:nvSpPr>
        <p:spPr>
          <a:xfrm>
            <a:off x="200056" y="12439"/>
            <a:ext cx="9930252" cy="49348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 defTabSz="1187798" rtl="0" eaLnBrk="1" latinLnBrk="0" hangingPunct="1">
              <a:lnSpc>
                <a:spcPts val="3430"/>
              </a:lnSpc>
              <a:spcBef>
                <a:spcPts val="0"/>
              </a:spcBef>
              <a:buFont typeface="Arial" panose="020B0604020202020204" pitchFamily="34" charset="0"/>
              <a:buNone/>
              <a:defRPr sz="3200" kern="1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5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877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3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81699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755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694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3396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572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751195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Aspect 1: New purpose for missed pictures generation</a:t>
            </a:r>
          </a:p>
          <a:p>
            <a:endParaRPr lang="en-US" sz="2400" dirty="0"/>
          </a:p>
        </p:txBody>
      </p:sp>
      <p:sp>
        <p:nvSpPr>
          <p:cNvPr id="16" name="Subtitle 1">
            <a:extLst>
              <a:ext uri="{FF2B5EF4-FFF2-40B4-BE49-F238E27FC236}">
                <a16:creationId xmlns:a16="http://schemas.microsoft.com/office/drawing/2014/main" id="{B175F55E-A692-4F96-B4C3-B54EDE26C66C}"/>
              </a:ext>
            </a:extLst>
          </p:cNvPr>
          <p:cNvSpPr txBox="1">
            <a:spLocks/>
          </p:cNvSpPr>
          <p:nvPr/>
        </p:nvSpPr>
        <p:spPr>
          <a:xfrm>
            <a:off x="338237" y="1024105"/>
            <a:ext cx="11268027" cy="436542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 defTabSz="1187798" rtl="0" eaLnBrk="1" latinLnBrk="0" hangingPunct="1">
              <a:lnSpc>
                <a:spcPts val="3430"/>
              </a:lnSpc>
              <a:spcBef>
                <a:spcPts val="0"/>
              </a:spcBef>
              <a:buFont typeface="Arial" panose="020B0604020202020204" pitchFamily="34" charset="0"/>
              <a:buNone/>
              <a:defRPr sz="3200" kern="1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5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877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3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81699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755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694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3396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572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751195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altLang="zh-CN" sz="20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CD747AB-EEE9-4694-B927-9C3BF794E4B5}"/>
              </a:ext>
            </a:extLst>
          </p:cNvPr>
          <p:cNvSpPr txBox="1"/>
          <p:nvPr/>
        </p:nvSpPr>
        <p:spPr>
          <a:xfrm>
            <a:off x="398985" y="927484"/>
            <a:ext cx="5346207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New NNPF purpose that indicates a method for missed pictures handling is proposed: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Freezing</a:t>
            </a:r>
          </a:p>
          <a:p>
            <a:pPr marL="742990" lvl="1" indent="-285750">
              <a:buFont typeface="Arial" panose="020B0604020202020204" pitchFamily="34" charset="0"/>
              <a:buChar char="•"/>
            </a:pPr>
            <a:r>
              <a:rPr lang="en-US" sz="1600" i="1" dirty="0" err="1"/>
              <a:t>nnpfc_missed_generation_mode</a:t>
            </a:r>
            <a:r>
              <a:rPr lang="en-US" sz="1600" i="1" dirty="0"/>
              <a:t>  </a:t>
            </a:r>
            <a:r>
              <a:rPr lang="en-US" sz="1600" dirty="0"/>
              <a:t>is equal to 0</a:t>
            </a:r>
            <a:br>
              <a:rPr lang="en-US" sz="1600" dirty="0"/>
            </a:b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Generation by neural network</a:t>
            </a:r>
          </a:p>
          <a:p>
            <a:pPr marL="742990" lvl="1" indent="-285750">
              <a:buFont typeface="Arial" panose="020B0604020202020204" pitchFamily="34" charset="0"/>
              <a:buChar char="•"/>
            </a:pPr>
            <a:r>
              <a:rPr lang="en-US" sz="1600" i="1" dirty="0" err="1"/>
              <a:t>nnpfc_missed_generation_mode</a:t>
            </a:r>
            <a:r>
              <a:rPr lang="en-US" sz="1600" i="1" dirty="0"/>
              <a:t>  </a:t>
            </a:r>
            <a:r>
              <a:rPr lang="en-US" sz="1600" dirty="0"/>
              <a:t>in equal to 1</a:t>
            </a:r>
          </a:p>
          <a:p>
            <a:pPr marL="74299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either </a:t>
            </a:r>
            <a:r>
              <a:rPr lang="en-US" sz="1600" i="1" dirty="0" err="1"/>
              <a:t>PictureRateUpsamplingFlag</a:t>
            </a:r>
            <a:r>
              <a:rPr lang="en-US" sz="1600" dirty="0"/>
              <a:t> or </a:t>
            </a:r>
            <a:r>
              <a:rPr lang="en-US" sz="1600" i="1" dirty="0" err="1"/>
              <a:t>TemporalExtrapolationFlag</a:t>
            </a:r>
            <a:r>
              <a:rPr lang="en-US" sz="1600" i="1" dirty="0"/>
              <a:t> </a:t>
            </a:r>
            <a:r>
              <a:rPr lang="en-US" sz="1600" dirty="0"/>
              <a:t>shall be equal to 1</a:t>
            </a:r>
          </a:p>
          <a:p>
            <a:pPr marL="742990" lvl="1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endParaRPr lang="en-US" sz="1600" dirty="0"/>
          </a:p>
        </p:txBody>
      </p:sp>
      <p:sp>
        <p:nvSpPr>
          <p:cNvPr id="3" name="Rectangle 19">
            <a:extLst>
              <a:ext uri="{FF2B5EF4-FFF2-40B4-BE49-F238E27FC236}">
                <a16:creationId xmlns:a16="http://schemas.microsoft.com/office/drawing/2014/main" id="{9441256B-23BB-40DD-A98B-85ED7E3406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0335" y="3802393"/>
            <a:ext cx="12196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FB4FBE2-45BE-42D6-9392-3A47CAB417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852" y="6325091"/>
            <a:ext cx="1270800" cy="275024"/>
          </a:xfrm>
          <a:prstGeom prst="rect">
            <a:avLst/>
          </a:prstGeom>
        </p:spPr>
      </p:pic>
      <p:sp>
        <p:nvSpPr>
          <p:cNvPr id="15" name="Rectangle 49">
            <a:extLst>
              <a:ext uri="{FF2B5EF4-FFF2-40B4-BE49-F238E27FC236}">
                <a16:creationId xmlns:a16="http://schemas.microsoft.com/office/drawing/2014/main" id="{E162A8D2-98AD-4E3A-A377-32A0D0E8DE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6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" name="Rectangle 50">
            <a:extLst>
              <a:ext uri="{FF2B5EF4-FFF2-40B4-BE49-F238E27FC236}">
                <a16:creationId xmlns:a16="http://schemas.microsoft.com/office/drawing/2014/main" id="{2A05A627-9DD9-408B-8581-1A596C73EA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95325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Rectangle 54">
            <a:extLst>
              <a:ext uri="{FF2B5EF4-FFF2-40B4-BE49-F238E27FC236}">
                <a16:creationId xmlns:a16="http://schemas.microsoft.com/office/drawing/2014/main" id="{AA7339F0-6FCF-48DC-877C-277B0F6831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95325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6" name="Rectangle 128">
            <a:extLst>
              <a:ext uri="{FF2B5EF4-FFF2-40B4-BE49-F238E27FC236}">
                <a16:creationId xmlns:a16="http://schemas.microsoft.com/office/drawing/2014/main" id="{15875018-1CDF-44BE-A3DB-88B977CC50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1017" y="-4714961"/>
            <a:ext cx="12196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7" name="Rectangle 129">
            <a:extLst>
              <a:ext uri="{FF2B5EF4-FFF2-40B4-BE49-F238E27FC236}">
                <a16:creationId xmlns:a16="http://schemas.microsoft.com/office/drawing/2014/main" id="{5D5E1CD2-FCD0-4871-AC3A-B23063E41C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1017" y="-4172036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kumimoji="0" lang="en-CA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T2</a:t>
            </a:r>
            <a:endParaRPr kumimoji="0" lang="en-US" alt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8" name="Rectangle 130">
            <a:extLst>
              <a:ext uri="{FF2B5EF4-FFF2-40B4-BE49-F238E27FC236}">
                <a16:creationId xmlns:a16="http://schemas.microsoft.com/office/drawing/2014/main" id="{98665A26-F239-4B9C-9593-C7229D0C2F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1017" y="-4172036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9" name="Rectangle 131">
            <a:extLst>
              <a:ext uri="{FF2B5EF4-FFF2-40B4-BE49-F238E27FC236}">
                <a16:creationId xmlns:a16="http://schemas.microsoft.com/office/drawing/2014/main" id="{B1AB96CB-238D-437E-843A-24D7E330F2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1017" y="-4172036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kumimoji="0" lang="en-CA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T1</a:t>
            </a:r>
            <a:endParaRPr kumimoji="0" lang="en-US" alt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0" name="Rectangle 132">
            <a:extLst>
              <a:ext uri="{FF2B5EF4-FFF2-40B4-BE49-F238E27FC236}">
                <a16:creationId xmlns:a16="http://schemas.microsoft.com/office/drawing/2014/main" id="{128ADAA4-66F3-47E6-8A72-DD659DF9F8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1017" y="-4172036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1" name="Rectangle 133">
            <a:extLst>
              <a:ext uri="{FF2B5EF4-FFF2-40B4-BE49-F238E27FC236}">
                <a16:creationId xmlns:a16="http://schemas.microsoft.com/office/drawing/2014/main" id="{D4B024BE-1073-47FC-8672-CB52056D0E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1017" y="-4172036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kumimoji="0" lang="en-CA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T0</a:t>
            </a:r>
            <a:endParaRPr kumimoji="0" lang="en-US" alt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2" name="Rectangle 134">
            <a:extLst>
              <a:ext uri="{FF2B5EF4-FFF2-40B4-BE49-F238E27FC236}">
                <a16:creationId xmlns:a16="http://schemas.microsoft.com/office/drawing/2014/main" id="{9F2CB458-FC26-4C93-86F2-948F77EF94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1017" y="-4172036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A32530B-A677-4617-9153-42C8D592D2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8633324"/>
              </p:ext>
            </p:extLst>
          </p:nvPr>
        </p:nvGraphicFramePr>
        <p:xfrm>
          <a:off x="5893649" y="762528"/>
          <a:ext cx="6064016" cy="2683060"/>
        </p:xfrm>
        <a:graphic>
          <a:graphicData uri="http://schemas.openxmlformats.org/drawingml/2006/table">
            <a:tbl>
              <a:tblPr firstRow="1" firstCol="1" bandRow="1"/>
              <a:tblGrid>
                <a:gridCol w="1008400">
                  <a:extLst>
                    <a:ext uri="{9D8B030D-6E8A-4147-A177-3AD203B41FA5}">
                      <a16:colId xmlns:a16="http://schemas.microsoft.com/office/drawing/2014/main" val="1932545105"/>
                    </a:ext>
                  </a:extLst>
                </a:gridCol>
                <a:gridCol w="5055616">
                  <a:extLst>
                    <a:ext uri="{9D8B030D-6E8A-4147-A177-3AD203B41FA5}">
                      <a16:colId xmlns:a16="http://schemas.microsoft.com/office/drawing/2014/main" val="1849455438"/>
                    </a:ext>
                  </a:extLst>
                </a:gridCol>
              </a:tblGrid>
              <a:tr h="44370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400"/>
                        </a:spcBef>
                        <a:spcAft>
                          <a:spcPts val="4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180340" algn="l"/>
                          <a:tab pos="228600" algn="l"/>
                          <a:tab pos="360045" algn="l"/>
                          <a:tab pos="457200" algn="l"/>
                          <a:tab pos="540385" algn="l"/>
                          <a:tab pos="685800" algn="l"/>
                          <a:tab pos="720090" algn="l"/>
                          <a:tab pos="914400" algn="l"/>
                          <a:tab pos="1080135" algn="l"/>
                          <a:tab pos="1143000" algn="l"/>
                          <a:tab pos="1371600" algn="l"/>
                          <a:tab pos="1440180" algn="l"/>
                          <a:tab pos="1600200" algn="l"/>
                          <a:tab pos="1620520" algn="l"/>
                          <a:tab pos="1800225" algn="l"/>
                          <a:tab pos="1828800" algn="l"/>
                          <a:tab pos="1980565" algn="l"/>
                          <a:tab pos="2057400" algn="l"/>
                          <a:tab pos="2160270" algn="l"/>
                          <a:tab pos="2286000" algn="l"/>
                        </a:tabLst>
                      </a:pPr>
                      <a:r>
                        <a:rPr lang="en-US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bitMask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400"/>
                        </a:spcBef>
                        <a:spcAft>
                          <a:spcPts val="4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180340" algn="l"/>
                          <a:tab pos="228600" algn="l"/>
                          <a:tab pos="360045" algn="l"/>
                          <a:tab pos="457200" algn="l"/>
                          <a:tab pos="540385" algn="l"/>
                          <a:tab pos="685800" algn="l"/>
                          <a:tab pos="720090" algn="l"/>
                          <a:tab pos="914400" algn="l"/>
                          <a:tab pos="1080135" algn="l"/>
                          <a:tab pos="1143000" algn="l"/>
                          <a:tab pos="1371600" algn="l"/>
                          <a:tab pos="1440180" algn="l"/>
                          <a:tab pos="1600200" algn="l"/>
                          <a:tab pos="1620520" algn="l"/>
                          <a:tab pos="1800225" algn="l"/>
                          <a:tab pos="1828800" algn="l"/>
                          <a:tab pos="1980565" algn="l"/>
                          <a:tab pos="2057400" algn="l"/>
                          <a:tab pos="2160270" algn="l"/>
                          <a:tab pos="2286000" algn="l"/>
                        </a:tabLst>
                      </a:pPr>
                      <a:r>
                        <a:rPr lang="en-US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Interpretation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657847"/>
                  </a:ext>
                </a:extLst>
              </a:tr>
              <a:tr h="171033"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ts val="95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0x01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ts val="95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General visual quality improvement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0581775"/>
                  </a:ext>
                </a:extLst>
              </a:tr>
              <a:tr h="342066"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ts val="95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0x02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ts val="95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Chroma </a:t>
                      </a:r>
                      <a:r>
                        <a:rPr lang="en-US" sz="1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upsampling</a:t>
                      </a: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(from the 4:2:0 chroma format to the 4:2:2 or 4:4:4 chroma format, or from the 4:2:2 chroma format to the 4:4:4 chroma format)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2695858"/>
                  </a:ext>
                </a:extLst>
              </a:tr>
              <a:tr h="171033"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ts val="95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0x04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ts val="95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Resolution resampling (increasing or decreasing the width or height)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1562354"/>
                  </a:ext>
                </a:extLst>
              </a:tr>
              <a:tr h="171033"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ts val="95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0x08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ts val="95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Picture rate upsampling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5379766"/>
                  </a:ext>
                </a:extLst>
              </a:tr>
              <a:tr h="171033"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ts val="95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0x10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ts val="95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Bit depth </a:t>
                      </a:r>
                      <a:r>
                        <a:rPr lang="en-US" sz="1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upsampling</a:t>
                      </a: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(increasing the </a:t>
                      </a:r>
                      <a:r>
                        <a:rPr lang="en-US" sz="1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luma</a:t>
                      </a: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bit depth or the chroma bit depth)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2848735"/>
                  </a:ext>
                </a:extLst>
              </a:tr>
              <a:tr h="171033"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ts val="95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0x20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ts val="95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Colourization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2216268"/>
                  </a:ext>
                </a:extLst>
              </a:tr>
              <a:tr h="171033"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ts val="95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0x40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ts val="95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CA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Temporal extrapolation (i.e., generating one or more future pictures)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9288912"/>
                  </a:ext>
                </a:extLst>
              </a:tr>
              <a:tr h="342066"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ts val="95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0x80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ts val="95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Spatial extrapolation (i.e., generating content outside of the spatial area of the input pictures), possibly also with removal (i.e. remove partial content from the input pictures)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3549859"/>
                  </a:ext>
                </a:extLst>
              </a:tr>
              <a:tr h="342066"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ts val="95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0x100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ts val="95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Tone mapping (i.e., modification of the colour samples values, in terms of contrast, colour, saturation, luminance)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0913421"/>
                  </a:ext>
                </a:extLst>
              </a:tr>
              <a:tr h="322471"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ts val="95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0x200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ts val="95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Demosaicing (i.e., reconstruction of a full colour image from the incomplete colour samples output from an image sensor overlaid with a colour filter array).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6149800"/>
                  </a:ext>
                </a:extLst>
              </a:tr>
              <a:tr h="171033"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ts val="95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0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0x400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hangingPunct="0">
                        <a:lnSpc>
                          <a:spcPts val="95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0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Missed picture generation (i.e., generating one or more missed pictures)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8314822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996A6D6E-9212-43CF-B617-38247BC687DA}"/>
              </a:ext>
            </a:extLst>
          </p:cNvPr>
          <p:cNvSpPr/>
          <p:nvPr/>
        </p:nvSpPr>
        <p:spPr>
          <a:xfrm>
            <a:off x="5861665" y="3802393"/>
            <a:ext cx="6096000" cy="2426305"/>
          </a:xfrm>
          <a:prstGeom prst="rect">
            <a:avLst/>
          </a:prstGeom>
        </p:spPr>
        <p:txBody>
          <a:bodyPr>
            <a:spAutoFit/>
          </a:bodyPr>
          <a:lstStyle/>
          <a:p>
            <a:pPr marL="504190" hangingPunct="0">
              <a:spcBef>
                <a:spcPts val="965"/>
              </a:spcBef>
              <a:spcAft>
                <a:spcPts val="60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  <a:tab pos="228600" algn="l"/>
                <a:tab pos="457200" algn="l"/>
                <a:tab pos="685800" algn="l"/>
                <a:tab pos="857250" algn="l"/>
                <a:tab pos="914400" algn="l"/>
                <a:tab pos="1143000" algn="l"/>
                <a:tab pos="1257300" algn="l"/>
                <a:tab pos="1371600" algn="l"/>
                <a:tab pos="14859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  <a:tab pos="3079115" algn="ctr"/>
                <a:tab pos="6156960" algn="r"/>
              </a:tabLst>
            </a:pPr>
            <a:r>
              <a:rPr lang="en-CA" sz="1100" dirty="0" err="1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MissedGenerationFlag</a:t>
            </a:r>
            <a:r>
              <a:rPr lang="en-CA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 = ( ( </a:t>
            </a:r>
            <a:r>
              <a:rPr lang="en-CA" sz="1100" dirty="0" err="1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nnpfc_purpose</a:t>
            </a:r>
            <a:r>
              <a:rPr lang="en-CA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 &amp; 0x400 ) &gt; 0 ) ? 1 : 0</a:t>
            </a:r>
            <a:endParaRPr lang="en-US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When </a:t>
            </a:r>
            <a:r>
              <a:rPr lang="en-US" sz="1100" dirty="0" err="1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MissedGenerationFlag</a:t>
            </a:r>
            <a:r>
              <a:rPr lang="en-US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 is equal to 1, it indicates that the NNPF can be applied only for missed picture substitution. </a:t>
            </a:r>
            <a:endParaRPr lang="en-US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80340" marR="0" algn="just" hangingPunct="0">
              <a:lnSpc>
                <a:spcPts val="995"/>
              </a:lnSpc>
              <a:spcBef>
                <a:spcPts val="300"/>
              </a:spcBef>
              <a:spcAft>
                <a:spcPts val="0"/>
              </a:spcAft>
            </a:pPr>
            <a:r>
              <a:rPr lang="en-GB" sz="900" dirty="0">
                <a:highlight>
                  <a:srgbClr val="FFFF00"/>
                </a:highlight>
                <a:latin typeface="Times New Roman" panose="02020603050405020304" pitchFamily="18" charset="0"/>
                <a:ea typeface="SimSun" panose="02010600030101010101" pitchFamily="2" charset="-122"/>
              </a:rPr>
              <a:t>NOTE  –  </a:t>
            </a:r>
            <a:r>
              <a:rPr lang="en-GB" sz="900" dirty="0" err="1">
                <a:highlight>
                  <a:srgbClr val="FFFF00"/>
                </a:highlight>
                <a:latin typeface="Times New Roman" panose="02020603050405020304" pitchFamily="18" charset="0"/>
                <a:ea typeface="SimSun" panose="02010600030101010101" pitchFamily="2" charset="-122"/>
              </a:rPr>
              <a:t>MissedGenerationFlag</a:t>
            </a:r>
            <a:r>
              <a:rPr lang="en-GB" sz="900" dirty="0">
                <a:highlight>
                  <a:srgbClr val="FFFF00"/>
                </a:highlight>
                <a:latin typeface="Times New Roman" panose="02020603050405020304" pitchFamily="18" charset="0"/>
                <a:ea typeface="SimSun" panose="02010600030101010101" pitchFamily="2" charset="-122"/>
              </a:rPr>
              <a:t> indicates that the NNPF is not supposed for picture rate </a:t>
            </a:r>
            <a:r>
              <a:rPr lang="en-GB" sz="900" dirty="0" err="1">
                <a:highlight>
                  <a:srgbClr val="FFFF00"/>
                </a:highlight>
                <a:latin typeface="Times New Roman" panose="02020603050405020304" pitchFamily="18" charset="0"/>
                <a:ea typeface="SimSun" panose="02010600030101010101" pitchFamily="2" charset="-122"/>
              </a:rPr>
              <a:t>upsampling</a:t>
            </a:r>
            <a:r>
              <a:rPr lang="en-GB" sz="900" dirty="0">
                <a:highlight>
                  <a:srgbClr val="FFFF00"/>
                </a:highlight>
                <a:latin typeface="Times New Roman" panose="02020603050405020304" pitchFamily="18" charset="0"/>
                <a:ea typeface="SimSun" panose="02010600030101010101" pitchFamily="2" charset="-122"/>
              </a:rPr>
              <a:t> by temporal interpolation or extrapolation, but it may be used in case when one or more pictures in output order is missed.</a:t>
            </a:r>
            <a:endParaRPr lang="en-US" sz="900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1100" b="1" dirty="0" err="1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nnpfc_missed_generation_mode</a:t>
            </a:r>
            <a:r>
              <a:rPr lang="en-US" sz="1100" b="1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equal to 0 specifies that the missed picture </a:t>
            </a:r>
            <a:r>
              <a:rPr lang="en-US" sz="1100" dirty="0" err="1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picA</a:t>
            </a:r>
            <a:r>
              <a:rPr lang="en-US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 to be substituted  by the picture </a:t>
            </a:r>
            <a:r>
              <a:rPr lang="en-US" sz="1100" dirty="0" err="1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picB</a:t>
            </a:r>
            <a:r>
              <a:rPr lang="en-US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 that is the closest to </a:t>
            </a:r>
            <a:r>
              <a:rPr lang="en-US" sz="1100" dirty="0" err="1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picA</a:t>
            </a:r>
            <a:r>
              <a:rPr lang="en-US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 in output order. </a:t>
            </a:r>
            <a:r>
              <a:rPr lang="en-US" sz="1100" dirty="0" err="1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nnpfc_missed_generation_mode</a:t>
            </a:r>
            <a:r>
              <a:rPr lang="en-US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 equal to 1 specifies that the unavailable picture </a:t>
            </a:r>
            <a:r>
              <a:rPr lang="en-US" sz="1100" dirty="0" err="1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picA</a:t>
            </a:r>
            <a:r>
              <a:rPr lang="en-US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 to be substituted  by picture generated either via rate </a:t>
            </a:r>
            <a:r>
              <a:rPr lang="en-US" sz="1100" dirty="0" err="1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upsampling</a:t>
            </a:r>
            <a:r>
              <a:rPr lang="en-US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 or temporal extrapolation NNPF </a:t>
            </a:r>
            <a:r>
              <a:rPr lang="en-US" sz="8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  </a:t>
            </a:r>
            <a:r>
              <a:rPr lang="en-US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defined in this NNPFC. When </a:t>
            </a:r>
            <a:r>
              <a:rPr lang="en-US" sz="1100" dirty="0" err="1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nnpfc_missed_generation_mode</a:t>
            </a:r>
            <a:r>
              <a:rPr lang="en-US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 equal to 1 either </a:t>
            </a:r>
            <a:r>
              <a:rPr lang="en-US" sz="1100" dirty="0" err="1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PictureRateUpsamplingFlag</a:t>
            </a:r>
            <a:r>
              <a:rPr lang="en-US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 or </a:t>
            </a:r>
            <a:r>
              <a:rPr lang="en-US" sz="1100" dirty="0" err="1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TemporalExtrapolationFlag</a:t>
            </a:r>
            <a:r>
              <a:rPr lang="en-US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 shall be equal to 1.</a:t>
            </a:r>
            <a:endParaRPr lang="en-US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C40B42D4-FFDF-4BD7-B847-D62615357D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219698"/>
              </p:ext>
            </p:extLst>
          </p:nvPr>
        </p:nvGraphicFramePr>
        <p:xfrm>
          <a:off x="92690" y="5229444"/>
          <a:ext cx="5768975" cy="924038"/>
        </p:xfrm>
        <a:graphic>
          <a:graphicData uri="http://schemas.openxmlformats.org/drawingml/2006/table">
            <a:tbl>
              <a:tblPr/>
              <a:tblGrid>
                <a:gridCol w="5029200">
                  <a:extLst>
                    <a:ext uri="{9D8B030D-6E8A-4147-A177-3AD203B41FA5}">
                      <a16:colId xmlns:a16="http://schemas.microsoft.com/office/drawing/2014/main" val="223196551"/>
                    </a:ext>
                  </a:extLst>
                </a:gridCol>
                <a:gridCol w="739775">
                  <a:extLst>
                    <a:ext uri="{9D8B030D-6E8A-4147-A177-3AD203B41FA5}">
                      <a16:colId xmlns:a16="http://schemas.microsoft.com/office/drawing/2014/main" val="1026557266"/>
                    </a:ext>
                  </a:extLst>
                </a:gridCol>
              </a:tblGrid>
              <a:tr h="171118">
                <a:tc>
                  <a:txBody>
                    <a:bodyPr/>
                    <a:lstStyle/>
                    <a:p>
                      <a:pPr marL="0" marR="0" algn="just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137160" algn="l"/>
                          <a:tab pos="228600" algn="l"/>
                          <a:tab pos="274320" algn="l"/>
                          <a:tab pos="411480" algn="l"/>
                          <a:tab pos="457200" algn="l"/>
                          <a:tab pos="548640" algn="l"/>
                          <a:tab pos="685800" algn="l"/>
                          <a:tab pos="822960" algn="l"/>
                          <a:tab pos="914400" algn="l"/>
                          <a:tab pos="960120" algn="l"/>
                          <a:tab pos="1097280" algn="l"/>
                          <a:tab pos="1143000" algn="l"/>
                          <a:tab pos="123444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CA" sz="1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nn_post_filter_characteristics</a:t>
                      </a:r>
                      <a:r>
                        <a:rPr lang="en-CA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 </a:t>
                      </a:r>
                      <a:r>
                        <a:rPr lang="en-CA" sz="1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payloadSize</a:t>
                      </a:r>
                      <a:r>
                        <a:rPr lang="en-CA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) {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CA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Descriptor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1906077"/>
                  </a:ext>
                </a:extLst>
              </a:tr>
              <a:tr h="188230">
                <a:tc>
                  <a:txBody>
                    <a:bodyPr/>
                    <a:lstStyle/>
                    <a:p>
                      <a:pPr marL="0" marR="0" algn="just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137160" algn="l"/>
                          <a:tab pos="228600" algn="l"/>
                          <a:tab pos="274320" algn="l"/>
                          <a:tab pos="411480" algn="l"/>
                          <a:tab pos="457200" algn="l"/>
                          <a:tab pos="548640" algn="l"/>
                          <a:tab pos="685800" algn="l"/>
                          <a:tab pos="822960" algn="l"/>
                          <a:tab pos="914400" algn="l"/>
                          <a:tab pos="960120" algn="l"/>
                          <a:tab pos="1097280" algn="l"/>
                          <a:tab pos="1143000" algn="l"/>
                          <a:tab pos="123444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CA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…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8061608"/>
                  </a:ext>
                </a:extLst>
              </a:tr>
              <a:tr h="188230">
                <a:tc>
                  <a:txBody>
                    <a:bodyPr/>
                    <a:lstStyle/>
                    <a:p>
                      <a:pPr marL="0" marR="0" algn="just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137160" algn="l"/>
                          <a:tab pos="228600" algn="l"/>
                          <a:tab pos="274320" algn="l"/>
                          <a:tab pos="411480" algn="l"/>
                          <a:tab pos="457200" algn="l"/>
                          <a:tab pos="548640" algn="l"/>
                          <a:tab pos="685800" algn="l"/>
                          <a:tab pos="822960" algn="l"/>
                          <a:tab pos="914400" algn="l"/>
                          <a:tab pos="960120" algn="l"/>
                          <a:tab pos="1097280" algn="l"/>
                          <a:tab pos="1143000" algn="l"/>
                          <a:tab pos="123444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		if( </a:t>
                      </a:r>
                      <a:r>
                        <a:rPr lang="en-US" sz="1100" dirty="0" err="1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MissedGenerationFlag</a:t>
                      </a:r>
                      <a:r>
                        <a:rPr lang="en-US" sz="11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)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9917408"/>
                  </a:ext>
                </a:extLst>
              </a:tr>
              <a:tr h="188230">
                <a:tc>
                  <a:txBody>
                    <a:bodyPr/>
                    <a:lstStyle/>
                    <a:p>
                      <a:pPr marL="0" marR="0" algn="just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137160" algn="l"/>
                          <a:tab pos="228600" algn="l"/>
                          <a:tab pos="274320" algn="l"/>
                          <a:tab pos="411480" algn="l"/>
                          <a:tab pos="457200" algn="l"/>
                          <a:tab pos="548640" algn="l"/>
                          <a:tab pos="685800" algn="l"/>
                          <a:tab pos="822960" algn="l"/>
                          <a:tab pos="914400" algn="l"/>
                          <a:tab pos="960120" algn="l"/>
                          <a:tab pos="1097280" algn="l"/>
                          <a:tab pos="1143000" algn="l"/>
                          <a:tab pos="123444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		</a:t>
                      </a:r>
                      <a:r>
                        <a:rPr lang="ru-RU" sz="11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</a:t>
                      </a:r>
                      <a:r>
                        <a:rPr lang="en-US" sz="1100" b="1" dirty="0" err="1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nnpfc_missed_generation_mode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u(1)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273946"/>
                  </a:ext>
                </a:extLst>
              </a:tr>
              <a:tr h="188230">
                <a:tc>
                  <a:txBody>
                    <a:bodyPr/>
                    <a:lstStyle/>
                    <a:p>
                      <a:pPr marL="0" marR="0" algn="just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137160" algn="l"/>
                          <a:tab pos="228600" algn="l"/>
                          <a:tab pos="274320" algn="l"/>
                          <a:tab pos="411480" algn="l"/>
                          <a:tab pos="457200" algn="l"/>
                          <a:tab pos="548640" algn="l"/>
                          <a:tab pos="685800" algn="l"/>
                          <a:tab pos="822960" algn="l"/>
                          <a:tab pos="914400" algn="l"/>
                          <a:tab pos="960120" algn="l"/>
                          <a:tab pos="1097280" algn="l"/>
                          <a:tab pos="1143000" algn="l"/>
                          <a:tab pos="123444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CA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…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136525" algn="l"/>
                          <a:tab pos="228600" algn="l"/>
                          <a:tab pos="273685" algn="l"/>
                          <a:tab pos="410210" algn="l"/>
                          <a:tab pos="457200" algn="l"/>
                          <a:tab pos="547370" algn="l"/>
                          <a:tab pos="685800" algn="l"/>
                          <a:tab pos="82423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7350728"/>
                  </a:ext>
                </a:extLst>
              </a:tr>
            </a:tbl>
          </a:graphicData>
        </a:graphic>
      </p:graphicFrame>
      <p:sp>
        <p:nvSpPr>
          <p:cNvPr id="28" name="Rectangle 1">
            <a:extLst>
              <a:ext uri="{FF2B5EF4-FFF2-40B4-BE49-F238E27FC236}">
                <a16:creationId xmlns:a16="http://schemas.microsoft.com/office/drawing/2014/main" id="{241B947B-E920-426F-B4CE-10520068B6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437" y="4847428"/>
            <a:ext cx="5367482" cy="638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584" tIns="152352" rIns="639561" bIns="38088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kumimoji="0" lang="en-US" altLang="en-US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 Bold" panose="02020803070505020304" pitchFamily="18" charset="0"/>
                <a:cs typeface="Times New Roman" panose="02020603050405020304" pitchFamily="18" charset="0"/>
              </a:rPr>
              <a:t>Neural-network post-filter characteristics SEI message syntax</a:t>
            </a:r>
            <a:endParaRPr kumimoji="0" lang="en-US" alt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 Bold" panose="020208030705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609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ubtitle 2">
            <a:extLst>
              <a:ext uri="{FF2B5EF4-FFF2-40B4-BE49-F238E27FC236}">
                <a16:creationId xmlns:a16="http://schemas.microsoft.com/office/drawing/2014/main" id="{77DE6BE4-ED7D-482B-91EC-BB12DD59000B}"/>
              </a:ext>
            </a:extLst>
          </p:cNvPr>
          <p:cNvSpPr txBox="1">
            <a:spLocks/>
          </p:cNvSpPr>
          <p:nvPr/>
        </p:nvSpPr>
        <p:spPr>
          <a:xfrm>
            <a:off x="200056" y="12439"/>
            <a:ext cx="9930252" cy="49348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 defTabSz="1187798" rtl="0" eaLnBrk="1" latinLnBrk="0" hangingPunct="1">
              <a:lnSpc>
                <a:spcPts val="3430"/>
              </a:lnSpc>
              <a:spcBef>
                <a:spcPts val="0"/>
              </a:spcBef>
              <a:buFont typeface="Arial" panose="020B0604020202020204" pitchFamily="34" charset="0"/>
              <a:buNone/>
              <a:defRPr sz="3200" kern="1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5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877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3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81699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755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694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3396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572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751195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Aspect 2: Absent input pictures generation</a:t>
            </a:r>
          </a:p>
        </p:txBody>
      </p:sp>
      <p:sp>
        <p:nvSpPr>
          <p:cNvPr id="16" name="Subtitle 1">
            <a:extLst>
              <a:ext uri="{FF2B5EF4-FFF2-40B4-BE49-F238E27FC236}">
                <a16:creationId xmlns:a16="http://schemas.microsoft.com/office/drawing/2014/main" id="{B175F55E-A692-4F96-B4C3-B54EDE26C66C}"/>
              </a:ext>
            </a:extLst>
          </p:cNvPr>
          <p:cNvSpPr txBox="1">
            <a:spLocks/>
          </p:cNvSpPr>
          <p:nvPr/>
        </p:nvSpPr>
        <p:spPr>
          <a:xfrm>
            <a:off x="338237" y="1024105"/>
            <a:ext cx="11268027" cy="436542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 defTabSz="1187798" rtl="0" eaLnBrk="1" latinLnBrk="0" hangingPunct="1">
              <a:lnSpc>
                <a:spcPts val="3430"/>
              </a:lnSpc>
              <a:spcBef>
                <a:spcPts val="0"/>
              </a:spcBef>
              <a:buFont typeface="Arial" panose="020B0604020202020204" pitchFamily="34" charset="0"/>
              <a:buNone/>
              <a:defRPr sz="3200" kern="1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5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877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3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81699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755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694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3396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572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751195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altLang="zh-CN" sz="2000" b="1" dirty="0"/>
          </a:p>
        </p:txBody>
      </p:sp>
      <p:sp>
        <p:nvSpPr>
          <p:cNvPr id="3" name="Rectangle 19">
            <a:extLst>
              <a:ext uri="{FF2B5EF4-FFF2-40B4-BE49-F238E27FC236}">
                <a16:creationId xmlns:a16="http://schemas.microsoft.com/office/drawing/2014/main" id="{9441256B-23BB-40DD-A98B-85ED7E3406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0335" y="3802393"/>
            <a:ext cx="12196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FB4FBE2-45BE-42D6-9392-3A47CAB417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852" y="6325091"/>
            <a:ext cx="1270800" cy="275024"/>
          </a:xfrm>
          <a:prstGeom prst="rect">
            <a:avLst/>
          </a:prstGeom>
        </p:spPr>
      </p:pic>
      <p:sp>
        <p:nvSpPr>
          <p:cNvPr id="15" name="Rectangle 49">
            <a:extLst>
              <a:ext uri="{FF2B5EF4-FFF2-40B4-BE49-F238E27FC236}">
                <a16:creationId xmlns:a16="http://schemas.microsoft.com/office/drawing/2014/main" id="{E162A8D2-98AD-4E3A-A377-32A0D0E8DE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6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" name="Rectangle 50">
            <a:extLst>
              <a:ext uri="{FF2B5EF4-FFF2-40B4-BE49-F238E27FC236}">
                <a16:creationId xmlns:a16="http://schemas.microsoft.com/office/drawing/2014/main" id="{2A05A627-9DD9-408B-8581-1A596C73EA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95325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Rectangle 54">
            <a:extLst>
              <a:ext uri="{FF2B5EF4-FFF2-40B4-BE49-F238E27FC236}">
                <a16:creationId xmlns:a16="http://schemas.microsoft.com/office/drawing/2014/main" id="{AA7339F0-6FCF-48DC-877C-277B0F6831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95325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6" name="Rectangle 128">
            <a:extLst>
              <a:ext uri="{FF2B5EF4-FFF2-40B4-BE49-F238E27FC236}">
                <a16:creationId xmlns:a16="http://schemas.microsoft.com/office/drawing/2014/main" id="{15875018-1CDF-44BE-A3DB-88B977CC50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1017" y="-4714961"/>
            <a:ext cx="12196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7" name="Rectangle 129">
            <a:extLst>
              <a:ext uri="{FF2B5EF4-FFF2-40B4-BE49-F238E27FC236}">
                <a16:creationId xmlns:a16="http://schemas.microsoft.com/office/drawing/2014/main" id="{5D5E1CD2-FCD0-4871-AC3A-B23063E41C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1017" y="-4172036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kumimoji="0" lang="en-CA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T2</a:t>
            </a:r>
            <a:endParaRPr kumimoji="0" lang="en-US" alt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8" name="Rectangle 130">
            <a:extLst>
              <a:ext uri="{FF2B5EF4-FFF2-40B4-BE49-F238E27FC236}">
                <a16:creationId xmlns:a16="http://schemas.microsoft.com/office/drawing/2014/main" id="{98665A26-F239-4B9C-9593-C7229D0C2F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1017" y="-4172036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9" name="Rectangle 131">
            <a:extLst>
              <a:ext uri="{FF2B5EF4-FFF2-40B4-BE49-F238E27FC236}">
                <a16:creationId xmlns:a16="http://schemas.microsoft.com/office/drawing/2014/main" id="{B1AB96CB-238D-437E-843A-24D7E330F2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1017" y="-4172036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kumimoji="0" lang="en-CA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T1</a:t>
            </a:r>
            <a:endParaRPr kumimoji="0" lang="en-US" alt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0" name="Rectangle 132">
            <a:extLst>
              <a:ext uri="{FF2B5EF4-FFF2-40B4-BE49-F238E27FC236}">
                <a16:creationId xmlns:a16="http://schemas.microsoft.com/office/drawing/2014/main" id="{128ADAA4-66F3-47E6-8A72-DD659DF9F8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1017" y="-4172036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1" name="Rectangle 133">
            <a:extLst>
              <a:ext uri="{FF2B5EF4-FFF2-40B4-BE49-F238E27FC236}">
                <a16:creationId xmlns:a16="http://schemas.microsoft.com/office/drawing/2014/main" id="{D4B024BE-1073-47FC-8672-CB52056D0E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1017" y="-4172036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kumimoji="0" lang="en-CA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T0</a:t>
            </a:r>
            <a:endParaRPr kumimoji="0" lang="en-US" alt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2" name="Rectangle 134">
            <a:extLst>
              <a:ext uri="{FF2B5EF4-FFF2-40B4-BE49-F238E27FC236}">
                <a16:creationId xmlns:a16="http://schemas.microsoft.com/office/drawing/2014/main" id="{9F2CB458-FC26-4C93-86F2-948F77EF94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1017" y="-4172036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4E4C2F3-87BC-483A-AD8A-41EDCD6945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7608523"/>
              </p:ext>
            </p:extLst>
          </p:nvPr>
        </p:nvGraphicFramePr>
        <p:xfrm>
          <a:off x="120601" y="4499254"/>
          <a:ext cx="5768975" cy="2331720"/>
        </p:xfrm>
        <a:graphic>
          <a:graphicData uri="http://schemas.openxmlformats.org/drawingml/2006/table">
            <a:tbl>
              <a:tblPr/>
              <a:tblGrid>
                <a:gridCol w="5029200">
                  <a:extLst>
                    <a:ext uri="{9D8B030D-6E8A-4147-A177-3AD203B41FA5}">
                      <a16:colId xmlns:a16="http://schemas.microsoft.com/office/drawing/2014/main" val="1025516522"/>
                    </a:ext>
                  </a:extLst>
                </a:gridCol>
                <a:gridCol w="739775">
                  <a:extLst>
                    <a:ext uri="{9D8B030D-6E8A-4147-A177-3AD203B41FA5}">
                      <a16:colId xmlns:a16="http://schemas.microsoft.com/office/drawing/2014/main" val="3731137974"/>
                    </a:ext>
                  </a:extLst>
                </a:gridCol>
              </a:tblGrid>
              <a:tr h="129540">
                <a:tc>
                  <a:txBody>
                    <a:bodyPr/>
                    <a:lstStyle/>
                    <a:p>
                      <a:pPr marL="0" marR="0" algn="just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137160" algn="l"/>
                          <a:tab pos="228600" algn="l"/>
                          <a:tab pos="274320" algn="l"/>
                          <a:tab pos="411480" algn="l"/>
                          <a:tab pos="457200" algn="l"/>
                          <a:tab pos="548640" algn="l"/>
                          <a:tab pos="685800" algn="l"/>
                          <a:tab pos="822960" algn="l"/>
                          <a:tab pos="914400" algn="l"/>
                          <a:tab pos="960120" algn="l"/>
                          <a:tab pos="1097280" algn="l"/>
                          <a:tab pos="1143000" algn="l"/>
                          <a:tab pos="123444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CA" sz="1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nn_post_filter_characteristics</a:t>
                      </a:r>
                      <a:r>
                        <a:rPr lang="en-CA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 </a:t>
                      </a:r>
                      <a:r>
                        <a:rPr lang="en-CA" sz="1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payloadSize</a:t>
                      </a:r>
                      <a:r>
                        <a:rPr lang="en-CA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) {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CA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Descriptor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2176391"/>
                  </a:ext>
                </a:extLst>
              </a:tr>
              <a:tr h="129540">
                <a:tc>
                  <a:txBody>
                    <a:bodyPr/>
                    <a:lstStyle/>
                    <a:p>
                      <a:pPr marL="0" marR="0" algn="just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137160" algn="l"/>
                          <a:tab pos="228600" algn="l"/>
                          <a:tab pos="274320" algn="l"/>
                          <a:tab pos="411480" algn="l"/>
                          <a:tab pos="457200" algn="l"/>
                          <a:tab pos="548640" algn="l"/>
                          <a:tab pos="685800" algn="l"/>
                          <a:tab pos="822960" algn="l"/>
                          <a:tab pos="914400" algn="l"/>
                          <a:tab pos="960120" algn="l"/>
                          <a:tab pos="1097280" algn="l"/>
                          <a:tab pos="1143000" algn="l"/>
                          <a:tab pos="123444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…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984021"/>
                  </a:ext>
                </a:extLst>
              </a:tr>
              <a:tr h="129540">
                <a:tc>
                  <a:txBody>
                    <a:bodyPr/>
                    <a:lstStyle/>
                    <a:p>
                      <a:pPr marL="0" marR="0" algn="just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137160" algn="l"/>
                          <a:tab pos="228600" algn="l"/>
                          <a:tab pos="274320" algn="l"/>
                          <a:tab pos="411480" algn="l"/>
                          <a:tab pos="457200" algn="l"/>
                          <a:tab pos="548640" algn="l"/>
                          <a:tab pos="685800" algn="l"/>
                          <a:tab pos="822960" algn="l"/>
                          <a:tab pos="914400" algn="l"/>
                          <a:tab pos="960120" algn="l"/>
                          <a:tab pos="1097280" algn="l"/>
                          <a:tab pos="1143000" algn="l"/>
                          <a:tab pos="123444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	</a:t>
                      </a:r>
                      <a:r>
                        <a:rPr lang="en-US" sz="11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nnpfc_property_present_flag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u(1)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8593238"/>
                  </a:ext>
                </a:extLst>
              </a:tr>
              <a:tr h="129540">
                <a:tc>
                  <a:txBody>
                    <a:bodyPr/>
                    <a:lstStyle/>
                    <a:p>
                      <a:pPr marL="0" marR="0" algn="just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137160" algn="l"/>
                          <a:tab pos="228600" algn="l"/>
                          <a:tab pos="274320" algn="l"/>
                          <a:tab pos="411480" algn="l"/>
                          <a:tab pos="457200" algn="l"/>
                          <a:tab pos="548640" algn="l"/>
                          <a:tab pos="685800" algn="l"/>
                          <a:tab pos="822960" algn="l"/>
                          <a:tab pos="914400" algn="l"/>
                          <a:tab pos="960120" algn="l"/>
                          <a:tab pos="1097280" algn="l"/>
                          <a:tab pos="1143000" algn="l"/>
                          <a:tab pos="123444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	if( nnpfc_property_present_flag ) {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0712006"/>
                  </a:ext>
                </a:extLst>
              </a:tr>
              <a:tr h="129540">
                <a:tc>
                  <a:txBody>
                    <a:bodyPr/>
                    <a:lstStyle/>
                    <a:p>
                      <a:pPr marL="0" marR="0" algn="just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137160" algn="l"/>
                          <a:tab pos="228600" algn="l"/>
                          <a:tab pos="274320" algn="l"/>
                          <a:tab pos="411480" algn="l"/>
                          <a:tab pos="457200" algn="l"/>
                          <a:tab pos="548640" algn="l"/>
                          <a:tab pos="685800" algn="l"/>
                          <a:tab pos="822960" algn="l"/>
                          <a:tab pos="914400" algn="l"/>
                          <a:tab pos="960120" algn="l"/>
                          <a:tab pos="1097280" algn="l"/>
                          <a:tab pos="1143000" algn="l"/>
                          <a:tab pos="123444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		/* input and output formatting */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7270055"/>
                  </a:ext>
                </a:extLst>
              </a:tr>
              <a:tr h="129540">
                <a:tc>
                  <a:txBody>
                    <a:bodyPr/>
                    <a:lstStyle/>
                    <a:p>
                      <a:pPr marL="0" marR="0" algn="just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137160" algn="l"/>
                          <a:tab pos="228600" algn="l"/>
                          <a:tab pos="274320" algn="l"/>
                          <a:tab pos="411480" algn="l"/>
                          <a:tab pos="457200" algn="l"/>
                          <a:tab pos="548640" algn="l"/>
                          <a:tab pos="685800" algn="l"/>
                          <a:tab pos="822960" algn="l"/>
                          <a:tab pos="914400" algn="l"/>
                          <a:tab pos="960120" algn="l"/>
                          <a:tab pos="1097280" algn="l"/>
                          <a:tab pos="1143000" algn="l"/>
                          <a:tab pos="123444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		</a:t>
                      </a: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nnpfc_num_input_pics_minus1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ue(v)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8988370"/>
                  </a:ext>
                </a:extLst>
              </a:tr>
              <a:tr h="129540">
                <a:tc>
                  <a:txBody>
                    <a:bodyPr/>
                    <a:lstStyle/>
                    <a:p>
                      <a:pPr marL="0" marR="0" algn="just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137160" algn="l"/>
                          <a:tab pos="228600" algn="l"/>
                          <a:tab pos="274320" algn="l"/>
                          <a:tab pos="411480" algn="l"/>
                          <a:tab pos="457200" algn="l"/>
                          <a:tab pos="548640" algn="l"/>
                          <a:tab pos="685800" algn="l"/>
                          <a:tab pos="822960" algn="l"/>
                          <a:tab pos="914400" algn="l"/>
                          <a:tab pos="960120" algn="l"/>
                          <a:tab pos="1097280" algn="l"/>
                          <a:tab pos="1143000" algn="l"/>
                          <a:tab pos="123444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b="1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           </a:t>
                      </a:r>
                      <a:r>
                        <a:rPr lang="en-US" sz="11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if ( </a:t>
                      </a:r>
                      <a:r>
                        <a:rPr lang="en-US" sz="1100" dirty="0" err="1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PictureRateUpsamplingFlag</a:t>
                      </a:r>
                      <a:r>
                        <a:rPr lang="en-US" sz="11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CA" sz="11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)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7881622"/>
                  </a:ext>
                </a:extLst>
              </a:tr>
              <a:tr h="129540">
                <a:tc>
                  <a:txBody>
                    <a:bodyPr/>
                    <a:lstStyle/>
                    <a:p>
                      <a:pPr marL="0" marR="0" algn="just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137160" algn="l"/>
                          <a:tab pos="228600" algn="l"/>
                          <a:tab pos="274320" algn="l"/>
                          <a:tab pos="411480" algn="l"/>
                          <a:tab pos="457200" algn="l"/>
                          <a:tab pos="548640" algn="l"/>
                          <a:tab pos="685800" algn="l"/>
                          <a:tab pos="822960" algn="l"/>
                          <a:tab pos="914400" algn="l"/>
                          <a:tab pos="960120" algn="l"/>
                          <a:tab pos="1097280" algn="l"/>
                          <a:tab pos="1143000" algn="l"/>
                          <a:tab pos="123444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		   </a:t>
                      </a:r>
                      <a:r>
                        <a:rPr lang="en-US" sz="1100" b="1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nnpfc_absent_generation_flag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u(1)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7738315"/>
                  </a:ext>
                </a:extLst>
              </a:tr>
              <a:tr h="129540">
                <a:tc>
                  <a:txBody>
                    <a:bodyPr/>
                    <a:lstStyle/>
                    <a:p>
                      <a:pPr marL="0" marR="0" algn="just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137160" algn="l"/>
                          <a:tab pos="228600" algn="l"/>
                          <a:tab pos="274320" algn="l"/>
                          <a:tab pos="411480" algn="l"/>
                          <a:tab pos="457200" algn="l"/>
                          <a:tab pos="548640" algn="l"/>
                          <a:tab pos="685800" algn="l"/>
                          <a:tab pos="822960" algn="l"/>
                          <a:tab pos="914400" algn="l"/>
                          <a:tab pos="960120" algn="l"/>
                          <a:tab pos="1097280" algn="l"/>
                          <a:tab pos="1143000" algn="l"/>
                          <a:tab pos="123444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		if( nnpfc_num_input_pics_minus1 &gt; 0 ) {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7936050"/>
                  </a:ext>
                </a:extLst>
              </a:tr>
              <a:tr h="129540">
                <a:tc>
                  <a:txBody>
                    <a:bodyPr/>
                    <a:lstStyle/>
                    <a:p>
                      <a:pPr marL="0" marR="0" algn="just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137160" algn="l"/>
                          <a:tab pos="228600" algn="l"/>
                          <a:tab pos="274320" algn="l"/>
                          <a:tab pos="411480" algn="l"/>
                          <a:tab pos="457200" algn="l"/>
                          <a:tab pos="548640" algn="l"/>
                          <a:tab pos="685800" algn="l"/>
                          <a:tab pos="822960" algn="l"/>
                          <a:tab pos="914400" algn="l"/>
                          <a:tab pos="960120" algn="l"/>
                          <a:tab pos="1097280" algn="l"/>
                          <a:tab pos="1143000" algn="l"/>
                          <a:tab pos="123444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		</a:t>
                      </a: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	for( i = 0; i  &lt;=  nnpfc_num_input_pics_minus1; i++ 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8135993"/>
                  </a:ext>
                </a:extLst>
              </a:tr>
              <a:tr h="129540">
                <a:tc>
                  <a:txBody>
                    <a:bodyPr/>
                    <a:lstStyle/>
                    <a:p>
                      <a:pPr marL="0" marR="0" algn="just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137160" algn="l"/>
                          <a:tab pos="228600" algn="l"/>
                          <a:tab pos="274320" algn="l"/>
                          <a:tab pos="411480" algn="l"/>
                          <a:tab pos="457200" algn="l"/>
                          <a:tab pos="548640" algn="l"/>
                          <a:tab pos="685800" algn="l"/>
                          <a:tab pos="822960" algn="l"/>
                          <a:tab pos="914400" algn="l"/>
                          <a:tab pos="960120" algn="l"/>
                          <a:tab pos="1097280" algn="l"/>
                          <a:tab pos="1143000" algn="l"/>
                          <a:tab pos="123444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		</a:t>
                      </a: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		</a:t>
                      </a:r>
                      <a:r>
                        <a:rPr lang="en-US" sz="11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nnpfc_input_pic_filtering_flag</a:t>
                      </a: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[ </a:t>
                      </a:r>
                      <a:r>
                        <a:rPr lang="en-US" sz="11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</a:t>
                      </a: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]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u(1)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0112975"/>
                  </a:ext>
                </a:extLst>
              </a:tr>
              <a:tr h="129540">
                <a:tc>
                  <a:txBody>
                    <a:bodyPr/>
                    <a:lstStyle/>
                    <a:p>
                      <a:pPr marL="0" marR="0" algn="just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137160" algn="l"/>
                          <a:tab pos="228600" algn="l"/>
                          <a:tab pos="274320" algn="l"/>
                          <a:tab pos="411480" algn="l"/>
                          <a:tab pos="457200" algn="l"/>
                          <a:tab pos="548640" algn="l"/>
                          <a:tab pos="685800" algn="l"/>
                          <a:tab pos="822960" algn="l"/>
                          <a:tab pos="914400" algn="l"/>
                          <a:tab pos="960120" algn="l"/>
                          <a:tab pos="1097280" algn="l"/>
                          <a:tab pos="1143000" algn="l"/>
                          <a:tab pos="123444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			nnpfc_absent_input_pic_zero_flag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u(1)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4064151"/>
                  </a:ext>
                </a:extLst>
              </a:tr>
              <a:tr h="129540">
                <a:tc>
                  <a:txBody>
                    <a:bodyPr/>
                    <a:lstStyle/>
                    <a:p>
                      <a:pPr marL="0" marR="0" algn="just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137160" algn="l"/>
                          <a:tab pos="228600" algn="l"/>
                          <a:tab pos="274320" algn="l"/>
                          <a:tab pos="411480" algn="l"/>
                          <a:tab pos="457200" algn="l"/>
                          <a:tab pos="548640" algn="l"/>
                          <a:tab pos="685800" algn="l"/>
                          <a:tab pos="822960" algn="l"/>
                          <a:tab pos="914400" algn="l"/>
                          <a:tab pos="960120" algn="l"/>
                          <a:tab pos="1097280" algn="l"/>
                          <a:tab pos="1143000" algn="l"/>
                          <a:tab pos="123444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  }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4877595"/>
                  </a:ext>
                </a:extLst>
              </a:tr>
              <a:tr h="129540">
                <a:tc>
                  <a:txBody>
                    <a:bodyPr/>
                    <a:lstStyle/>
                    <a:p>
                      <a:pPr marL="0" marR="0" algn="just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137160" algn="l"/>
                          <a:tab pos="228600" algn="l"/>
                          <a:tab pos="274320" algn="l"/>
                          <a:tab pos="411480" algn="l"/>
                          <a:tab pos="457200" algn="l"/>
                          <a:tab pos="548640" algn="l"/>
                          <a:tab pos="685800" algn="l"/>
                          <a:tab pos="822960" algn="l"/>
                          <a:tab pos="914400" algn="l"/>
                          <a:tab pos="960120" algn="l"/>
                          <a:tab pos="1097280" algn="l"/>
                          <a:tab pos="1143000" algn="l"/>
                          <a:tab pos="123444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   …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6507865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id="{ACD98D9F-7334-40DB-9FC2-DBDE14D364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347" y="4137276"/>
            <a:ext cx="5367482" cy="638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584" tIns="152352" rIns="639561" bIns="38088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kumimoji="0" lang="en-US" altLang="en-US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 Bold" panose="02020803070505020304" pitchFamily="18" charset="0"/>
                <a:cs typeface="Times New Roman" panose="02020603050405020304" pitchFamily="18" charset="0"/>
              </a:rPr>
              <a:t>Neural-network post-filter characteristics SEI message syntax</a:t>
            </a:r>
            <a:endParaRPr kumimoji="0" lang="en-US" alt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 Bold" panose="020208030705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CCD7DFB-9195-446B-B887-49B136C44184}"/>
              </a:ext>
            </a:extLst>
          </p:cNvPr>
          <p:cNvSpPr/>
          <p:nvPr/>
        </p:nvSpPr>
        <p:spPr>
          <a:xfrm>
            <a:off x="6100763" y="731317"/>
            <a:ext cx="6096000" cy="582723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1100" b="1" dirty="0" err="1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nnpfc_absent_generation_flag</a:t>
            </a:r>
            <a:r>
              <a:rPr lang="en-US" sz="1100" b="1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equal to 0 indicates that the NNPF shall generate at least one new picture that do not correspond to pictures in </a:t>
            </a:r>
            <a:r>
              <a:rPr lang="en-US" sz="1100" dirty="0" err="1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CandInPicList</a:t>
            </a:r>
            <a:r>
              <a:rPr lang="en-US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. When </a:t>
            </a:r>
            <a:r>
              <a:rPr lang="en-US" sz="1100" dirty="0" err="1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nnpfc_absent_generation_flag</a:t>
            </a:r>
            <a:r>
              <a:rPr lang="en-US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 equal to 1,  specifies that the NNPF can be used for generating pictures that the NNPF expects as input picture that is not present in </a:t>
            </a:r>
            <a:r>
              <a:rPr lang="en-US" sz="1100" dirty="0" err="1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CandInPicList</a:t>
            </a:r>
            <a:r>
              <a:rPr lang="en-US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en-US" sz="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 </a:t>
            </a:r>
            <a:endParaRPr lang="en-US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11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nnpfc_absent_input_pic_zero_flag</a:t>
            </a:r>
            <a:r>
              <a:rPr lang="en-US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equal to 1 indicates that the NNPF expects an input picture that is not present in </a:t>
            </a:r>
            <a:r>
              <a:rPr lang="en-US" sz="1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CandInPicList</a:t>
            </a:r>
            <a:r>
              <a:rPr lang="en-US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to be represented by sample arrays with sample values equal to 0. </a:t>
            </a:r>
            <a:r>
              <a:rPr lang="en-US" sz="1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nnpfc_absent_input_pic_zero_flag</a:t>
            </a:r>
            <a:r>
              <a:rPr lang="en-US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equal to 0 indicates that the NNPF expects an input picture </a:t>
            </a:r>
            <a:r>
              <a:rPr lang="en-US" sz="1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inputPicA</a:t>
            </a:r>
            <a:r>
              <a:rPr lang="en-US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that is not present in </a:t>
            </a:r>
            <a:r>
              <a:rPr lang="en-US" sz="1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CandInPicList</a:t>
            </a:r>
            <a:r>
              <a:rPr lang="en-US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to be represented by the input picture </a:t>
            </a:r>
            <a:r>
              <a:rPr lang="en-US" sz="1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inputPicB</a:t>
            </a:r>
            <a:r>
              <a:rPr lang="en-US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that is the closest to </a:t>
            </a:r>
            <a:r>
              <a:rPr lang="en-US" sz="1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inputPicA</a:t>
            </a:r>
            <a:r>
              <a:rPr lang="en-US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in output order and is present in </a:t>
            </a:r>
            <a:r>
              <a:rPr lang="en-US" sz="1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CandInPicList</a:t>
            </a:r>
            <a:r>
              <a:rPr lang="en-US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11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nnpfc_input_pic_filtering_flag</a:t>
            </a:r>
            <a:r>
              <a:rPr lang="en-US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[ </a:t>
            </a:r>
            <a:r>
              <a:rPr lang="en-US" sz="1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] equal to 1 indicates that for the </a:t>
            </a:r>
            <a:r>
              <a:rPr lang="en-US" sz="1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i-th</a:t>
            </a:r>
            <a:r>
              <a:rPr lang="en-US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input picture the NNPF generates a corresponding output picture. </a:t>
            </a:r>
            <a:r>
              <a:rPr lang="en-US" sz="1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nnpfc_input_pic_filtering_flag</a:t>
            </a:r>
            <a:r>
              <a:rPr lang="en-US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[ </a:t>
            </a:r>
            <a:r>
              <a:rPr lang="en-US" sz="1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] equal to 0 indicates that for the </a:t>
            </a:r>
            <a:r>
              <a:rPr lang="en-US" sz="1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i-th</a:t>
            </a:r>
            <a:r>
              <a:rPr lang="en-US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input picture the NNPF does not generate a corresponding output picture. Each NNPF-generated picture is stored in the output tensor of the NNPF. When nnpfc_num_input_pics_minus1 is equal to 0 and ( </a:t>
            </a:r>
            <a:r>
              <a:rPr lang="en-US" sz="1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nnpfc_purpose</a:t>
            </a:r>
            <a:r>
              <a:rPr lang="en-US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&amp; 0x00FF ) is not equal to 0x40, </a:t>
            </a:r>
            <a:r>
              <a:rPr lang="en-US" sz="1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nnpfc_input_pic_filtering_flag</a:t>
            </a:r>
            <a:r>
              <a:rPr lang="en-US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[ 0 ] is inferred to be equal to 1. When nnpfc_num_input_pics_minus1 is equal to 0 and ( </a:t>
            </a:r>
            <a:r>
              <a:rPr lang="en-US" sz="1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nnpfc_purpose</a:t>
            </a:r>
            <a:r>
              <a:rPr lang="en-US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&amp; 0x00FF ) is equal to 0x40, </a:t>
            </a:r>
            <a:r>
              <a:rPr lang="en-US" sz="1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nnpfc_input_pic_filtering_flag</a:t>
            </a:r>
            <a:r>
              <a:rPr lang="en-US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[ 0 ] is inferred to be equal to 0. When </a:t>
            </a:r>
            <a:r>
              <a:rPr lang="en-US" sz="1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PictureRateUpsamplingFlag</a:t>
            </a:r>
            <a:r>
              <a:rPr lang="en-US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is equal to 0, </a:t>
            </a:r>
            <a:r>
              <a:rPr lang="en-US" sz="1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TemporalExtrapolationFlag</a:t>
            </a:r>
            <a:r>
              <a:rPr lang="en-US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is equal to 0, and nnpfc_num_input_pics_minus1 is greater than 0, </a:t>
            </a:r>
            <a:r>
              <a:rPr lang="en-US" sz="1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nnpfc_input_pic_filtering_flag</a:t>
            </a:r>
            <a:r>
              <a:rPr lang="en-US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[ </a:t>
            </a:r>
            <a:r>
              <a:rPr lang="en-US" sz="1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] shall be equal to 1 for at least one value of </a:t>
            </a:r>
            <a:r>
              <a:rPr lang="en-US" sz="1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in the range of 0 to nnpfc_num_input_pics_minus1, inclusive. </a:t>
            </a:r>
            <a:r>
              <a:rPr lang="en-US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When </a:t>
            </a:r>
            <a:r>
              <a:rPr lang="en-US" sz="1100" dirty="0" err="1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nnpfc_absent_generation_flag</a:t>
            </a:r>
            <a:r>
              <a:rPr lang="en-US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  is equal to 1 and </a:t>
            </a:r>
            <a:r>
              <a:rPr lang="en-US" sz="1100" dirty="0" err="1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PictureRateUpsamplingFlag</a:t>
            </a:r>
            <a:r>
              <a:rPr lang="en-US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 is equal to 1, </a:t>
            </a:r>
            <a:r>
              <a:rPr lang="en-US" sz="1100" dirty="0" err="1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nnpfc_input_pic_filtering_flag</a:t>
            </a:r>
            <a:r>
              <a:rPr lang="en-US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[ </a:t>
            </a:r>
            <a:r>
              <a:rPr lang="en-US" sz="1100" dirty="0" err="1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 ] shall be equal to 1 for at least one value of </a:t>
            </a:r>
            <a:r>
              <a:rPr lang="en-US" sz="1100" dirty="0" err="1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 in the range of 0 to nnpfc_num_input_pics_minus1, inclusive.</a:t>
            </a:r>
            <a:r>
              <a:rPr lang="en-US" sz="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 </a:t>
            </a:r>
            <a:endParaRPr lang="en-US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11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nnpfc_interpolated_pics</a:t>
            </a:r>
            <a:r>
              <a:rPr lang="en-US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[ </a:t>
            </a:r>
            <a:r>
              <a:rPr lang="en-US" sz="1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] specifies the number of interpolated pictures generated by the NNPF between the </a:t>
            </a:r>
            <a:r>
              <a:rPr lang="en-US" sz="1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i-th</a:t>
            </a:r>
            <a:r>
              <a:rPr lang="en-US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and the ( </a:t>
            </a:r>
            <a:r>
              <a:rPr lang="en-US" sz="1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+ 1 )-</a:t>
            </a:r>
            <a:r>
              <a:rPr lang="en-US" sz="1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th</a:t>
            </a:r>
            <a:r>
              <a:rPr lang="en-US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input picture for the NNPF. The value of </a:t>
            </a:r>
            <a:r>
              <a:rPr lang="en-US" sz="1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nnpfc_interpolated_pics</a:t>
            </a:r>
            <a:r>
              <a:rPr lang="en-US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[ </a:t>
            </a:r>
            <a:r>
              <a:rPr lang="en-US" sz="1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] shall be in the range of 0 to 63, inclusive. When the </a:t>
            </a:r>
            <a:r>
              <a:rPr lang="en-US" sz="1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nnpfc_interpolated_pics</a:t>
            </a:r>
            <a:r>
              <a:rPr lang="en-US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[ </a:t>
            </a:r>
            <a:r>
              <a:rPr lang="en-US" sz="1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] syntax elements are present </a:t>
            </a:r>
            <a:r>
              <a:rPr lang="en-US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and </a:t>
            </a:r>
            <a:r>
              <a:rPr lang="en-US" sz="1100" dirty="0" err="1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nnpfc_absent_generation_flag</a:t>
            </a:r>
            <a:r>
              <a:rPr lang="en-US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 equal to 0</a:t>
            </a:r>
            <a:r>
              <a:rPr lang="en-US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the value of </a:t>
            </a:r>
            <a:r>
              <a:rPr lang="en-US" sz="1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nnpfc_interpolated_pics</a:t>
            </a:r>
            <a:r>
              <a:rPr lang="en-US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[ </a:t>
            </a:r>
            <a:r>
              <a:rPr lang="en-US" sz="1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] shall be greater than 0 for at least one value of </a:t>
            </a:r>
            <a:r>
              <a:rPr lang="en-US" sz="1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in the range of 0 to nnpfc_num_input_pics_minus1 − 1, inclusive.</a:t>
            </a:r>
          </a:p>
          <a:p>
            <a:pPr marL="180340" marR="0" algn="just" hangingPunct="0">
              <a:lnSpc>
                <a:spcPts val="995"/>
              </a:lnSpc>
              <a:spcBef>
                <a:spcPts val="300"/>
              </a:spcBef>
              <a:spcAft>
                <a:spcPts val="0"/>
              </a:spcAft>
            </a:pPr>
            <a:r>
              <a:rPr lang="en-GB" sz="900" dirty="0">
                <a:latin typeface="Times New Roman" panose="02020603050405020304" pitchFamily="18" charset="0"/>
                <a:ea typeface="SimSun" panose="02010600030101010101" pitchFamily="2" charset="-122"/>
              </a:rPr>
              <a:t>NOTE 4 – When </a:t>
            </a:r>
            <a:r>
              <a:rPr lang="en-GB" sz="9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PictureRateUpsamplingFlag</a:t>
            </a:r>
            <a:r>
              <a:rPr lang="en-GB" sz="900" dirty="0">
                <a:latin typeface="Times New Roman" panose="02020603050405020304" pitchFamily="18" charset="0"/>
                <a:ea typeface="SimSun" panose="02010600030101010101" pitchFamily="2" charset="-122"/>
              </a:rPr>
              <a:t> is equal to 1 for an NNPF and the NNPFA SEI message that activated this NNPF has </a:t>
            </a:r>
            <a:r>
              <a:rPr lang="en-GB" sz="9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nnpfa_persistence_flag</a:t>
            </a:r>
            <a:r>
              <a:rPr lang="en-GB" sz="900" dirty="0">
                <a:latin typeface="Times New Roman" panose="02020603050405020304" pitchFamily="18" charset="0"/>
                <a:ea typeface="SimSun" panose="02010600030101010101" pitchFamily="2" charset="-122"/>
              </a:rPr>
              <a:t> equal to 1</a:t>
            </a:r>
            <a:r>
              <a:rPr lang="en-GB" sz="900" dirty="0">
                <a:highlight>
                  <a:srgbClr val="FFFF00"/>
                </a:highlight>
                <a:latin typeface="Times New Roman" panose="02020603050405020304" pitchFamily="18" charset="0"/>
                <a:ea typeface="SimSun" panose="02010600030101010101" pitchFamily="2" charset="-122"/>
              </a:rPr>
              <a:t>, and </a:t>
            </a:r>
            <a:r>
              <a:rPr lang="en-GB" sz="900" dirty="0" err="1">
                <a:highlight>
                  <a:srgbClr val="FFFF00"/>
                </a:highlight>
                <a:latin typeface="Times New Roman" panose="02020603050405020304" pitchFamily="18" charset="0"/>
                <a:ea typeface="SimSun" panose="02010600030101010101" pitchFamily="2" charset="-122"/>
              </a:rPr>
              <a:t>nnpfc_absent_generation_flag</a:t>
            </a:r>
            <a:r>
              <a:rPr lang="en-GB" sz="900" dirty="0">
                <a:highlight>
                  <a:srgbClr val="FFFF00"/>
                </a:highlight>
                <a:latin typeface="Times New Roman" panose="02020603050405020304" pitchFamily="18" charset="0"/>
                <a:ea typeface="SimSun" panose="02010600030101010101" pitchFamily="2" charset="-122"/>
              </a:rPr>
              <a:t> equal to 0</a:t>
            </a:r>
            <a:r>
              <a:rPr lang="en-GB" sz="900" dirty="0">
                <a:latin typeface="Times New Roman" panose="02020603050405020304" pitchFamily="18" charset="0"/>
                <a:ea typeface="SimSun" panose="02010600030101010101" pitchFamily="2" charset="-122"/>
              </a:rPr>
              <a:t>, only for a single value of </a:t>
            </a:r>
            <a:r>
              <a:rPr lang="en-GB" sz="9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i</a:t>
            </a:r>
            <a:r>
              <a:rPr lang="en-GB" sz="900" dirty="0">
                <a:latin typeface="Times New Roman" panose="02020603050405020304" pitchFamily="18" charset="0"/>
                <a:ea typeface="SimSun" panose="02010600030101010101" pitchFamily="2" charset="-122"/>
              </a:rPr>
              <a:t> in the range of 0 to </a:t>
            </a:r>
            <a:r>
              <a:rPr lang="en-GB" sz="9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numInputPics</a:t>
            </a:r>
            <a:r>
              <a:rPr lang="en-GB" sz="900" dirty="0">
                <a:latin typeface="Times New Roman" panose="02020603050405020304" pitchFamily="18" charset="0"/>
                <a:ea typeface="SimSun" panose="02010600030101010101" pitchFamily="2" charset="-122"/>
              </a:rPr>
              <a:t> − 1, inclusive, the value of </a:t>
            </a:r>
            <a:r>
              <a:rPr lang="en-GB" sz="9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nnpfc_interpolated_pics</a:t>
            </a:r>
            <a:r>
              <a:rPr lang="en-GB" sz="900" dirty="0">
                <a:latin typeface="Times New Roman" panose="02020603050405020304" pitchFamily="18" charset="0"/>
                <a:ea typeface="SimSun" panose="02010600030101010101" pitchFamily="2" charset="-122"/>
              </a:rPr>
              <a:t>[ </a:t>
            </a:r>
            <a:r>
              <a:rPr lang="en-GB" sz="9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i</a:t>
            </a:r>
            <a:r>
              <a:rPr lang="en-GB" sz="900" dirty="0">
                <a:latin typeface="Times New Roman" panose="02020603050405020304" pitchFamily="18" charset="0"/>
                <a:ea typeface="SimSun" panose="02010600030101010101" pitchFamily="2" charset="-122"/>
              </a:rPr>
              <a:t> ] is greater than 0.</a:t>
            </a:r>
            <a:endParaRPr lang="en-US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Rectangle 43">
            <a:extLst>
              <a:ext uri="{FF2B5EF4-FFF2-40B4-BE49-F238E27FC236}">
                <a16:creationId xmlns:a16="http://schemas.microsoft.com/office/drawing/2014/main" id="{32B9460D-B7CF-4ED1-BF44-E3CBC5175B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34975" y="-2816770"/>
            <a:ext cx="12196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" name="Rectangle 44">
            <a:extLst>
              <a:ext uri="{FF2B5EF4-FFF2-40B4-BE49-F238E27FC236}">
                <a16:creationId xmlns:a16="http://schemas.microsoft.com/office/drawing/2014/main" id="{9464D784-2C25-4052-83DC-100947014F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34975" y="-2273845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kumimoji="0" lang="en-CA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T2</a:t>
            </a:r>
            <a:endParaRPr kumimoji="0" lang="en-US" alt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45">
            <a:extLst>
              <a:ext uri="{FF2B5EF4-FFF2-40B4-BE49-F238E27FC236}">
                <a16:creationId xmlns:a16="http://schemas.microsoft.com/office/drawing/2014/main" id="{226B9824-7AF6-4D25-B450-665D88BF78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34975" y="-2273845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46">
            <a:extLst>
              <a:ext uri="{FF2B5EF4-FFF2-40B4-BE49-F238E27FC236}">
                <a16:creationId xmlns:a16="http://schemas.microsoft.com/office/drawing/2014/main" id="{1C10AA1B-F613-44C2-AAB0-FF3F8C1E9C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34975" y="-2273845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kumimoji="0" lang="en-CA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T1</a:t>
            </a:r>
            <a:endParaRPr kumimoji="0" lang="en-US" alt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47">
            <a:extLst>
              <a:ext uri="{FF2B5EF4-FFF2-40B4-BE49-F238E27FC236}">
                <a16:creationId xmlns:a16="http://schemas.microsoft.com/office/drawing/2014/main" id="{5D5A60A5-563D-4510-8FE8-9E2A34DEE4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34975" y="-2273845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Rectangle 48">
            <a:extLst>
              <a:ext uri="{FF2B5EF4-FFF2-40B4-BE49-F238E27FC236}">
                <a16:creationId xmlns:a16="http://schemas.microsoft.com/office/drawing/2014/main" id="{8CD93DCB-E565-43A0-9521-127844D846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34975" y="-2273845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kumimoji="0" lang="en-CA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T0</a:t>
            </a:r>
            <a:endParaRPr kumimoji="0" lang="en-US" alt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Rectangle 51">
            <a:extLst>
              <a:ext uri="{FF2B5EF4-FFF2-40B4-BE49-F238E27FC236}">
                <a16:creationId xmlns:a16="http://schemas.microsoft.com/office/drawing/2014/main" id="{AD745D1E-79AE-4C40-850A-F7159445A5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34975" y="-2273845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AE913D3E-340A-42FF-98E2-FB58C522839C}"/>
              </a:ext>
            </a:extLst>
          </p:cNvPr>
          <p:cNvSpPr txBox="1"/>
          <p:nvPr/>
        </p:nvSpPr>
        <p:spPr>
          <a:xfrm>
            <a:off x="190112" y="677324"/>
            <a:ext cx="59106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NNPF handles </a:t>
            </a:r>
            <a:r>
              <a:rPr lang="en-US" sz="1600" i="1" dirty="0"/>
              <a:t>missed input pictures </a:t>
            </a:r>
            <a:r>
              <a:rPr lang="en-US" sz="1600" dirty="0"/>
              <a:t>using existed </a:t>
            </a:r>
            <a:r>
              <a:rPr lang="en-US" sz="1600" dirty="0">
                <a:solidFill>
                  <a:srgbClr val="FF0000"/>
                </a:solidFill>
              </a:rPr>
              <a:t>“absent input” </a:t>
            </a:r>
            <a:r>
              <a:rPr lang="en-US" sz="1600" dirty="0"/>
              <a:t>mechanism</a:t>
            </a:r>
            <a:endParaRPr lang="en-US" sz="1600" u="sng" dirty="0"/>
          </a:p>
          <a:p>
            <a:r>
              <a:rPr lang="en-US" sz="1600" u="sng" dirty="0"/>
              <a:t>However, picture rate </a:t>
            </a:r>
            <a:r>
              <a:rPr lang="en-US" sz="1600" u="sng" dirty="0" err="1"/>
              <a:t>upsampling</a:t>
            </a:r>
            <a:r>
              <a:rPr lang="en-US" sz="1600" dirty="0"/>
              <a:t> NNPF semantics </a:t>
            </a:r>
            <a:r>
              <a:rPr lang="en-US" sz="1600" u="sng" dirty="0"/>
              <a:t>requires</a:t>
            </a:r>
            <a:r>
              <a:rPr lang="en-US" sz="1600" dirty="0"/>
              <a:t> generate at least one picture </a:t>
            </a:r>
            <a:r>
              <a:rPr lang="en-US" sz="1600" u="sng" dirty="0"/>
              <a:t>between</a:t>
            </a:r>
            <a:r>
              <a:rPr lang="en-US" sz="1600" dirty="0"/>
              <a:t> input pictures and </a:t>
            </a:r>
            <a:r>
              <a:rPr lang="en-US" sz="1600" u="sng" dirty="0"/>
              <a:t>does not allow </a:t>
            </a:r>
            <a:r>
              <a:rPr lang="en-US" sz="1600" dirty="0"/>
              <a:t>generate (recover) pictures </a:t>
            </a:r>
            <a:r>
              <a:rPr lang="en-US" sz="1600" u="sng" dirty="0"/>
              <a:t>only on input positions</a:t>
            </a:r>
            <a:r>
              <a:rPr lang="en-US" sz="1600" dirty="0"/>
              <a:t> </a:t>
            </a:r>
          </a:p>
          <a:p>
            <a:r>
              <a:rPr lang="en-US" sz="1600" dirty="0"/>
              <a:t>Proposed </a:t>
            </a:r>
            <a:r>
              <a:rPr lang="en-US" sz="1600" i="1" dirty="0" err="1"/>
              <a:t>nnpfc_absent_generation_flag</a:t>
            </a:r>
            <a:r>
              <a:rPr lang="en-US" sz="1600" i="1" dirty="0"/>
              <a:t> </a:t>
            </a:r>
            <a:r>
              <a:rPr lang="en-US" sz="1600" dirty="0"/>
              <a:t>removes this restriction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63B56EF9-D5E5-4572-8EE5-BAF47203F992}"/>
              </a:ext>
            </a:extLst>
          </p:cNvPr>
          <p:cNvSpPr txBox="1"/>
          <p:nvPr/>
        </p:nvSpPr>
        <p:spPr>
          <a:xfrm>
            <a:off x="292496" y="4043019"/>
            <a:ext cx="52599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i="1" dirty="0"/>
              <a:t>Example of applying </a:t>
            </a:r>
            <a:r>
              <a:rPr lang="en-US" sz="1200" i="1" u="sng" dirty="0"/>
              <a:t>picture rate </a:t>
            </a:r>
            <a:r>
              <a:rPr lang="en-US" sz="1200" i="1" u="sng" dirty="0" err="1"/>
              <a:t>upsampling</a:t>
            </a:r>
            <a:r>
              <a:rPr lang="en-US" sz="1200" i="1" dirty="0"/>
              <a:t> NNPF for missed pictures generation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F25130B3-CECB-4342-808C-F31A185EBB4A}"/>
              </a:ext>
            </a:extLst>
          </p:cNvPr>
          <p:cNvSpPr/>
          <p:nvPr/>
        </p:nvSpPr>
        <p:spPr>
          <a:xfrm>
            <a:off x="2140153" y="2984296"/>
            <a:ext cx="327660" cy="2514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7A9108E5-ECAE-43AD-8B53-D6315FA30FAF}"/>
              </a:ext>
            </a:extLst>
          </p:cNvPr>
          <p:cNvSpPr/>
          <p:nvPr/>
        </p:nvSpPr>
        <p:spPr>
          <a:xfrm>
            <a:off x="646952" y="3683353"/>
            <a:ext cx="327660" cy="2514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91BD8221-194C-4022-A17A-1BF255E1AA28}"/>
              </a:ext>
            </a:extLst>
          </p:cNvPr>
          <p:cNvSpPr/>
          <p:nvPr/>
        </p:nvSpPr>
        <p:spPr>
          <a:xfrm>
            <a:off x="2562747" y="3677003"/>
            <a:ext cx="327660" cy="2514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D68A1FFC-7373-4899-BDB8-32850EF3C3BC}"/>
              </a:ext>
            </a:extLst>
          </p:cNvPr>
          <p:cNvSpPr/>
          <p:nvPr/>
        </p:nvSpPr>
        <p:spPr>
          <a:xfrm>
            <a:off x="1606437" y="3322673"/>
            <a:ext cx="327660" cy="2514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7E11ADAE-A993-4C58-A13D-8B934FFCACE2}"/>
              </a:ext>
            </a:extLst>
          </p:cNvPr>
          <p:cNvCxnSpPr/>
          <p:nvPr/>
        </p:nvCxnSpPr>
        <p:spPr>
          <a:xfrm>
            <a:off x="200056" y="3522170"/>
            <a:ext cx="5685155" cy="11430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0B8301BE-18E2-43B5-9F84-DAF261E47004}"/>
              </a:ext>
            </a:extLst>
          </p:cNvPr>
          <p:cNvSpPr/>
          <p:nvPr/>
        </p:nvSpPr>
        <p:spPr>
          <a:xfrm>
            <a:off x="1066687" y="2987393"/>
            <a:ext cx="327660" cy="2514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67DEA923-E491-4A0C-9B74-E51F7936EB07}"/>
              </a:ext>
            </a:extLst>
          </p:cNvPr>
          <p:cNvCxnSpPr/>
          <p:nvPr/>
        </p:nvCxnSpPr>
        <p:spPr>
          <a:xfrm flipH="1">
            <a:off x="917462" y="3293463"/>
            <a:ext cx="111125" cy="274320"/>
          </a:xfrm>
          <a:prstGeom prst="straightConnector1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FFDD9642-07F6-40F1-B2D0-3127D4CBF254}"/>
              </a:ext>
            </a:extLst>
          </p:cNvPr>
          <p:cNvCxnSpPr/>
          <p:nvPr/>
        </p:nvCxnSpPr>
        <p:spPr>
          <a:xfrm>
            <a:off x="1450862" y="3246473"/>
            <a:ext cx="111125" cy="87630"/>
          </a:xfrm>
          <a:prstGeom prst="straightConnector1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AE95CDA4-181A-443C-9B9B-70F1533C2F47}"/>
              </a:ext>
            </a:extLst>
          </p:cNvPr>
          <p:cNvCxnSpPr/>
          <p:nvPr/>
        </p:nvCxnSpPr>
        <p:spPr>
          <a:xfrm>
            <a:off x="2505597" y="3316958"/>
            <a:ext cx="90805" cy="250825"/>
          </a:xfrm>
          <a:prstGeom prst="straightConnector1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0803F761-CD07-436B-ADD4-2FD511853F8D}"/>
              </a:ext>
            </a:extLst>
          </p:cNvPr>
          <p:cNvCxnSpPr/>
          <p:nvPr/>
        </p:nvCxnSpPr>
        <p:spPr>
          <a:xfrm flipH="1">
            <a:off x="1983627" y="3269968"/>
            <a:ext cx="111125" cy="64135"/>
          </a:xfrm>
          <a:prstGeom prst="straightConnector1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48C75A57-005D-4B2B-A163-D3182714DEF5}"/>
              </a:ext>
            </a:extLst>
          </p:cNvPr>
          <p:cNvCxnSpPr/>
          <p:nvPr/>
        </p:nvCxnSpPr>
        <p:spPr>
          <a:xfrm flipH="1">
            <a:off x="1031127" y="3574133"/>
            <a:ext cx="488950" cy="198120"/>
          </a:xfrm>
          <a:prstGeom prst="straightConnector1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5C376070-3443-491A-9B27-8D3CA98B16DF}"/>
              </a:ext>
            </a:extLst>
          </p:cNvPr>
          <p:cNvCxnSpPr/>
          <p:nvPr/>
        </p:nvCxnSpPr>
        <p:spPr>
          <a:xfrm>
            <a:off x="2001407" y="3574768"/>
            <a:ext cx="465455" cy="186055"/>
          </a:xfrm>
          <a:prstGeom prst="straightConnector1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6010C1D7-B131-4B69-B0D8-CEF159A165D5}"/>
              </a:ext>
            </a:extLst>
          </p:cNvPr>
          <p:cNvCxnSpPr/>
          <p:nvPr/>
        </p:nvCxnSpPr>
        <p:spPr>
          <a:xfrm>
            <a:off x="200056" y="3176095"/>
            <a:ext cx="5685155" cy="11430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D804F750-8075-4B0F-AF20-68F625FBF7A8}"/>
              </a:ext>
            </a:extLst>
          </p:cNvPr>
          <p:cNvCxnSpPr/>
          <p:nvPr/>
        </p:nvCxnSpPr>
        <p:spPr>
          <a:xfrm flipH="1">
            <a:off x="988582" y="3833848"/>
            <a:ext cx="1556385" cy="45085"/>
          </a:xfrm>
          <a:prstGeom prst="straightConnector1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2FC3BA9E-37B3-49F5-B82D-330CCE1FC4F0}"/>
              </a:ext>
            </a:extLst>
          </p:cNvPr>
          <p:cNvCxnSpPr/>
          <p:nvPr/>
        </p:nvCxnSpPr>
        <p:spPr>
          <a:xfrm flipV="1">
            <a:off x="2096022" y="2948023"/>
            <a:ext cx="391795" cy="30607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A0DA6696-CEEB-4DB2-BE31-7BD8F90160E6}"/>
              </a:ext>
            </a:extLst>
          </p:cNvPr>
          <p:cNvCxnSpPr/>
          <p:nvPr/>
        </p:nvCxnSpPr>
        <p:spPr>
          <a:xfrm>
            <a:off x="2080782" y="2948023"/>
            <a:ext cx="396875" cy="32131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nector: Elbow 80">
            <a:extLst>
              <a:ext uri="{FF2B5EF4-FFF2-40B4-BE49-F238E27FC236}">
                <a16:creationId xmlns:a16="http://schemas.microsoft.com/office/drawing/2014/main" id="{0DFB7B4C-0F59-4023-B600-73DC06435FEB}"/>
              </a:ext>
            </a:extLst>
          </p:cNvPr>
          <p:cNvCxnSpPr>
            <a:cxnSpLocks/>
            <a:stCxn id="64" idx="0"/>
            <a:endCxn id="83" idx="0"/>
          </p:cNvCxnSpPr>
          <p:nvPr/>
        </p:nvCxnSpPr>
        <p:spPr>
          <a:xfrm rot="5400000" flipH="1" flipV="1">
            <a:off x="2010680" y="2294992"/>
            <a:ext cx="787268" cy="1268095"/>
          </a:xfrm>
          <a:prstGeom prst="bentConnector3">
            <a:avLst>
              <a:gd name="adj1" fmla="val 136706"/>
            </a:avLst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82" name="Rectangle 81">
            <a:extLst>
              <a:ext uri="{FF2B5EF4-FFF2-40B4-BE49-F238E27FC236}">
                <a16:creationId xmlns:a16="http://schemas.microsoft.com/office/drawing/2014/main" id="{4E2D3AF1-53ED-4221-80C1-B91FC2CAF49B}"/>
              </a:ext>
            </a:extLst>
          </p:cNvPr>
          <p:cNvSpPr/>
          <p:nvPr/>
        </p:nvSpPr>
        <p:spPr>
          <a:xfrm>
            <a:off x="3321249" y="2990586"/>
            <a:ext cx="327660" cy="2514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7858CAD3-AA1B-4BDB-83F3-8115072912F6}"/>
              </a:ext>
            </a:extLst>
          </p:cNvPr>
          <p:cNvSpPr/>
          <p:nvPr/>
        </p:nvSpPr>
        <p:spPr>
          <a:xfrm>
            <a:off x="2765316" y="2535405"/>
            <a:ext cx="546091" cy="25845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 hangingPunct="0">
              <a:spcBef>
                <a:spcPts val="680"/>
              </a:spcBef>
              <a:spcAft>
                <a:spcPts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NNPF</a:t>
            </a:r>
          </a:p>
        </p:txBody>
      </p:sp>
      <p:cxnSp>
        <p:nvCxnSpPr>
          <p:cNvPr id="84" name="Connector: Elbow 83">
            <a:extLst>
              <a:ext uri="{FF2B5EF4-FFF2-40B4-BE49-F238E27FC236}">
                <a16:creationId xmlns:a16="http://schemas.microsoft.com/office/drawing/2014/main" id="{F87309B5-E819-4120-A12B-819D56C2BFE6}"/>
              </a:ext>
            </a:extLst>
          </p:cNvPr>
          <p:cNvCxnSpPr>
            <a:stCxn id="83" idx="3"/>
            <a:endCxn id="82" idx="0"/>
          </p:cNvCxnSpPr>
          <p:nvPr/>
        </p:nvCxnSpPr>
        <p:spPr>
          <a:xfrm>
            <a:off x="3311407" y="2664634"/>
            <a:ext cx="173672" cy="325952"/>
          </a:xfrm>
          <a:prstGeom prst="bentConnector2">
            <a:avLst/>
          </a:prstGeom>
          <a:ln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58F15FD3-71B3-48C2-B54C-AFC9D9A96F95}"/>
              </a:ext>
            </a:extLst>
          </p:cNvPr>
          <p:cNvCxnSpPr>
            <a:cxnSpLocks/>
            <a:stCxn id="82" idx="1"/>
            <a:endCxn id="59" idx="3"/>
          </p:cNvCxnSpPr>
          <p:nvPr/>
        </p:nvCxnSpPr>
        <p:spPr>
          <a:xfrm flipH="1" flipV="1">
            <a:off x="2467813" y="3110026"/>
            <a:ext cx="853436" cy="6290"/>
          </a:xfrm>
          <a:prstGeom prst="straightConnector1">
            <a:avLst/>
          </a:prstGeom>
          <a:ln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7632CD7B-661A-47A8-8C2B-449528CE08C7}"/>
              </a:ext>
            </a:extLst>
          </p:cNvPr>
          <p:cNvSpPr txBox="1"/>
          <p:nvPr/>
        </p:nvSpPr>
        <p:spPr>
          <a:xfrm>
            <a:off x="3989778" y="2780105"/>
            <a:ext cx="104071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New generated picture instead missed one</a:t>
            </a:r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37C0B3C0-152C-46DF-BFB6-10878A0C8887}"/>
              </a:ext>
            </a:extLst>
          </p:cNvPr>
          <p:cNvCxnSpPr>
            <a:cxnSpLocks/>
            <a:stCxn id="86" idx="1"/>
            <a:endCxn id="82" idx="3"/>
          </p:cNvCxnSpPr>
          <p:nvPr/>
        </p:nvCxnSpPr>
        <p:spPr>
          <a:xfrm flipH="1">
            <a:off x="3648909" y="3057104"/>
            <a:ext cx="340869" cy="59212"/>
          </a:xfrm>
          <a:prstGeom prst="straightConnector1">
            <a:avLst/>
          </a:prstGeom>
          <a:ln w="127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Rectangle 87">
            <a:extLst>
              <a:ext uri="{FF2B5EF4-FFF2-40B4-BE49-F238E27FC236}">
                <a16:creationId xmlns:a16="http://schemas.microsoft.com/office/drawing/2014/main" id="{72633296-01E1-497A-9388-2EDB4DB7F669}"/>
              </a:ext>
            </a:extLst>
          </p:cNvPr>
          <p:cNvSpPr/>
          <p:nvPr/>
        </p:nvSpPr>
        <p:spPr>
          <a:xfrm>
            <a:off x="2140616" y="2537813"/>
            <a:ext cx="327660" cy="25146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BAE91C19-7529-4B04-BAD5-62F6C7F4A783}"/>
              </a:ext>
            </a:extLst>
          </p:cNvPr>
          <p:cNvCxnSpPr>
            <a:cxnSpLocks/>
            <a:stCxn id="59" idx="0"/>
            <a:endCxn id="88" idx="2"/>
          </p:cNvCxnSpPr>
          <p:nvPr/>
        </p:nvCxnSpPr>
        <p:spPr>
          <a:xfrm flipV="1">
            <a:off x="2303983" y="2789273"/>
            <a:ext cx="463" cy="195023"/>
          </a:xfrm>
          <a:prstGeom prst="straightConnector1">
            <a:avLst/>
          </a:prstGeom>
          <a:ln>
            <a:solidFill>
              <a:srgbClr val="FFC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521640AC-18A8-44FB-B250-CFBB0D29C801}"/>
              </a:ext>
            </a:extLst>
          </p:cNvPr>
          <p:cNvSpPr txBox="1"/>
          <p:nvPr/>
        </p:nvSpPr>
        <p:spPr>
          <a:xfrm>
            <a:off x="1853391" y="2327641"/>
            <a:ext cx="9412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/>
              <a:t>Filled by zeros</a:t>
            </a:r>
          </a:p>
        </p:txBody>
      </p: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523A8A16-115E-43B3-A781-36112CB5DAB7}"/>
              </a:ext>
            </a:extLst>
          </p:cNvPr>
          <p:cNvCxnSpPr>
            <a:stCxn id="88" idx="3"/>
            <a:endCxn id="83" idx="1"/>
          </p:cNvCxnSpPr>
          <p:nvPr/>
        </p:nvCxnSpPr>
        <p:spPr>
          <a:xfrm>
            <a:off x="2468276" y="2663543"/>
            <a:ext cx="297040" cy="1091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or: Elbow 95">
            <a:extLst>
              <a:ext uri="{FF2B5EF4-FFF2-40B4-BE49-F238E27FC236}">
                <a16:creationId xmlns:a16="http://schemas.microsoft.com/office/drawing/2014/main" id="{9B0D37EC-13D9-4F3A-AC3A-7A67FDBA5873}"/>
              </a:ext>
            </a:extLst>
          </p:cNvPr>
          <p:cNvCxnSpPr>
            <a:stCxn id="63" idx="3"/>
            <a:endCxn id="83" idx="2"/>
          </p:cNvCxnSpPr>
          <p:nvPr/>
        </p:nvCxnSpPr>
        <p:spPr>
          <a:xfrm flipV="1">
            <a:off x="2890407" y="2793863"/>
            <a:ext cx="147955" cy="1008870"/>
          </a:xfrm>
          <a:prstGeom prst="bentConnector2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C7F04D64-E3C6-4228-9CAD-8429121BC08A}"/>
              </a:ext>
            </a:extLst>
          </p:cNvPr>
          <p:cNvSpPr/>
          <p:nvPr/>
        </p:nvSpPr>
        <p:spPr>
          <a:xfrm>
            <a:off x="6100763" y="1503434"/>
            <a:ext cx="6053137" cy="94253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8E861D9B-D04C-446A-B643-755550D95452}"/>
              </a:ext>
            </a:extLst>
          </p:cNvPr>
          <p:cNvSpPr txBox="1"/>
          <p:nvPr/>
        </p:nvSpPr>
        <p:spPr>
          <a:xfrm>
            <a:off x="343052" y="2531882"/>
            <a:ext cx="87235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rgbClr val="FF0000"/>
                </a:solidFill>
              </a:rPr>
              <a:t>Absent input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BE62B878-11A4-4F58-879E-3F9EE8A634B3}"/>
              </a:ext>
            </a:extLst>
          </p:cNvPr>
          <p:cNvCxnSpPr>
            <a:stCxn id="97" idx="3"/>
            <a:endCxn id="59" idx="1"/>
          </p:cNvCxnSpPr>
          <p:nvPr/>
        </p:nvCxnSpPr>
        <p:spPr>
          <a:xfrm>
            <a:off x="1215407" y="2654993"/>
            <a:ext cx="924746" cy="4550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76800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ubtitle 2">
            <a:extLst>
              <a:ext uri="{FF2B5EF4-FFF2-40B4-BE49-F238E27FC236}">
                <a16:creationId xmlns:a16="http://schemas.microsoft.com/office/drawing/2014/main" id="{77DE6BE4-ED7D-482B-91EC-BB12DD59000B}"/>
              </a:ext>
            </a:extLst>
          </p:cNvPr>
          <p:cNvSpPr txBox="1">
            <a:spLocks/>
          </p:cNvSpPr>
          <p:nvPr/>
        </p:nvSpPr>
        <p:spPr>
          <a:xfrm>
            <a:off x="200056" y="12439"/>
            <a:ext cx="9930252" cy="493480"/>
          </a:xfrm>
          <a:prstGeom prst="rect">
            <a:avLst/>
          </a:prstGeom>
        </p:spPr>
        <p:txBody>
          <a:bodyPr lIns="0" tIns="0" rIns="0" bIns="0" anchor="t">
            <a:normAutofit fontScale="92500"/>
          </a:bodyPr>
          <a:lstStyle>
            <a:lvl1pPr marL="0" indent="0" algn="l" defTabSz="1187798" rtl="0" eaLnBrk="1" latinLnBrk="0" hangingPunct="1">
              <a:lnSpc>
                <a:spcPts val="3430"/>
              </a:lnSpc>
              <a:spcBef>
                <a:spcPts val="0"/>
              </a:spcBef>
              <a:buFont typeface="Arial" panose="020B0604020202020204" pitchFamily="34" charset="0"/>
              <a:buNone/>
              <a:defRPr sz="3200" kern="1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5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877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3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81699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755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694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3396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572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751195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Aspect 3: Temporal positions for Temporal Extrapolation NNPF — Problem</a:t>
            </a:r>
          </a:p>
        </p:txBody>
      </p:sp>
      <p:sp>
        <p:nvSpPr>
          <p:cNvPr id="16" name="Subtitle 1">
            <a:extLst>
              <a:ext uri="{FF2B5EF4-FFF2-40B4-BE49-F238E27FC236}">
                <a16:creationId xmlns:a16="http://schemas.microsoft.com/office/drawing/2014/main" id="{B175F55E-A692-4F96-B4C3-B54EDE26C66C}"/>
              </a:ext>
            </a:extLst>
          </p:cNvPr>
          <p:cNvSpPr txBox="1">
            <a:spLocks/>
          </p:cNvSpPr>
          <p:nvPr/>
        </p:nvSpPr>
        <p:spPr>
          <a:xfrm>
            <a:off x="338237" y="1024105"/>
            <a:ext cx="11268027" cy="436542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 defTabSz="1187798" rtl="0" eaLnBrk="1" latinLnBrk="0" hangingPunct="1">
              <a:lnSpc>
                <a:spcPts val="3430"/>
              </a:lnSpc>
              <a:spcBef>
                <a:spcPts val="0"/>
              </a:spcBef>
              <a:buFont typeface="Arial" panose="020B0604020202020204" pitchFamily="34" charset="0"/>
              <a:buNone/>
              <a:defRPr sz="3200" kern="1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5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877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3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81699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755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694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3396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572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751195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altLang="zh-CN" sz="2000" b="1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FB4FBE2-45BE-42D6-9392-3A47CAB417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852" y="6325091"/>
            <a:ext cx="1270800" cy="275024"/>
          </a:xfrm>
          <a:prstGeom prst="rect">
            <a:avLst/>
          </a:prstGeom>
        </p:spPr>
      </p:pic>
      <p:sp>
        <p:nvSpPr>
          <p:cNvPr id="15" name="Rectangle 49">
            <a:extLst>
              <a:ext uri="{FF2B5EF4-FFF2-40B4-BE49-F238E27FC236}">
                <a16:creationId xmlns:a16="http://schemas.microsoft.com/office/drawing/2014/main" id="{E162A8D2-98AD-4E3A-A377-32A0D0E8DE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6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" name="Rectangle 50">
            <a:extLst>
              <a:ext uri="{FF2B5EF4-FFF2-40B4-BE49-F238E27FC236}">
                <a16:creationId xmlns:a16="http://schemas.microsoft.com/office/drawing/2014/main" id="{2A05A627-9DD9-408B-8581-1A596C73EA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95325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Rectangle 54">
            <a:extLst>
              <a:ext uri="{FF2B5EF4-FFF2-40B4-BE49-F238E27FC236}">
                <a16:creationId xmlns:a16="http://schemas.microsoft.com/office/drawing/2014/main" id="{AA7339F0-6FCF-48DC-877C-277B0F6831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95325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6" name="Rectangle 128">
            <a:extLst>
              <a:ext uri="{FF2B5EF4-FFF2-40B4-BE49-F238E27FC236}">
                <a16:creationId xmlns:a16="http://schemas.microsoft.com/office/drawing/2014/main" id="{15875018-1CDF-44BE-A3DB-88B977CC50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1017" y="-4714961"/>
            <a:ext cx="12196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7" name="Rectangle 129">
            <a:extLst>
              <a:ext uri="{FF2B5EF4-FFF2-40B4-BE49-F238E27FC236}">
                <a16:creationId xmlns:a16="http://schemas.microsoft.com/office/drawing/2014/main" id="{5D5E1CD2-FCD0-4871-AC3A-B23063E41C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1017" y="-4172036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kumimoji="0" lang="en-CA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T2</a:t>
            </a:r>
            <a:endParaRPr kumimoji="0" lang="en-US" alt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8" name="Rectangle 130">
            <a:extLst>
              <a:ext uri="{FF2B5EF4-FFF2-40B4-BE49-F238E27FC236}">
                <a16:creationId xmlns:a16="http://schemas.microsoft.com/office/drawing/2014/main" id="{98665A26-F239-4B9C-9593-C7229D0C2F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1017" y="-4172036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9" name="Rectangle 131">
            <a:extLst>
              <a:ext uri="{FF2B5EF4-FFF2-40B4-BE49-F238E27FC236}">
                <a16:creationId xmlns:a16="http://schemas.microsoft.com/office/drawing/2014/main" id="{B1AB96CB-238D-437E-843A-24D7E330F2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1017" y="-4172036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kumimoji="0" lang="en-CA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T1</a:t>
            </a:r>
            <a:endParaRPr kumimoji="0" lang="en-US" alt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0" name="Rectangle 132">
            <a:extLst>
              <a:ext uri="{FF2B5EF4-FFF2-40B4-BE49-F238E27FC236}">
                <a16:creationId xmlns:a16="http://schemas.microsoft.com/office/drawing/2014/main" id="{128ADAA4-66F3-47E6-8A72-DD659DF9F8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1017" y="-4172036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1" name="Rectangle 133">
            <a:extLst>
              <a:ext uri="{FF2B5EF4-FFF2-40B4-BE49-F238E27FC236}">
                <a16:creationId xmlns:a16="http://schemas.microsoft.com/office/drawing/2014/main" id="{D4B024BE-1073-47FC-8672-CB52056D0E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1017" y="-4172036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kumimoji="0" lang="en-CA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T0</a:t>
            </a:r>
            <a:endParaRPr kumimoji="0" lang="en-US" alt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2" name="Rectangle 134">
            <a:extLst>
              <a:ext uri="{FF2B5EF4-FFF2-40B4-BE49-F238E27FC236}">
                <a16:creationId xmlns:a16="http://schemas.microsoft.com/office/drawing/2014/main" id="{9F2CB458-FC26-4C93-86F2-948F77EF94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1017" y="-4172036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43">
            <a:extLst>
              <a:ext uri="{FF2B5EF4-FFF2-40B4-BE49-F238E27FC236}">
                <a16:creationId xmlns:a16="http://schemas.microsoft.com/office/drawing/2014/main" id="{32B9460D-B7CF-4ED1-BF44-E3CBC5175B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34975" y="-2816770"/>
            <a:ext cx="12196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" name="Rectangle 44">
            <a:extLst>
              <a:ext uri="{FF2B5EF4-FFF2-40B4-BE49-F238E27FC236}">
                <a16:creationId xmlns:a16="http://schemas.microsoft.com/office/drawing/2014/main" id="{9464D784-2C25-4052-83DC-100947014F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34975" y="-2273845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kumimoji="0" lang="en-CA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T2</a:t>
            </a:r>
            <a:endParaRPr kumimoji="0" lang="en-US" alt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45">
            <a:extLst>
              <a:ext uri="{FF2B5EF4-FFF2-40B4-BE49-F238E27FC236}">
                <a16:creationId xmlns:a16="http://schemas.microsoft.com/office/drawing/2014/main" id="{226B9824-7AF6-4D25-B450-665D88BF78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34975" y="-2273845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46">
            <a:extLst>
              <a:ext uri="{FF2B5EF4-FFF2-40B4-BE49-F238E27FC236}">
                <a16:creationId xmlns:a16="http://schemas.microsoft.com/office/drawing/2014/main" id="{1C10AA1B-F613-44C2-AAB0-FF3F8C1E9C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34975" y="-2273845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kumimoji="0" lang="en-CA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T1</a:t>
            </a:r>
            <a:endParaRPr kumimoji="0" lang="en-US" alt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47">
            <a:extLst>
              <a:ext uri="{FF2B5EF4-FFF2-40B4-BE49-F238E27FC236}">
                <a16:creationId xmlns:a16="http://schemas.microsoft.com/office/drawing/2014/main" id="{5D5A60A5-563D-4510-8FE8-9E2A34DEE4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34975" y="-2273845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Rectangle 48">
            <a:extLst>
              <a:ext uri="{FF2B5EF4-FFF2-40B4-BE49-F238E27FC236}">
                <a16:creationId xmlns:a16="http://schemas.microsoft.com/office/drawing/2014/main" id="{8CD93DCB-E565-43A0-9521-127844D846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34975" y="-2273845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kumimoji="0" lang="en-CA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T0</a:t>
            </a:r>
            <a:endParaRPr kumimoji="0" lang="en-US" alt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Rectangle 51">
            <a:extLst>
              <a:ext uri="{FF2B5EF4-FFF2-40B4-BE49-F238E27FC236}">
                <a16:creationId xmlns:a16="http://schemas.microsoft.com/office/drawing/2014/main" id="{AD745D1E-79AE-4C40-850A-F7159445A5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34975" y="-2273845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AE913D3E-340A-42FF-98E2-FB58C522839C}"/>
              </a:ext>
            </a:extLst>
          </p:cNvPr>
          <p:cNvSpPr txBox="1"/>
          <p:nvPr/>
        </p:nvSpPr>
        <p:spPr>
          <a:xfrm>
            <a:off x="190110" y="677324"/>
            <a:ext cx="1166841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Temporal extrapolation NNPF does not specify temporal positions of the generated pictures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At the same time, video extrapolation models can generate picture in various positions including fractional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NNPF does not have mechanism for handling extrapolated pictures positions relatively to decoded pictures</a:t>
            </a:r>
          </a:p>
          <a:p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Therefore, the current temporal extrapolation </a:t>
            </a:r>
            <a:r>
              <a:rPr lang="en-US" sz="1600" u="sng" dirty="0"/>
              <a:t>syntax can be ambiguous</a:t>
            </a:r>
            <a:r>
              <a:rPr lang="en-US" sz="1600" dirty="0"/>
              <a:t> for usage in some cases. </a:t>
            </a:r>
          </a:p>
          <a:p>
            <a:endParaRPr lang="en-US" sz="1600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47C3900-DAFA-4D60-947E-8D9B68F6BC36}"/>
              </a:ext>
            </a:extLst>
          </p:cNvPr>
          <p:cNvSpPr/>
          <p:nvPr/>
        </p:nvSpPr>
        <p:spPr>
          <a:xfrm>
            <a:off x="3154101" y="3048770"/>
            <a:ext cx="510297" cy="3213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D0BF9920-F2FB-4B1F-A029-F750F94FBDBF}"/>
              </a:ext>
            </a:extLst>
          </p:cNvPr>
          <p:cNvSpPr/>
          <p:nvPr/>
        </p:nvSpPr>
        <p:spPr>
          <a:xfrm>
            <a:off x="4099271" y="2609432"/>
            <a:ext cx="510296" cy="3312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k - 1</a:t>
            </a:r>
            <a:endParaRPr lang="en-US" sz="1200" dirty="0"/>
          </a:p>
        </p:txBody>
      </p:sp>
      <p:sp>
        <p:nvSpPr>
          <p:cNvPr id="17" name="Rectangle 13">
            <a:extLst>
              <a:ext uri="{FF2B5EF4-FFF2-40B4-BE49-F238E27FC236}">
                <a16:creationId xmlns:a16="http://schemas.microsoft.com/office/drawing/2014/main" id="{7F0D09BA-EDDC-4F64-ADE3-5D795FA459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886460" y="1182767"/>
            <a:ext cx="12196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8" name="Rectangle 15">
            <a:extLst>
              <a:ext uri="{FF2B5EF4-FFF2-40B4-BE49-F238E27FC236}">
                <a16:creationId xmlns:a16="http://schemas.microsoft.com/office/drawing/2014/main" id="{9D1E8EC5-11C4-4E35-B6AE-9A58B608ED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886460" y="1725692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6FCB4556-0854-4F54-835D-5D08ABFCE31A}"/>
              </a:ext>
            </a:extLst>
          </p:cNvPr>
          <p:cNvSpPr/>
          <p:nvPr/>
        </p:nvSpPr>
        <p:spPr>
          <a:xfrm>
            <a:off x="4637069" y="3673839"/>
            <a:ext cx="546091" cy="25845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 hangingPunct="0">
              <a:spcBef>
                <a:spcPts val="680"/>
              </a:spcBef>
              <a:spcAft>
                <a:spcPts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NNPF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30A31AAF-C348-48B0-AD83-7B10A8534978}"/>
              </a:ext>
            </a:extLst>
          </p:cNvPr>
          <p:cNvSpPr/>
          <p:nvPr/>
        </p:nvSpPr>
        <p:spPr>
          <a:xfrm>
            <a:off x="5116970" y="3043792"/>
            <a:ext cx="510296" cy="3312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k</a:t>
            </a:r>
          </a:p>
        </p:txBody>
      </p:sp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F53D3792-AB98-4787-A738-5FFED33DAD04}"/>
              </a:ext>
            </a:extLst>
          </p:cNvPr>
          <p:cNvCxnSpPr>
            <a:cxnSpLocks/>
          </p:cNvCxnSpPr>
          <p:nvPr/>
        </p:nvCxnSpPr>
        <p:spPr>
          <a:xfrm rot="16200000" flipH="1">
            <a:off x="4265698" y="3029421"/>
            <a:ext cx="733141" cy="555696"/>
          </a:xfrm>
          <a:prstGeom prst="bentConnector3">
            <a:avLst>
              <a:gd name="adj1" fmla="val 79416"/>
            </a:avLst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or: Elbow 40">
            <a:extLst>
              <a:ext uri="{FF2B5EF4-FFF2-40B4-BE49-F238E27FC236}">
                <a16:creationId xmlns:a16="http://schemas.microsoft.com/office/drawing/2014/main" id="{E57E7537-4540-4FEC-BB77-C0443C3B2EC7}"/>
              </a:ext>
            </a:extLst>
          </p:cNvPr>
          <p:cNvCxnSpPr>
            <a:stCxn id="76" idx="2"/>
            <a:endCxn id="75" idx="0"/>
          </p:cNvCxnSpPr>
          <p:nvPr/>
        </p:nvCxnSpPr>
        <p:spPr>
          <a:xfrm rot="5400000">
            <a:off x="4991727" y="3293447"/>
            <a:ext cx="298781" cy="462003"/>
          </a:xfrm>
          <a:prstGeom prst="bentConnector3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Rectangle 79">
            <a:extLst>
              <a:ext uri="{FF2B5EF4-FFF2-40B4-BE49-F238E27FC236}">
                <a16:creationId xmlns:a16="http://schemas.microsoft.com/office/drawing/2014/main" id="{E8F705FF-BFCD-46A7-B432-4C73422139AD}"/>
              </a:ext>
            </a:extLst>
          </p:cNvPr>
          <p:cNvSpPr/>
          <p:nvPr/>
        </p:nvSpPr>
        <p:spPr>
          <a:xfrm>
            <a:off x="5407020" y="3634476"/>
            <a:ext cx="510296" cy="33126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k + </a:t>
            </a:r>
            <a:r>
              <a:rPr lang="en-US" sz="12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DAC57016-5629-42A0-9741-BF4055B60AA0}"/>
              </a:ext>
            </a:extLst>
          </p:cNvPr>
          <p:cNvSpPr/>
          <p:nvPr/>
        </p:nvSpPr>
        <p:spPr>
          <a:xfrm>
            <a:off x="6045843" y="2607881"/>
            <a:ext cx="510296" cy="3312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sz="1200" dirty="0">
                <a:solidFill>
                  <a:prstClr val="black"/>
                </a:solidFill>
              </a:rPr>
              <a:t>k + 1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06851E69-095D-483D-A99C-AE51F9611AB1}"/>
              </a:ext>
            </a:extLst>
          </p:cNvPr>
          <p:cNvSpPr/>
          <p:nvPr/>
        </p:nvSpPr>
        <p:spPr>
          <a:xfrm>
            <a:off x="5407020" y="4016503"/>
            <a:ext cx="510296" cy="33126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sz="1200" dirty="0">
                <a:solidFill>
                  <a:prstClr val="black"/>
                </a:solidFill>
              </a:rPr>
              <a:t>k + </a:t>
            </a:r>
            <a:r>
              <a:rPr lang="en-US" sz="12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7D6CA293-9356-445F-8ADB-A71EB1EF194D}"/>
              </a:ext>
            </a:extLst>
          </p:cNvPr>
          <p:cNvSpPr/>
          <p:nvPr/>
        </p:nvSpPr>
        <p:spPr>
          <a:xfrm>
            <a:off x="5393605" y="4401967"/>
            <a:ext cx="510296" cy="33126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sz="1200" dirty="0">
                <a:solidFill>
                  <a:prstClr val="black"/>
                </a:solidFill>
              </a:rPr>
              <a:t>k + </a:t>
            </a:r>
            <a:r>
              <a:rPr lang="en-US" sz="1200" b="1" dirty="0">
                <a:solidFill>
                  <a:srgbClr val="FF0000"/>
                </a:solidFill>
              </a:rPr>
              <a:t>?</a:t>
            </a:r>
          </a:p>
        </p:txBody>
      </p:sp>
      <p:cxnSp>
        <p:nvCxnSpPr>
          <p:cNvPr id="43" name="Connector: Elbow 42">
            <a:extLst>
              <a:ext uri="{FF2B5EF4-FFF2-40B4-BE49-F238E27FC236}">
                <a16:creationId xmlns:a16="http://schemas.microsoft.com/office/drawing/2014/main" id="{447C82F2-AD0F-48A9-BD99-E8767C0BD184}"/>
              </a:ext>
            </a:extLst>
          </p:cNvPr>
          <p:cNvCxnSpPr>
            <a:stCxn id="75" idx="3"/>
            <a:endCxn id="80" idx="1"/>
          </p:cNvCxnSpPr>
          <p:nvPr/>
        </p:nvCxnSpPr>
        <p:spPr>
          <a:xfrm flipV="1">
            <a:off x="5183160" y="3800109"/>
            <a:ext cx="223860" cy="2959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or: Elbow 44">
            <a:extLst>
              <a:ext uri="{FF2B5EF4-FFF2-40B4-BE49-F238E27FC236}">
                <a16:creationId xmlns:a16="http://schemas.microsoft.com/office/drawing/2014/main" id="{9778DAC2-0DB8-4699-A795-A83362A11EF4}"/>
              </a:ext>
            </a:extLst>
          </p:cNvPr>
          <p:cNvCxnSpPr>
            <a:stCxn id="75" idx="3"/>
            <a:endCxn id="83" idx="1"/>
          </p:cNvCxnSpPr>
          <p:nvPr/>
        </p:nvCxnSpPr>
        <p:spPr>
          <a:xfrm>
            <a:off x="5183160" y="3803068"/>
            <a:ext cx="223860" cy="379068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or: Elbow 47">
            <a:extLst>
              <a:ext uri="{FF2B5EF4-FFF2-40B4-BE49-F238E27FC236}">
                <a16:creationId xmlns:a16="http://schemas.microsoft.com/office/drawing/2014/main" id="{480C4C89-4A88-4EAE-A885-B19A768E1243}"/>
              </a:ext>
            </a:extLst>
          </p:cNvPr>
          <p:cNvCxnSpPr>
            <a:stCxn id="75" idx="3"/>
            <a:endCxn id="84" idx="1"/>
          </p:cNvCxnSpPr>
          <p:nvPr/>
        </p:nvCxnSpPr>
        <p:spPr>
          <a:xfrm>
            <a:off x="5183160" y="3803068"/>
            <a:ext cx="210445" cy="764532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nector: Elbow 84">
            <a:extLst>
              <a:ext uri="{FF2B5EF4-FFF2-40B4-BE49-F238E27FC236}">
                <a16:creationId xmlns:a16="http://schemas.microsoft.com/office/drawing/2014/main" id="{5E843B27-C40C-40FA-A3C5-44F969DBF2DC}"/>
              </a:ext>
            </a:extLst>
          </p:cNvPr>
          <p:cNvCxnSpPr>
            <a:cxnSpLocks/>
            <a:stCxn id="83" idx="3"/>
          </p:cNvCxnSpPr>
          <p:nvPr/>
        </p:nvCxnSpPr>
        <p:spPr>
          <a:xfrm flipV="1">
            <a:off x="5917316" y="3634476"/>
            <a:ext cx="413693" cy="547660"/>
          </a:xfrm>
          <a:prstGeom prst="bentConnector2">
            <a:avLst/>
          </a:prstGeom>
          <a:ln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Connector: Elbow 92">
            <a:extLst>
              <a:ext uri="{FF2B5EF4-FFF2-40B4-BE49-F238E27FC236}">
                <a16:creationId xmlns:a16="http://schemas.microsoft.com/office/drawing/2014/main" id="{9A09D0FA-D25F-403E-A47F-6DC6F25B7D83}"/>
              </a:ext>
            </a:extLst>
          </p:cNvPr>
          <p:cNvCxnSpPr>
            <a:cxnSpLocks/>
            <a:stCxn id="84" idx="3"/>
          </p:cNvCxnSpPr>
          <p:nvPr/>
        </p:nvCxnSpPr>
        <p:spPr>
          <a:xfrm flipV="1">
            <a:off x="5903901" y="3634476"/>
            <a:ext cx="682256" cy="933124"/>
          </a:xfrm>
          <a:prstGeom prst="bentConnector2">
            <a:avLst/>
          </a:prstGeom>
          <a:ln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7919921A-CBD1-4C07-85BF-9524981DEAA1}"/>
              </a:ext>
            </a:extLst>
          </p:cNvPr>
          <p:cNvCxnSpPr>
            <a:cxnSpLocks/>
            <a:stCxn id="63" idx="1"/>
            <a:endCxn id="59" idx="3"/>
          </p:cNvCxnSpPr>
          <p:nvPr/>
        </p:nvCxnSpPr>
        <p:spPr>
          <a:xfrm flipH="1">
            <a:off x="3664398" y="2775065"/>
            <a:ext cx="434873" cy="434360"/>
          </a:xfrm>
          <a:prstGeom prst="straightConnector1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AB6A2DC1-1B91-4DA4-A66A-F0FD4E33081A}"/>
              </a:ext>
            </a:extLst>
          </p:cNvPr>
          <p:cNvCxnSpPr>
            <a:cxnSpLocks/>
            <a:stCxn id="76" idx="1"/>
          </p:cNvCxnSpPr>
          <p:nvPr/>
        </p:nvCxnSpPr>
        <p:spPr>
          <a:xfrm flipH="1">
            <a:off x="3646266" y="3209425"/>
            <a:ext cx="1470704" cy="23015"/>
          </a:xfrm>
          <a:prstGeom prst="straightConnector1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8507CA6F-9768-4781-ACD9-F0ED3F735CA3}"/>
              </a:ext>
            </a:extLst>
          </p:cNvPr>
          <p:cNvSpPr txBox="1"/>
          <p:nvPr/>
        </p:nvSpPr>
        <p:spPr>
          <a:xfrm>
            <a:off x="6593849" y="2651012"/>
            <a:ext cx="181171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/>
              <a:t>k + 1 can be missed </a:t>
            </a:r>
            <a:r>
              <a:rPr lang="en-US" sz="1000" b="1" i="1" dirty="0"/>
              <a:t>potentially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A2FA0E3B-245F-4325-9F8F-9B205B63B387}"/>
              </a:ext>
            </a:extLst>
          </p:cNvPr>
          <p:cNvSpPr txBox="1"/>
          <p:nvPr/>
        </p:nvSpPr>
        <p:spPr>
          <a:xfrm>
            <a:off x="3134631" y="4733233"/>
            <a:ext cx="51827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i="1" dirty="0"/>
              <a:t>Example of applying </a:t>
            </a:r>
            <a:r>
              <a:rPr lang="en-US" sz="1200" i="1" u="sng" dirty="0"/>
              <a:t>temporal extrapolation </a:t>
            </a:r>
            <a:r>
              <a:rPr lang="en-US" sz="1200" i="1" dirty="0"/>
              <a:t>NNPF for missed pictures generation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1A155EB2-18A2-4199-815C-DF935A23E2AB}"/>
              </a:ext>
            </a:extLst>
          </p:cNvPr>
          <p:cNvSpPr txBox="1"/>
          <p:nvPr/>
        </p:nvSpPr>
        <p:spPr>
          <a:xfrm>
            <a:off x="5100205" y="2820665"/>
            <a:ext cx="5485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i="1" dirty="0" err="1"/>
              <a:t>currPic</a:t>
            </a:r>
            <a:endParaRPr lang="en-US" sz="1000" b="1" i="1" dirty="0"/>
          </a:p>
        </p:txBody>
      </p:sp>
      <p:cxnSp>
        <p:nvCxnSpPr>
          <p:cNvPr id="99" name="Connector: Elbow 98">
            <a:extLst>
              <a:ext uri="{FF2B5EF4-FFF2-40B4-BE49-F238E27FC236}">
                <a16:creationId xmlns:a16="http://schemas.microsoft.com/office/drawing/2014/main" id="{5A62F616-E406-4711-96EF-F704C3718FE1}"/>
              </a:ext>
            </a:extLst>
          </p:cNvPr>
          <p:cNvCxnSpPr>
            <a:cxnSpLocks/>
            <a:stCxn id="80" idx="3"/>
          </p:cNvCxnSpPr>
          <p:nvPr/>
        </p:nvCxnSpPr>
        <p:spPr>
          <a:xfrm flipV="1">
            <a:off x="5917316" y="3634476"/>
            <a:ext cx="158545" cy="165633"/>
          </a:xfrm>
          <a:prstGeom prst="bentConnector2">
            <a:avLst/>
          </a:prstGeom>
          <a:ln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Box 112">
            <a:extLst>
              <a:ext uri="{FF2B5EF4-FFF2-40B4-BE49-F238E27FC236}">
                <a16:creationId xmlns:a16="http://schemas.microsoft.com/office/drawing/2014/main" id="{C5ED0FBD-749D-42BC-BFE0-F5FBA797F8C8}"/>
              </a:ext>
            </a:extLst>
          </p:cNvPr>
          <p:cNvSpPr txBox="1"/>
          <p:nvPr/>
        </p:nvSpPr>
        <p:spPr>
          <a:xfrm>
            <a:off x="6676226" y="3821149"/>
            <a:ext cx="1608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Temporal positions are unknown</a:t>
            </a:r>
          </a:p>
        </p:txBody>
      </p:sp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BCB37366-00D8-47FD-A087-67AC9B603BAC}"/>
              </a:ext>
            </a:extLst>
          </p:cNvPr>
          <p:cNvCxnSpPr>
            <a:cxnSpLocks/>
          </p:cNvCxnSpPr>
          <p:nvPr/>
        </p:nvCxnSpPr>
        <p:spPr>
          <a:xfrm flipH="1">
            <a:off x="5646788" y="2771639"/>
            <a:ext cx="434873" cy="434360"/>
          </a:xfrm>
          <a:prstGeom prst="straightConnector1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Box 126">
            <a:extLst>
              <a:ext uri="{FF2B5EF4-FFF2-40B4-BE49-F238E27FC236}">
                <a16:creationId xmlns:a16="http://schemas.microsoft.com/office/drawing/2014/main" id="{F107BE21-DBE2-49C0-804C-D995BD376B7F}"/>
              </a:ext>
            </a:extLst>
          </p:cNvPr>
          <p:cNvSpPr txBox="1"/>
          <p:nvPr/>
        </p:nvSpPr>
        <p:spPr>
          <a:xfrm>
            <a:off x="6075861" y="3324183"/>
            <a:ext cx="4667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? ? ?</a:t>
            </a:r>
          </a:p>
        </p:txBody>
      </p:sp>
    </p:spTree>
    <p:extLst>
      <p:ext uri="{BB962C8B-B14F-4D97-AF65-F5344CB8AC3E}">
        <p14:creationId xmlns:p14="http://schemas.microsoft.com/office/powerpoint/2010/main" val="12281119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ubtitle 2">
            <a:extLst>
              <a:ext uri="{FF2B5EF4-FFF2-40B4-BE49-F238E27FC236}">
                <a16:creationId xmlns:a16="http://schemas.microsoft.com/office/drawing/2014/main" id="{77DE6BE4-ED7D-482B-91EC-BB12DD59000B}"/>
              </a:ext>
            </a:extLst>
          </p:cNvPr>
          <p:cNvSpPr txBox="1">
            <a:spLocks/>
          </p:cNvSpPr>
          <p:nvPr/>
        </p:nvSpPr>
        <p:spPr>
          <a:xfrm>
            <a:off x="200056" y="12439"/>
            <a:ext cx="9930252" cy="493480"/>
          </a:xfrm>
          <a:prstGeom prst="rect">
            <a:avLst/>
          </a:prstGeom>
        </p:spPr>
        <p:txBody>
          <a:bodyPr lIns="0" tIns="0" rIns="0" bIns="0" anchor="t">
            <a:normAutofit fontScale="92500"/>
          </a:bodyPr>
          <a:lstStyle>
            <a:lvl1pPr marL="0" indent="0" algn="l" defTabSz="1187798" rtl="0" eaLnBrk="1" latinLnBrk="0" hangingPunct="1">
              <a:lnSpc>
                <a:spcPts val="3430"/>
              </a:lnSpc>
              <a:spcBef>
                <a:spcPts val="0"/>
              </a:spcBef>
              <a:buFont typeface="Arial" panose="020B0604020202020204" pitchFamily="34" charset="0"/>
              <a:buNone/>
              <a:defRPr sz="3200" kern="1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5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877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3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81699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755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694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3396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572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751195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Aspect 3: Temporal positions for Temporal Extrapolation NNPF — Solution</a:t>
            </a:r>
          </a:p>
        </p:txBody>
      </p:sp>
      <p:sp>
        <p:nvSpPr>
          <p:cNvPr id="16" name="Subtitle 1">
            <a:extLst>
              <a:ext uri="{FF2B5EF4-FFF2-40B4-BE49-F238E27FC236}">
                <a16:creationId xmlns:a16="http://schemas.microsoft.com/office/drawing/2014/main" id="{B175F55E-A692-4F96-B4C3-B54EDE26C66C}"/>
              </a:ext>
            </a:extLst>
          </p:cNvPr>
          <p:cNvSpPr txBox="1">
            <a:spLocks/>
          </p:cNvSpPr>
          <p:nvPr/>
        </p:nvSpPr>
        <p:spPr>
          <a:xfrm>
            <a:off x="338237" y="1024105"/>
            <a:ext cx="11268027" cy="436542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 defTabSz="1187798" rtl="0" eaLnBrk="1" latinLnBrk="0" hangingPunct="1">
              <a:lnSpc>
                <a:spcPts val="3430"/>
              </a:lnSpc>
              <a:spcBef>
                <a:spcPts val="0"/>
              </a:spcBef>
              <a:buFont typeface="Arial" panose="020B0604020202020204" pitchFamily="34" charset="0"/>
              <a:buNone/>
              <a:defRPr sz="3200" kern="1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5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877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3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81699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755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694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3396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572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751195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altLang="zh-CN" sz="2000" b="1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FB4FBE2-45BE-42D6-9392-3A47CAB417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852" y="6325091"/>
            <a:ext cx="1270800" cy="275024"/>
          </a:xfrm>
          <a:prstGeom prst="rect">
            <a:avLst/>
          </a:prstGeom>
        </p:spPr>
      </p:pic>
      <p:sp>
        <p:nvSpPr>
          <p:cNvPr id="15" name="Rectangle 49">
            <a:extLst>
              <a:ext uri="{FF2B5EF4-FFF2-40B4-BE49-F238E27FC236}">
                <a16:creationId xmlns:a16="http://schemas.microsoft.com/office/drawing/2014/main" id="{E162A8D2-98AD-4E3A-A377-32A0D0E8DE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6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" name="Rectangle 50">
            <a:extLst>
              <a:ext uri="{FF2B5EF4-FFF2-40B4-BE49-F238E27FC236}">
                <a16:creationId xmlns:a16="http://schemas.microsoft.com/office/drawing/2014/main" id="{2A05A627-9DD9-408B-8581-1A596C73EA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95325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Rectangle 54">
            <a:extLst>
              <a:ext uri="{FF2B5EF4-FFF2-40B4-BE49-F238E27FC236}">
                <a16:creationId xmlns:a16="http://schemas.microsoft.com/office/drawing/2014/main" id="{AA7339F0-6FCF-48DC-877C-277B0F6831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95325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6" name="Rectangle 128">
            <a:extLst>
              <a:ext uri="{FF2B5EF4-FFF2-40B4-BE49-F238E27FC236}">
                <a16:creationId xmlns:a16="http://schemas.microsoft.com/office/drawing/2014/main" id="{15875018-1CDF-44BE-A3DB-88B977CC50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1017" y="-4714961"/>
            <a:ext cx="12196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7" name="Rectangle 129">
            <a:extLst>
              <a:ext uri="{FF2B5EF4-FFF2-40B4-BE49-F238E27FC236}">
                <a16:creationId xmlns:a16="http://schemas.microsoft.com/office/drawing/2014/main" id="{5D5E1CD2-FCD0-4871-AC3A-B23063E41C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1017" y="-4172036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kumimoji="0" lang="en-CA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T2</a:t>
            </a:r>
            <a:endParaRPr kumimoji="0" lang="en-US" alt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8" name="Rectangle 130">
            <a:extLst>
              <a:ext uri="{FF2B5EF4-FFF2-40B4-BE49-F238E27FC236}">
                <a16:creationId xmlns:a16="http://schemas.microsoft.com/office/drawing/2014/main" id="{98665A26-F239-4B9C-9593-C7229D0C2F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1017" y="-4172036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9" name="Rectangle 131">
            <a:extLst>
              <a:ext uri="{FF2B5EF4-FFF2-40B4-BE49-F238E27FC236}">
                <a16:creationId xmlns:a16="http://schemas.microsoft.com/office/drawing/2014/main" id="{B1AB96CB-238D-437E-843A-24D7E330F2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1017" y="-4172036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kumimoji="0" lang="en-CA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T1</a:t>
            </a:r>
            <a:endParaRPr kumimoji="0" lang="en-US" alt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0" name="Rectangle 132">
            <a:extLst>
              <a:ext uri="{FF2B5EF4-FFF2-40B4-BE49-F238E27FC236}">
                <a16:creationId xmlns:a16="http://schemas.microsoft.com/office/drawing/2014/main" id="{128ADAA4-66F3-47E6-8A72-DD659DF9F8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1017" y="-4172036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1" name="Rectangle 133">
            <a:extLst>
              <a:ext uri="{FF2B5EF4-FFF2-40B4-BE49-F238E27FC236}">
                <a16:creationId xmlns:a16="http://schemas.microsoft.com/office/drawing/2014/main" id="{D4B024BE-1073-47FC-8672-CB52056D0E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1017" y="-4172036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kumimoji="0" lang="en-CA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T0</a:t>
            </a:r>
            <a:endParaRPr kumimoji="0" lang="en-US" alt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2" name="Rectangle 134">
            <a:extLst>
              <a:ext uri="{FF2B5EF4-FFF2-40B4-BE49-F238E27FC236}">
                <a16:creationId xmlns:a16="http://schemas.microsoft.com/office/drawing/2014/main" id="{9F2CB458-FC26-4C93-86F2-948F77EF94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1017" y="-4172036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ACD98D9F-7334-40DB-9FC2-DBDE14D364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862" y="4360514"/>
            <a:ext cx="5367482" cy="638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584" tIns="152352" rIns="639561" bIns="38088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kumimoji="0" lang="en-US" altLang="en-US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 Bold" panose="02020803070505020304" pitchFamily="18" charset="0"/>
                <a:cs typeface="Times New Roman" panose="02020603050405020304" pitchFamily="18" charset="0"/>
              </a:rPr>
              <a:t>Neural-network post-filter characteristics SEI message syntax</a:t>
            </a:r>
            <a:endParaRPr kumimoji="0" lang="en-US" alt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 Bold" panose="020208030705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43">
            <a:extLst>
              <a:ext uri="{FF2B5EF4-FFF2-40B4-BE49-F238E27FC236}">
                <a16:creationId xmlns:a16="http://schemas.microsoft.com/office/drawing/2014/main" id="{32B9460D-B7CF-4ED1-BF44-E3CBC5175B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34975" y="-2816770"/>
            <a:ext cx="12196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" name="Rectangle 44">
            <a:extLst>
              <a:ext uri="{FF2B5EF4-FFF2-40B4-BE49-F238E27FC236}">
                <a16:creationId xmlns:a16="http://schemas.microsoft.com/office/drawing/2014/main" id="{9464D784-2C25-4052-83DC-100947014F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34975" y="-2273845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kumimoji="0" lang="en-CA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T2</a:t>
            </a:r>
            <a:endParaRPr kumimoji="0" lang="en-US" alt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45">
            <a:extLst>
              <a:ext uri="{FF2B5EF4-FFF2-40B4-BE49-F238E27FC236}">
                <a16:creationId xmlns:a16="http://schemas.microsoft.com/office/drawing/2014/main" id="{226B9824-7AF6-4D25-B450-665D88BF78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34975" y="-2273845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46">
            <a:extLst>
              <a:ext uri="{FF2B5EF4-FFF2-40B4-BE49-F238E27FC236}">
                <a16:creationId xmlns:a16="http://schemas.microsoft.com/office/drawing/2014/main" id="{1C10AA1B-F613-44C2-AAB0-FF3F8C1E9C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34975" y="-2273845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kumimoji="0" lang="en-CA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T1</a:t>
            </a:r>
            <a:endParaRPr kumimoji="0" lang="en-US" alt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47">
            <a:extLst>
              <a:ext uri="{FF2B5EF4-FFF2-40B4-BE49-F238E27FC236}">
                <a16:creationId xmlns:a16="http://schemas.microsoft.com/office/drawing/2014/main" id="{5D5A60A5-563D-4510-8FE8-9E2A34DEE4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34975" y="-2273845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Rectangle 48">
            <a:extLst>
              <a:ext uri="{FF2B5EF4-FFF2-40B4-BE49-F238E27FC236}">
                <a16:creationId xmlns:a16="http://schemas.microsoft.com/office/drawing/2014/main" id="{8CD93DCB-E565-43A0-9521-127844D846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34975" y="-2273845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kumimoji="0" lang="en-CA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T0</a:t>
            </a:r>
            <a:endParaRPr kumimoji="0" lang="en-US" alt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Rectangle 51">
            <a:extLst>
              <a:ext uri="{FF2B5EF4-FFF2-40B4-BE49-F238E27FC236}">
                <a16:creationId xmlns:a16="http://schemas.microsoft.com/office/drawing/2014/main" id="{AD745D1E-79AE-4C40-850A-F7159445A5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34975" y="-2273845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AE913D3E-340A-42FF-98E2-FB58C522839C}"/>
                  </a:ext>
                </a:extLst>
              </p:cNvPr>
              <p:cNvSpPr txBox="1"/>
              <p:nvPr/>
            </p:nvSpPr>
            <p:spPr>
              <a:xfrm>
                <a:off x="190110" y="677324"/>
                <a:ext cx="11668415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Proposed modifications: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sz="1600" dirty="0"/>
                  <a:t>Special syntax </a:t>
                </a:r>
                <a:r>
                  <a:rPr lang="en-US" sz="1600" i="1" dirty="0" err="1"/>
                  <a:t>FractionalTemporalPosition</a:t>
                </a:r>
                <a:r>
                  <a:rPr lang="en-US" sz="1600" i="1" dirty="0"/>
                  <a:t>[ </a:t>
                </a:r>
                <a:r>
                  <a:rPr lang="en-US" sz="1600" i="1" dirty="0" err="1"/>
                  <a:t>i</a:t>
                </a:r>
                <a:r>
                  <a:rPr lang="en-US" sz="1600" i="1" dirty="0"/>
                  <a:t> ] </a:t>
                </a:r>
                <a:r>
                  <a:rPr lang="en-US" sz="1600" dirty="0"/>
                  <a:t>to explicitly signal the temporal position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𝑡h</m:t>
                        </m:r>
                      </m:sup>
                    </m:sSup>
                  </m:oMath>
                </a14:m>
                <a:r>
                  <a:rPr lang="en-US" sz="1600" dirty="0"/>
                  <a:t> extrapolated picture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sz="1600" dirty="0"/>
                  <a:t>Handling extrapolated pictures order based on their temporal positions</a:t>
                </a:r>
                <a:endParaRPr lang="en-US" sz="1600" i="1" dirty="0"/>
              </a:p>
              <a:p>
                <a:pPr marL="742990" lvl="1" indent="-285750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AE913D3E-340A-42FF-98E2-FB58C52283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110" y="677324"/>
                <a:ext cx="11668415" cy="1323439"/>
              </a:xfrm>
              <a:prstGeom prst="rect">
                <a:avLst/>
              </a:prstGeom>
              <a:blipFill>
                <a:blip r:embed="rId3"/>
                <a:stretch>
                  <a:fillRect l="-261" t="-13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BE30B5A-1AD8-4466-A5DB-3FC6DC2EA740}"/>
              </a:ext>
            </a:extLst>
          </p:cNvPr>
          <p:cNvGraphicFramePr>
            <a:graphicFrameLocks noGrp="1"/>
          </p:cNvGraphicFramePr>
          <p:nvPr/>
        </p:nvGraphicFramePr>
        <p:xfrm>
          <a:off x="253627" y="4736346"/>
          <a:ext cx="5768975" cy="1996440"/>
        </p:xfrm>
        <a:graphic>
          <a:graphicData uri="http://schemas.openxmlformats.org/drawingml/2006/table">
            <a:tbl>
              <a:tblPr/>
              <a:tblGrid>
                <a:gridCol w="5029200">
                  <a:extLst>
                    <a:ext uri="{9D8B030D-6E8A-4147-A177-3AD203B41FA5}">
                      <a16:colId xmlns:a16="http://schemas.microsoft.com/office/drawing/2014/main" val="3696545998"/>
                    </a:ext>
                  </a:extLst>
                </a:gridCol>
                <a:gridCol w="739775">
                  <a:extLst>
                    <a:ext uri="{9D8B030D-6E8A-4147-A177-3AD203B41FA5}">
                      <a16:colId xmlns:a16="http://schemas.microsoft.com/office/drawing/2014/main" val="3409389736"/>
                    </a:ext>
                  </a:extLst>
                </a:gridCol>
              </a:tblGrid>
              <a:tr h="129540">
                <a:tc>
                  <a:txBody>
                    <a:bodyPr/>
                    <a:lstStyle/>
                    <a:p>
                      <a:pPr marL="0" marR="0" algn="just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137160" algn="l"/>
                          <a:tab pos="228600" algn="l"/>
                          <a:tab pos="274320" algn="l"/>
                          <a:tab pos="411480" algn="l"/>
                          <a:tab pos="457200" algn="l"/>
                          <a:tab pos="548640" algn="l"/>
                          <a:tab pos="685800" algn="l"/>
                          <a:tab pos="822960" algn="l"/>
                          <a:tab pos="914400" algn="l"/>
                          <a:tab pos="960120" algn="l"/>
                          <a:tab pos="1097280" algn="l"/>
                          <a:tab pos="1143000" algn="l"/>
                          <a:tab pos="123444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nn_post_filter_characteristics( payloadSize ) {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CA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Descriptor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6567158"/>
                  </a:ext>
                </a:extLst>
              </a:tr>
              <a:tr h="129540">
                <a:tc>
                  <a:txBody>
                    <a:bodyPr/>
                    <a:lstStyle/>
                    <a:p>
                      <a:pPr marL="0" marR="0" algn="just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137160" algn="l"/>
                          <a:tab pos="228600" algn="l"/>
                          <a:tab pos="274320" algn="l"/>
                          <a:tab pos="411480" algn="l"/>
                          <a:tab pos="457200" algn="l"/>
                          <a:tab pos="548640" algn="l"/>
                          <a:tab pos="685800" algn="l"/>
                          <a:tab pos="822960" algn="l"/>
                          <a:tab pos="914400" algn="l"/>
                          <a:tab pos="960120" algn="l"/>
                          <a:tab pos="1097280" algn="l"/>
                          <a:tab pos="1143000" algn="l"/>
                          <a:tab pos="123444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CA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…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8526459"/>
                  </a:ext>
                </a:extLst>
              </a:tr>
              <a:tr h="129540">
                <a:tc>
                  <a:txBody>
                    <a:bodyPr/>
                    <a:lstStyle/>
                    <a:p>
                      <a:pPr marL="0" marR="0" algn="just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137160" algn="l"/>
                          <a:tab pos="228600" algn="l"/>
                          <a:tab pos="274320" algn="l"/>
                          <a:tab pos="411480" algn="l"/>
                          <a:tab pos="457200" algn="l"/>
                          <a:tab pos="548640" algn="l"/>
                          <a:tab pos="685800" algn="l"/>
                          <a:tab pos="822960" algn="l"/>
                          <a:tab pos="914400" algn="l"/>
                          <a:tab pos="960120" algn="l"/>
                          <a:tab pos="1097280" algn="l"/>
                          <a:tab pos="1143000" algn="l"/>
                          <a:tab pos="123444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CA" sz="1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	if( TemporalExtrapolationFlag ) {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4858493"/>
                  </a:ext>
                </a:extLst>
              </a:tr>
              <a:tr h="129540">
                <a:tc>
                  <a:txBody>
                    <a:bodyPr/>
                    <a:lstStyle/>
                    <a:p>
                      <a:pPr marL="0" marR="0" algn="just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137160" algn="l"/>
                          <a:tab pos="228600" algn="l"/>
                          <a:tab pos="274320" algn="l"/>
                          <a:tab pos="411480" algn="l"/>
                          <a:tab pos="457200" algn="l"/>
                          <a:tab pos="548640" algn="l"/>
                          <a:tab pos="685800" algn="l"/>
                          <a:tab pos="822960" algn="l"/>
                          <a:tab pos="914400" algn="l"/>
                          <a:tab pos="960120" algn="l"/>
                          <a:tab pos="1097280" algn="l"/>
                          <a:tab pos="1143000" algn="l"/>
                          <a:tab pos="123444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CA" sz="1100" b="1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	  nnpfc_extrapolated_pics_minus1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ue(v)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0247943"/>
                  </a:ext>
                </a:extLst>
              </a:tr>
              <a:tr h="129540">
                <a:tc>
                  <a:txBody>
                    <a:bodyPr/>
                    <a:lstStyle/>
                    <a:p>
                      <a:pPr marL="0" marR="0" algn="just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137160" algn="l"/>
                          <a:tab pos="228600" algn="l"/>
                          <a:tab pos="274320" algn="l"/>
                          <a:tab pos="411480" algn="l"/>
                          <a:tab pos="457200" algn="l"/>
                          <a:tab pos="548640" algn="l"/>
                          <a:tab pos="685800" algn="l"/>
                          <a:tab pos="822960" algn="l"/>
                          <a:tab pos="914400" algn="l"/>
                          <a:tab pos="960120" algn="l"/>
                          <a:tab pos="1097280" algn="l"/>
                          <a:tab pos="1143000" algn="l"/>
                          <a:tab pos="123444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CA" sz="1100" b="1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	  nnpfc_num_alt_instances_minus1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ue(v)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9808259"/>
                  </a:ext>
                </a:extLst>
              </a:tr>
              <a:tr h="129540">
                <a:tc>
                  <a:txBody>
                    <a:bodyPr/>
                    <a:lstStyle/>
                    <a:p>
                      <a:pPr marL="0" marR="0" algn="just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137160" algn="l"/>
                          <a:tab pos="228600" algn="l"/>
                          <a:tab pos="274320" algn="l"/>
                          <a:tab pos="411480" algn="l"/>
                          <a:tab pos="457200" algn="l"/>
                          <a:tab pos="548640" algn="l"/>
                          <a:tab pos="685800" algn="l"/>
                          <a:tab pos="822960" algn="l"/>
                          <a:tab pos="914400" algn="l"/>
                          <a:tab pos="960120" algn="l"/>
                          <a:tab pos="1097280" algn="l"/>
                          <a:tab pos="1143000" algn="l"/>
                          <a:tab pos="123444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CA" sz="1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	  if( nnpfc_num_alt_instances_minus1 &gt; 0 )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0947568"/>
                  </a:ext>
                </a:extLst>
              </a:tr>
              <a:tr h="129540">
                <a:tc>
                  <a:txBody>
                    <a:bodyPr/>
                    <a:lstStyle/>
                    <a:p>
                      <a:pPr marL="0" marR="0" algn="just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137160" algn="l"/>
                          <a:tab pos="228600" algn="l"/>
                          <a:tab pos="274320" algn="l"/>
                          <a:tab pos="411480" algn="l"/>
                          <a:tab pos="457200" algn="l"/>
                          <a:tab pos="548640" algn="l"/>
                          <a:tab pos="685800" algn="l"/>
                          <a:tab pos="822960" algn="l"/>
                          <a:tab pos="914400" algn="l"/>
                          <a:tab pos="960120" algn="l"/>
                          <a:tab pos="1097280" algn="l"/>
                          <a:tab pos="1143000" algn="l"/>
                          <a:tab pos="123444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CA" sz="1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			</a:t>
                      </a:r>
                      <a:r>
                        <a:rPr lang="en-CA" sz="1100" b="1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nnpfc_mult_inferences_flag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u(1)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5585001"/>
                  </a:ext>
                </a:extLst>
              </a:tr>
              <a:tr h="129540">
                <a:tc>
                  <a:txBody>
                    <a:bodyPr/>
                    <a:lstStyle/>
                    <a:p>
                      <a:pPr marL="0" marR="0" algn="just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137160" algn="l"/>
                          <a:tab pos="228600" algn="l"/>
                          <a:tab pos="274320" algn="l"/>
                          <a:tab pos="411480" algn="l"/>
                          <a:tab pos="457200" algn="l"/>
                          <a:tab pos="548640" algn="l"/>
                          <a:tab pos="685800" algn="l"/>
                          <a:tab pos="822960" algn="l"/>
                          <a:tab pos="914400" algn="l"/>
                          <a:tab pos="960120" algn="l"/>
                          <a:tab pos="1097280" algn="l"/>
                          <a:tab pos="1143000" algn="l"/>
                          <a:tab pos="123444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      for( </a:t>
                      </a:r>
                      <a:r>
                        <a:rPr lang="en-US" sz="1100" dirty="0" err="1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</a:t>
                      </a:r>
                      <a:r>
                        <a:rPr lang="en-US" sz="11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= 0; </a:t>
                      </a:r>
                      <a:r>
                        <a:rPr lang="en-US" sz="1100" dirty="0" err="1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</a:t>
                      </a:r>
                      <a:r>
                        <a:rPr lang="en-US" sz="11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 &lt;=  nnpfc_num_input_pics_minus1; </a:t>
                      </a:r>
                      <a:r>
                        <a:rPr lang="en-US" sz="1100" dirty="0" err="1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</a:t>
                      </a:r>
                      <a:r>
                        <a:rPr lang="en-US" sz="11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++ )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2288420"/>
                  </a:ext>
                </a:extLst>
              </a:tr>
              <a:tr h="129540">
                <a:tc>
                  <a:txBody>
                    <a:bodyPr/>
                    <a:lstStyle/>
                    <a:p>
                      <a:pPr marL="0" marR="0" algn="just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137160" algn="l"/>
                          <a:tab pos="228600" algn="l"/>
                          <a:tab pos="274320" algn="l"/>
                          <a:tab pos="411480" algn="l"/>
                          <a:tab pos="457200" algn="l"/>
                          <a:tab pos="548640" algn="l"/>
                          <a:tab pos="685800" algn="l"/>
                          <a:tab pos="822960" algn="l"/>
                          <a:tab pos="914400" algn="l"/>
                          <a:tab pos="960120" algn="l"/>
                          <a:tab pos="1097280" algn="l"/>
                          <a:tab pos="1143000" algn="l"/>
                          <a:tab pos="123444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        </a:t>
                      </a:r>
                      <a:r>
                        <a:rPr lang="en-US" sz="1100" b="1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nnpfc_temp_pos_num_minus1</a:t>
                      </a:r>
                      <a:r>
                        <a:rPr lang="en-US" sz="11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[ i ]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ue(v)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4301832"/>
                  </a:ext>
                </a:extLst>
              </a:tr>
              <a:tr h="129540">
                <a:tc>
                  <a:txBody>
                    <a:bodyPr/>
                    <a:lstStyle/>
                    <a:p>
                      <a:pPr marL="0" marR="0" algn="just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137160" algn="l"/>
                          <a:tab pos="228600" algn="l"/>
                          <a:tab pos="274320" algn="l"/>
                          <a:tab pos="411480" algn="l"/>
                          <a:tab pos="457200" algn="l"/>
                          <a:tab pos="548640" algn="l"/>
                          <a:tab pos="685800" algn="l"/>
                          <a:tab pos="822960" algn="l"/>
                          <a:tab pos="914400" algn="l"/>
                          <a:tab pos="960120" algn="l"/>
                          <a:tab pos="1097280" algn="l"/>
                          <a:tab pos="1143000" algn="l"/>
                          <a:tab pos="123444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      </a:t>
                      </a:r>
                      <a:r>
                        <a:rPr lang="en-US" sz="1100" b="1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nnpfc_log2_temp_pos_denom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ue(v)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4792517"/>
                  </a:ext>
                </a:extLst>
              </a:tr>
              <a:tr h="129540">
                <a:tc>
                  <a:txBody>
                    <a:bodyPr/>
                    <a:lstStyle/>
                    <a:p>
                      <a:pPr marL="0" marR="0" algn="just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137160" algn="l"/>
                          <a:tab pos="228600" algn="l"/>
                          <a:tab pos="274320" algn="l"/>
                          <a:tab pos="411480" algn="l"/>
                          <a:tab pos="457200" algn="l"/>
                          <a:tab pos="548640" algn="l"/>
                          <a:tab pos="685800" algn="l"/>
                          <a:tab pos="822960" algn="l"/>
                          <a:tab pos="914400" algn="l"/>
                          <a:tab pos="960120" algn="l"/>
                          <a:tab pos="1097280" algn="l"/>
                          <a:tab pos="1143000" algn="l"/>
                          <a:tab pos="123444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CA" sz="1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    }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4802266"/>
                  </a:ext>
                </a:extLst>
              </a:tr>
              <a:tr h="129540">
                <a:tc>
                  <a:txBody>
                    <a:bodyPr/>
                    <a:lstStyle/>
                    <a:p>
                      <a:pPr marL="0" marR="0" algn="just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137160" algn="l"/>
                          <a:tab pos="228600" algn="l"/>
                          <a:tab pos="274320" algn="l"/>
                          <a:tab pos="411480" algn="l"/>
                          <a:tab pos="457200" algn="l"/>
                          <a:tab pos="548640" algn="l"/>
                          <a:tab pos="685800" algn="l"/>
                          <a:tab pos="822960" algn="l"/>
                          <a:tab pos="914400" algn="l"/>
                          <a:tab pos="960120" algn="l"/>
                          <a:tab pos="1097280" algn="l"/>
                          <a:tab pos="1143000" algn="l"/>
                          <a:tab pos="123444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CA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   …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auto" hangingPunct="1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139378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79B0EF5F-A5E9-472C-9466-393CCA91BDA2}"/>
              </a:ext>
            </a:extLst>
          </p:cNvPr>
          <p:cNvSpPr/>
          <p:nvPr/>
        </p:nvSpPr>
        <p:spPr>
          <a:xfrm>
            <a:off x="6081561" y="2487298"/>
            <a:ext cx="6096000" cy="40062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CA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When </a:t>
            </a:r>
            <a:r>
              <a:rPr lang="en-CA" sz="1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TemporalExtrapolationFlag</a:t>
            </a:r>
            <a:r>
              <a:rPr lang="en-CA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is equal to 1, the extrapolated pictures generated by the NNPF follow all input pictures of the NNPF in output order. </a:t>
            </a:r>
            <a:r>
              <a:rPr lang="en-CA" sz="1100" strike="sngStrike" dirty="0">
                <a:highlight>
                  <a:srgbClr val="00FFFF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When </a:t>
            </a:r>
            <a:r>
              <a:rPr lang="en-CA" sz="1100" strike="sngStrike" dirty="0" err="1">
                <a:highlight>
                  <a:srgbClr val="00FFFF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TemporalExtrapolationFlag</a:t>
            </a:r>
            <a:r>
              <a:rPr lang="en-CA" sz="1100" strike="sngStrike" dirty="0">
                <a:highlight>
                  <a:srgbClr val="00FFFF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 is equal to 1 and there is a picture </a:t>
            </a:r>
            <a:r>
              <a:rPr lang="en-CA" sz="1100" strike="sngStrike" dirty="0" err="1">
                <a:highlight>
                  <a:srgbClr val="00FFFF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picA</a:t>
            </a:r>
            <a:r>
              <a:rPr lang="en-CA" sz="1100" strike="sngStrike" dirty="0">
                <a:highlight>
                  <a:srgbClr val="00FFFF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 in </a:t>
            </a:r>
            <a:r>
              <a:rPr lang="en-US" sz="1100" strike="sngStrike" dirty="0" err="1">
                <a:highlight>
                  <a:srgbClr val="00FFFF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CandInPicList</a:t>
            </a:r>
            <a:r>
              <a:rPr lang="en-US" sz="1100" strike="sngStrike" dirty="0">
                <a:highlight>
                  <a:srgbClr val="00FFFF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CA" sz="1100" strike="sngStrike" dirty="0">
                <a:highlight>
                  <a:srgbClr val="00FFFF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that follows </a:t>
            </a:r>
            <a:r>
              <a:rPr lang="en-CA" sz="1100" strike="sngStrike" dirty="0" err="1">
                <a:highlight>
                  <a:srgbClr val="00FFFF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currPic</a:t>
            </a:r>
            <a:r>
              <a:rPr lang="en-CA" sz="1100" strike="sngStrike" dirty="0">
                <a:highlight>
                  <a:srgbClr val="00FFFF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 in output order, the extrapolated pictures generated by the NNPF precede </a:t>
            </a:r>
            <a:r>
              <a:rPr lang="en-CA" sz="1100" strike="sngStrike" dirty="0" err="1">
                <a:highlight>
                  <a:srgbClr val="00FFFF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picA</a:t>
            </a:r>
            <a:r>
              <a:rPr lang="en-CA" sz="1100" strike="sngStrike" dirty="0">
                <a:highlight>
                  <a:srgbClr val="00FFFF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 in output order.</a:t>
            </a:r>
            <a:r>
              <a:rPr lang="en-CA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CA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When </a:t>
            </a:r>
            <a:r>
              <a:rPr lang="en-CA" sz="1100" dirty="0" err="1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TemporalExtrapolationFlag</a:t>
            </a:r>
            <a:r>
              <a:rPr lang="en-CA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 is equal to 1, order of the extrapolated pictures is determined based on </a:t>
            </a:r>
            <a:r>
              <a:rPr lang="en-US" sz="1100" dirty="0" err="1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FractionalTemporalPosition</a:t>
            </a:r>
            <a:r>
              <a:rPr lang="en-US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[ </a:t>
            </a:r>
            <a:r>
              <a:rPr lang="en-US" sz="1100" dirty="0" err="1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 ], where integer values correspond to positions of pictures in </a:t>
            </a:r>
            <a:r>
              <a:rPr lang="en-US" sz="1100" dirty="0" err="1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CandInPicList</a:t>
            </a:r>
            <a:r>
              <a:rPr lang="en-US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 relative to </a:t>
            </a:r>
            <a:r>
              <a:rPr lang="en-US" sz="1100" dirty="0" err="1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currPic</a:t>
            </a:r>
            <a:r>
              <a:rPr lang="en-US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 in output order. </a:t>
            </a:r>
            <a:r>
              <a:rPr lang="en-CA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When </a:t>
            </a:r>
            <a:r>
              <a:rPr lang="en-CA" sz="1100" dirty="0" err="1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TemporalExtrapolationFlag</a:t>
            </a:r>
            <a:r>
              <a:rPr lang="en-CA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 is equal to 1 and </a:t>
            </a:r>
            <a:r>
              <a:rPr lang="en-GB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extrapolated picture </a:t>
            </a:r>
            <a:r>
              <a:rPr lang="en-GB" sz="1100" dirty="0" err="1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picA</a:t>
            </a:r>
            <a:r>
              <a:rPr lang="en-GB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 corresponds to subsequent picture </a:t>
            </a:r>
            <a:r>
              <a:rPr lang="en-GB" sz="1100" dirty="0" err="1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picB</a:t>
            </a:r>
            <a:r>
              <a:rPr lang="en-GB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 by a temporal position, output picture either </a:t>
            </a:r>
            <a:r>
              <a:rPr lang="en-GB" sz="1100" dirty="0" err="1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picA</a:t>
            </a:r>
            <a:r>
              <a:rPr lang="en-GB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 or </a:t>
            </a:r>
            <a:r>
              <a:rPr lang="en-GB" sz="1100" dirty="0" err="1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picB</a:t>
            </a:r>
            <a:r>
              <a:rPr lang="en-GB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 is determined by external means</a:t>
            </a:r>
            <a:r>
              <a:rPr lang="en-US" sz="8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en-GB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sz="1100" dirty="0">
              <a:highlight>
                <a:srgbClr val="FFFF00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endParaRPr lang="en-US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1100" b="1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nnpfc_temp_pos_num_minus1</a:t>
            </a:r>
            <a:r>
              <a:rPr lang="en-US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[ </a:t>
            </a:r>
            <a:r>
              <a:rPr lang="en-US" sz="1100" dirty="0" err="1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 ]</a:t>
            </a:r>
            <a:r>
              <a:rPr lang="en-US" sz="1100" b="1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plus 1 specifies the numerator for the fractional temporal position of the </a:t>
            </a:r>
            <a:r>
              <a:rPr lang="en-US" sz="1100" dirty="0" err="1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i-th</a:t>
            </a:r>
            <a:r>
              <a:rPr lang="en-US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 extrapolated picture relative to </a:t>
            </a:r>
            <a:r>
              <a:rPr lang="en-CA" sz="1100" dirty="0" err="1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currPic</a:t>
            </a:r>
            <a:r>
              <a:rPr lang="en-US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. nnpfc_temp_pos_num_minus1[ </a:t>
            </a:r>
            <a:r>
              <a:rPr lang="en-US" sz="1100" dirty="0" err="1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 ] shall be in the range of 0 to 65 535, inclusive.</a:t>
            </a:r>
            <a:endParaRPr lang="en-US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1100" b="1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nnpfc_log2_temp_pos_denom</a:t>
            </a:r>
            <a:r>
              <a:rPr lang="en-US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 specify the log2 of denominator for the fractional temporal position of the extrapolated pictures relative to </a:t>
            </a:r>
            <a:r>
              <a:rPr lang="en-CA" sz="1100" dirty="0" err="1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currPic</a:t>
            </a:r>
            <a:r>
              <a:rPr lang="en-CA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nnpfc_log2_temp_pos_denom shall be in the range of 0 to 15, inclusive.</a:t>
            </a:r>
            <a:endParaRPr lang="en-US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The variable </a:t>
            </a:r>
            <a:r>
              <a:rPr lang="en-US" sz="1100" dirty="0" err="1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FractionalTemporalPosition</a:t>
            </a:r>
            <a:r>
              <a:rPr lang="en-US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[ </a:t>
            </a:r>
            <a:r>
              <a:rPr lang="en-US" sz="1100" dirty="0" err="1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 ] is set equal to ( nnpfc_temp_pos_num_minus1[ </a:t>
            </a:r>
            <a:r>
              <a:rPr lang="en-US" sz="1100" dirty="0" err="1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 ] + 1 ) ÷ ( 1 &lt;&lt; nnpfc_log2_temp_pos_denom ) and specifies the fractional temporal position of the </a:t>
            </a:r>
            <a:r>
              <a:rPr lang="en-US" sz="1100" dirty="0" err="1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i-th</a:t>
            </a:r>
            <a:r>
              <a:rPr lang="en-US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 extrapolated picture relative to </a:t>
            </a:r>
            <a:r>
              <a:rPr lang="en-CA" sz="1100" dirty="0" err="1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currPic</a:t>
            </a:r>
            <a:r>
              <a:rPr lang="en-US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, where temporal position of the picture that preceded </a:t>
            </a:r>
            <a:r>
              <a:rPr lang="en-US" sz="1100" dirty="0" err="1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currPic</a:t>
            </a:r>
            <a:r>
              <a:rPr lang="en-US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 in output order corresponds to -1. When nnpfc_temp_pos_num_minus1[ </a:t>
            </a:r>
            <a:r>
              <a:rPr lang="en-US" sz="1100" dirty="0" err="1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 ]</a:t>
            </a:r>
            <a:r>
              <a:rPr lang="en-US" sz="1100" b="1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and nnpfc_log2_temp_pos_denom are not present, the value of </a:t>
            </a:r>
            <a:r>
              <a:rPr lang="en-US" sz="1100" dirty="0" err="1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FractionalTemporalPosition</a:t>
            </a:r>
            <a:r>
              <a:rPr lang="en-US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[ </a:t>
            </a:r>
            <a:r>
              <a:rPr lang="en-US" sz="1100" dirty="0" err="1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 ] is inferred to be equal to (</a:t>
            </a:r>
            <a:r>
              <a:rPr lang="en-US" sz="1100" dirty="0" err="1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1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 + 1) ÷ ( nnpfc_extrapolated_pics_minus1 + 2).</a:t>
            </a:r>
            <a:endParaRPr lang="en-US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8" name="Rectangle 15">
            <a:extLst>
              <a:ext uri="{FF2B5EF4-FFF2-40B4-BE49-F238E27FC236}">
                <a16:creationId xmlns:a16="http://schemas.microsoft.com/office/drawing/2014/main" id="{9D1E8EC5-11C4-4E35-B6AE-9A58B608ED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886460" y="1725692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F74420D6-337E-41B7-A5D5-050A3FB06BFB}"/>
              </a:ext>
            </a:extLst>
          </p:cNvPr>
          <p:cNvSpPr/>
          <p:nvPr/>
        </p:nvSpPr>
        <p:spPr>
          <a:xfrm>
            <a:off x="480363" y="2168281"/>
            <a:ext cx="510297" cy="3213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B18443F4-275C-49E2-A201-C5B4579E747E}"/>
              </a:ext>
            </a:extLst>
          </p:cNvPr>
          <p:cNvSpPr/>
          <p:nvPr/>
        </p:nvSpPr>
        <p:spPr>
          <a:xfrm>
            <a:off x="1425533" y="1728943"/>
            <a:ext cx="510296" cy="3312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k - 1</a:t>
            </a:r>
            <a:endParaRPr lang="en-US" sz="1200" dirty="0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64FC3270-D5CC-4F2D-9198-F102C66233B2}"/>
              </a:ext>
            </a:extLst>
          </p:cNvPr>
          <p:cNvSpPr/>
          <p:nvPr/>
        </p:nvSpPr>
        <p:spPr>
          <a:xfrm>
            <a:off x="1963331" y="2793350"/>
            <a:ext cx="546091" cy="25845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 hangingPunct="0">
              <a:spcBef>
                <a:spcPts val="680"/>
              </a:spcBef>
              <a:spcAft>
                <a:spcPts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NNPF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14016224-F15C-426E-83B6-D08BCE2288B1}"/>
              </a:ext>
            </a:extLst>
          </p:cNvPr>
          <p:cNvSpPr/>
          <p:nvPr/>
        </p:nvSpPr>
        <p:spPr>
          <a:xfrm>
            <a:off x="2443232" y="2163303"/>
            <a:ext cx="510296" cy="3312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k</a:t>
            </a:r>
          </a:p>
        </p:txBody>
      </p:sp>
      <p:cxnSp>
        <p:nvCxnSpPr>
          <p:cNvPr id="87" name="Connector: Elbow 86">
            <a:extLst>
              <a:ext uri="{FF2B5EF4-FFF2-40B4-BE49-F238E27FC236}">
                <a16:creationId xmlns:a16="http://schemas.microsoft.com/office/drawing/2014/main" id="{AA056E80-BEF7-432D-90B6-6819AA42A4CE}"/>
              </a:ext>
            </a:extLst>
          </p:cNvPr>
          <p:cNvCxnSpPr>
            <a:cxnSpLocks/>
          </p:cNvCxnSpPr>
          <p:nvPr/>
        </p:nvCxnSpPr>
        <p:spPr>
          <a:xfrm rot="16200000" flipH="1">
            <a:off x="1591960" y="2148932"/>
            <a:ext cx="733141" cy="555696"/>
          </a:xfrm>
          <a:prstGeom prst="bentConnector3">
            <a:avLst>
              <a:gd name="adj1" fmla="val 79416"/>
            </a:avLst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Connector: Elbow 87">
            <a:extLst>
              <a:ext uri="{FF2B5EF4-FFF2-40B4-BE49-F238E27FC236}">
                <a16:creationId xmlns:a16="http://schemas.microsoft.com/office/drawing/2014/main" id="{28A6AFF8-ADBB-44A6-8923-C22D328AD99A}"/>
              </a:ext>
            </a:extLst>
          </p:cNvPr>
          <p:cNvCxnSpPr>
            <a:stCxn id="86" idx="2"/>
            <a:endCxn id="81" idx="0"/>
          </p:cNvCxnSpPr>
          <p:nvPr/>
        </p:nvCxnSpPr>
        <p:spPr>
          <a:xfrm rot="5400000">
            <a:off x="2317989" y="2412958"/>
            <a:ext cx="298781" cy="462003"/>
          </a:xfrm>
          <a:prstGeom prst="bentConnector3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49952F71-60B2-4615-9A2B-FBBD8ED59108}"/>
                  </a:ext>
                </a:extLst>
              </p:cNvPr>
              <p:cNvSpPr/>
              <p:nvPr/>
            </p:nvSpPr>
            <p:spPr>
              <a:xfrm>
                <a:off x="2733282" y="2753987"/>
                <a:ext cx="510296" cy="331266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</a:rPr>
                  <a:t>k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1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endParaRPr lang="en-US" sz="12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49952F71-60B2-4615-9A2B-FBBD8ED5910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3282" y="2753987"/>
                <a:ext cx="510296" cy="331266"/>
              </a:xfrm>
              <a:prstGeom prst="rect">
                <a:avLst/>
              </a:prstGeom>
              <a:blipFill>
                <a:blip r:embed="rId4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0" name="Rectangle 89">
            <a:extLst>
              <a:ext uri="{FF2B5EF4-FFF2-40B4-BE49-F238E27FC236}">
                <a16:creationId xmlns:a16="http://schemas.microsoft.com/office/drawing/2014/main" id="{4739222B-F98C-4612-9194-58720CCCD9FF}"/>
              </a:ext>
            </a:extLst>
          </p:cNvPr>
          <p:cNvSpPr/>
          <p:nvPr/>
        </p:nvSpPr>
        <p:spPr>
          <a:xfrm>
            <a:off x="3372105" y="1727392"/>
            <a:ext cx="510296" cy="3312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sz="1200" dirty="0">
                <a:solidFill>
                  <a:prstClr val="black"/>
                </a:solidFill>
              </a:rPr>
              <a:t>k + 1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6D84633E-3DEE-48F1-9C0E-A33F20BF0E92}"/>
                  </a:ext>
                </a:extLst>
              </p:cNvPr>
              <p:cNvSpPr/>
              <p:nvPr/>
            </p:nvSpPr>
            <p:spPr>
              <a:xfrm>
                <a:off x="2733282" y="3136014"/>
                <a:ext cx="510296" cy="331266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r>
                  <a:rPr lang="en-US" sz="1200" dirty="0">
                    <a:solidFill>
                      <a:prstClr val="black"/>
                    </a:solidFill>
                  </a:rPr>
                  <a:t>k + </a:t>
                </a:r>
                <a14:m>
                  <m:oMath xmlns:m="http://schemas.openxmlformats.org/officeDocument/2006/math">
                    <m:r>
                      <a:rPr lang="en-US" sz="12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endParaRPr lang="en-US" sz="1200" b="1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6D84633E-3DEE-48F1-9C0E-A33F20BF0E9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3282" y="3136014"/>
                <a:ext cx="510296" cy="331266"/>
              </a:xfrm>
              <a:prstGeom prst="rect">
                <a:avLst/>
              </a:prstGeom>
              <a:blipFill>
                <a:blip r:embed="rId5"/>
                <a:stretch>
                  <a:fillRect b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012CB614-A7FB-4E69-8A5B-9F6FA05A7222}"/>
                  </a:ext>
                </a:extLst>
              </p:cNvPr>
              <p:cNvSpPr/>
              <p:nvPr/>
            </p:nvSpPr>
            <p:spPr>
              <a:xfrm>
                <a:off x="2719867" y="3521478"/>
                <a:ext cx="510296" cy="331266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/>
                <a:r>
                  <a:rPr lang="en-US" sz="1200" dirty="0">
                    <a:solidFill>
                      <a:prstClr val="black"/>
                    </a:solidFill>
                  </a:rPr>
                  <a:t>k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12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endParaRPr lang="en-US" sz="1200" b="1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012CB614-A7FB-4E69-8A5B-9F6FA05A72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9867" y="3521478"/>
                <a:ext cx="510296" cy="331266"/>
              </a:xfrm>
              <a:prstGeom prst="rect">
                <a:avLst/>
              </a:prstGeom>
              <a:blipFill>
                <a:blip r:embed="rId6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4" name="Connector: Elbow 93">
            <a:extLst>
              <a:ext uri="{FF2B5EF4-FFF2-40B4-BE49-F238E27FC236}">
                <a16:creationId xmlns:a16="http://schemas.microsoft.com/office/drawing/2014/main" id="{627B23BC-66F4-46A5-AEE2-D7BA58BB6A50}"/>
              </a:ext>
            </a:extLst>
          </p:cNvPr>
          <p:cNvCxnSpPr>
            <a:stCxn id="81" idx="3"/>
            <a:endCxn id="89" idx="1"/>
          </p:cNvCxnSpPr>
          <p:nvPr/>
        </p:nvCxnSpPr>
        <p:spPr>
          <a:xfrm flipV="1">
            <a:off x="2509422" y="2919620"/>
            <a:ext cx="223860" cy="2959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nector: Elbow 94">
            <a:extLst>
              <a:ext uri="{FF2B5EF4-FFF2-40B4-BE49-F238E27FC236}">
                <a16:creationId xmlns:a16="http://schemas.microsoft.com/office/drawing/2014/main" id="{D5B4E20D-356F-4C57-99A5-1D01FE68F836}"/>
              </a:ext>
            </a:extLst>
          </p:cNvPr>
          <p:cNvCxnSpPr>
            <a:stCxn id="81" idx="3"/>
            <a:endCxn id="91" idx="1"/>
          </p:cNvCxnSpPr>
          <p:nvPr/>
        </p:nvCxnSpPr>
        <p:spPr>
          <a:xfrm>
            <a:off x="2509422" y="2922579"/>
            <a:ext cx="223860" cy="379068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or: Elbow 95">
            <a:extLst>
              <a:ext uri="{FF2B5EF4-FFF2-40B4-BE49-F238E27FC236}">
                <a16:creationId xmlns:a16="http://schemas.microsoft.com/office/drawing/2014/main" id="{50A91030-4863-4640-B67B-DC5ACACF02B4}"/>
              </a:ext>
            </a:extLst>
          </p:cNvPr>
          <p:cNvCxnSpPr>
            <a:stCxn id="81" idx="3"/>
            <a:endCxn id="92" idx="1"/>
          </p:cNvCxnSpPr>
          <p:nvPr/>
        </p:nvCxnSpPr>
        <p:spPr>
          <a:xfrm>
            <a:off x="2509422" y="2922579"/>
            <a:ext cx="210445" cy="764532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Connector: Elbow 96">
            <a:extLst>
              <a:ext uri="{FF2B5EF4-FFF2-40B4-BE49-F238E27FC236}">
                <a16:creationId xmlns:a16="http://schemas.microsoft.com/office/drawing/2014/main" id="{027FAB04-16B2-42B8-B4A3-A3B3B2E555E7}"/>
              </a:ext>
            </a:extLst>
          </p:cNvPr>
          <p:cNvCxnSpPr>
            <a:cxnSpLocks/>
            <a:stCxn id="91" idx="3"/>
          </p:cNvCxnSpPr>
          <p:nvPr/>
        </p:nvCxnSpPr>
        <p:spPr>
          <a:xfrm flipV="1">
            <a:off x="3243578" y="2334490"/>
            <a:ext cx="400465" cy="967157"/>
          </a:xfrm>
          <a:prstGeom prst="bentConnector2">
            <a:avLst/>
          </a:prstGeom>
          <a:ln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or: Elbow 97">
            <a:extLst>
              <a:ext uri="{FF2B5EF4-FFF2-40B4-BE49-F238E27FC236}">
                <a16:creationId xmlns:a16="http://schemas.microsoft.com/office/drawing/2014/main" id="{A79663F2-449B-41B4-BF16-1B08F58A593D}"/>
              </a:ext>
            </a:extLst>
          </p:cNvPr>
          <p:cNvCxnSpPr>
            <a:cxnSpLocks/>
            <a:stCxn id="92" idx="3"/>
          </p:cNvCxnSpPr>
          <p:nvPr/>
        </p:nvCxnSpPr>
        <p:spPr>
          <a:xfrm flipV="1">
            <a:off x="3230163" y="2351951"/>
            <a:ext cx="1013437" cy="1335160"/>
          </a:xfrm>
          <a:prstGeom prst="bentConnector2">
            <a:avLst/>
          </a:prstGeom>
          <a:ln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426D038F-40E8-4D26-A0FE-705097E4EDF3}"/>
              </a:ext>
            </a:extLst>
          </p:cNvPr>
          <p:cNvCxnSpPr>
            <a:cxnSpLocks/>
            <a:stCxn id="79" idx="1"/>
            <a:endCxn id="78" idx="3"/>
          </p:cNvCxnSpPr>
          <p:nvPr/>
        </p:nvCxnSpPr>
        <p:spPr>
          <a:xfrm flipH="1">
            <a:off x="990660" y="1894576"/>
            <a:ext cx="434873" cy="434360"/>
          </a:xfrm>
          <a:prstGeom prst="straightConnector1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26AD0734-FBB8-4AE6-AAD3-39F40488547B}"/>
              </a:ext>
            </a:extLst>
          </p:cNvPr>
          <p:cNvCxnSpPr>
            <a:cxnSpLocks/>
            <a:stCxn id="86" idx="1"/>
          </p:cNvCxnSpPr>
          <p:nvPr/>
        </p:nvCxnSpPr>
        <p:spPr>
          <a:xfrm flipH="1">
            <a:off x="972528" y="2328936"/>
            <a:ext cx="1470704" cy="23015"/>
          </a:xfrm>
          <a:prstGeom prst="straightConnector1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AE815EC0-871A-4290-8C26-D2E64A0F1265}"/>
              </a:ext>
            </a:extLst>
          </p:cNvPr>
          <p:cNvSpPr txBox="1"/>
          <p:nvPr/>
        </p:nvSpPr>
        <p:spPr>
          <a:xfrm>
            <a:off x="3920111" y="1770523"/>
            <a:ext cx="181171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/>
              <a:t>k + 1 can be missed </a:t>
            </a:r>
            <a:r>
              <a:rPr lang="en-US" sz="1000" b="1" i="1" dirty="0"/>
              <a:t>potentially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793C762C-7089-4F89-BA2E-3EF2CA17F4E8}"/>
              </a:ext>
            </a:extLst>
          </p:cNvPr>
          <p:cNvSpPr txBox="1"/>
          <p:nvPr/>
        </p:nvSpPr>
        <p:spPr>
          <a:xfrm>
            <a:off x="432261" y="3879798"/>
            <a:ext cx="5411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/>
              <a:t>Example of applying </a:t>
            </a:r>
            <a:r>
              <a:rPr lang="en-US" sz="1200" i="1" u="sng" dirty="0"/>
              <a:t>temporal extrapolation </a:t>
            </a:r>
            <a:r>
              <a:rPr lang="en-US" sz="1200" i="1" dirty="0"/>
              <a:t>NNPF for missed pictures generation </a:t>
            </a:r>
            <a:r>
              <a:rPr lang="en-US" sz="1200" b="1" i="1" dirty="0"/>
              <a:t>with proposed temporal positions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F2C68FD0-9860-450F-B706-5D4C7152FE76}"/>
              </a:ext>
            </a:extLst>
          </p:cNvPr>
          <p:cNvSpPr txBox="1"/>
          <p:nvPr/>
        </p:nvSpPr>
        <p:spPr>
          <a:xfrm>
            <a:off x="2426467" y="1940176"/>
            <a:ext cx="5485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i="1" dirty="0" err="1"/>
              <a:t>currPic</a:t>
            </a:r>
            <a:endParaRPr lang="en-US" sz="1000" b="1" i="1" dirty="0"/>
          </a:p>
        </p:txBody>
      </p:sp>
      <p:cxnSp>
        <p:nvCxnSpPr>
          <p:cNvPr id="104" name="Connector: Elbow 103">
            <a:extLst>
              <a:ext uri="{FF2B5EF4-FFF2-40B4-BE49-F238E27FC236}">
                <a16:creationId xmlns:a16="http://schemas.microsoft.com/office/drawing/2014/main" id="{27FF6AF5-C528-4095-945B-3EF2256B7790}"/>
              </a:ext>
            </a:extLst>
          </p:cNvPr>
          <p:cNvCxnSpPr>
            <a:cxnSpLocks/>
            <a:stCxn id="89" idx="0"/>
          </p:cNvCxnSpPr>
          <p:nvPr/>
        </p:nvCxnSpPr>
        <p:spPr>
          <a:xfrm rot="5400000" flipH="1" flipV="1">
            <a:off x="2874513" y="2442854"/>
            <a:ext cx="425050" cy="197217"/>
          </a:xfrm>
          <a:prstGeom prst="bentConnector3">
            <a:avLst>
              <a:gd name="adj1" fmla="val 50000"/>
            </a:avLst>
          </a:prstGeom>
          <a:ln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>
            <a:extLst>
              <a:ext uri="{FF2B5EF4-FFF2-40B4-BE49-F238E27FC236}">
                <a16:creationId xmlns:a16="http://schemas.microsoft.com/office/drawing/2014/main" id="{8715785E-10ED-4F23-B832-71CCE56C223B}"/>
              </a:ext>
            </a:extLst>
          </p:cNvPr>
          <p:cNvSpPr txBox="1"/>
          <p:nvPr/>
        </p:nvSpPr>
        <p:spPr>
          <a:xfrm>
            <a:off x="4235321" y="2689825"/>
            <a:ext cx="1608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00B050"/>
                </a:solidFill>
              </a:rPr>
              <a:t>Temporal positions are clear</a:t>
            </a:r>
          </a:p>
        </p:txBody>
      </p: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1473D59C-5FFC-4D31-9979-83A176E974EF}"/>
              </a:ext>
            </a:extLst>
          </p:cNvPr>
          <p:cNvCxnSpPr>
            <a:cxnSpLocks/>
          </p:cNvCxnSpPr>
          <p:nvPr/>
        </p:nvCxnSpPr>
        <p:spPr>
          <a:xfrm flipH="1">
            <a:off x="2973050" y="1891150"/>
            <a:ext cx="434873" cy="434360"/>
          </a:xfrm>
          <a:prstGeom prst="straightConnector1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26A4C08-E4E4-423E-87CD-834495CC2C5D}"/>
                  </a:ext>
                </a:extLst>
              </p:cNvPr>
              <p:cNvSpPr txBox="1"/>
              <p:nvPr/>
            </p:nvSpPr>
            <p:spPr>
              <a:xfrm>
                <a:off x="6098381" y="1731292"/>
                <a:ext cx="5521833" cy="3525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FractionalTemporalPosition</m:t>
                    </m:r>
                    <m:r>
                      <m:rPr>
                        <m:nor/>
                      </m:rPr>
                      <a:rPr lang="en-US" sz="1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 </m:t>
                    </m:r>
                    <m:r>
                      <m:rPr>
                        <m:nor/>
                      </m:rPr>
                      <a:rPr lang="en-US" sz="1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i</m:t>
                    </m:r>
                    <m:r>
                      <m:rPr>
                        <m:nor/>
                      </m:rPr>
                      <a:rPr lang="en-US" sz="1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]= </m:t>
                    </m:r>
                    <m:f>
                      <m:fPr>
                        <m:ctrlPr>
                          <a:rPr lang="en-US" sz="1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1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nnpfc</m:t>
                        </m:r>
                        <m:r>
                          <m:rPr>
                            <m:nor/>
                          </m:rPr>
                          <a:rPr lang="en-US" sz="1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_</m:t>
                        </m:r>
                        <m:r>
                          <m:rPr>
                            <m:nor/>
                          </m:rPr>
                          <a:rPr lang="en-US" sz="1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temp</m:t>
                        </m:r>
                        <m:r>
                          <m:rPr>
                            <m:nor/>
                          </m:rPr>
                          <a:rPr lang="en-US" sz="1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_</m:t>
                        </m:r>
                        <m:r>
                          <m:rPr>
                            <m:nor/>
                          </m:rPr>
                          <a:rPr lang="en-US" sz="1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pos</m:t>
                        </m:r>
                        <m:r>
                          <m:rPr>
                            <m:nor/>
                          </m:rPr>
                          <a:rPr lang="en-US" sz="1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_</m:t>
                        </m:r>
                        <m:r>
                          <m:rPr>
                            <m:nor/>
                          </m:rPr>
                          <a:rPr lang="en-US" sz="1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num</m:t>
                        </m:r>
                        <m:r>
                          <m:rPr>
                            <m:nor/>
                          </m:rPr>
                          <a:rPr lang="en-US" sz="1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_</m:t>
                        </m:r>
                        <m:r>
                          <m:rPr>
                            <m:nor/>
                          </m:rPr>
                          <a:rPr lang="en-US" sz="1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minus</m:t>
                        </m:r>
                        <m:r>
                          <m:rPr>
                            <m:nor/>
                          </m:rPr>
                          <a:rPr lang="en-US" sz="1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1[ </m:t>
                        </m:r>
                        <m:r>
                          <m:rPr>
                            <m:nor/>
                          </m:rPr>
                          <a:rPr lang="en-US" sz="1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i</m:t>
                        </m:r>
                        <m:r>
                          <m:rPr>
                            <m:nor/>
                          </m:rPr>
                          <a:rPr lang="en-US" sz="1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] + 1</m:t>
                        </m:r>
                      </m:num>
                      <m:den>
                        <m:sSup>
                          <m:sSupPr>
                            <m:ctrlPr>
                              <a:rPr lang="en-US" sz="1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n-NO" sz="1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𝑛𝑛𝑝𝑓𝑐</m:t>
                            </m:r>
                            <m:r>
                              <a:rPr lang="nn-NO" sz="1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_</m:t>
                            </m:r>
                            <m:r>
                              <a:rPr lang="nn-NO" sz="1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𝑙𝑜𝑔</m:t>
                            </m:r>
                            <m:r>
                              <a:rPr lang="nn-NO" sz="1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2_</m:t>
                            </m:r>
                            <m:r>
                              <a:rPr lang="nn-NO" sz="1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𝑡𝑒𝑚𝑝</m:t>
                            </m:r>
                            <m:r>
                              <a:rPr lang="nn-NO" sz="1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_</m:t>
                            </m:r>
                            <m:r>
                              <a:rPr lang="nn-NO" sz="1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𝑝𝑜𝑠</m:t>
                            </m:r>
                            <m:r>
                              <a:rPr lang="nn-NO" sz="1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_</m:t>
                            </m:r>
                            <m:r>
                              <a:rPr lang="nn-NO" sz="1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𝑑𝑒𝑛𝑜𝑚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14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26A4C08-E4E4-423E-87CD-834495CC2C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8381" y="1731292"/>
                <a:ext cx="5521833" cy="352532"/>
              </a:xfrm>
              <a:prstGeom prst="rect">
                <a:avLst/>
              </a:prstGeom>
              <a:blipFill>
                <a:blip r:embed="rId7"/>
                <a:stretch>
                  <a:fillRect l="-1545" t="-5172" b="-120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069876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75981EA-FA8D-4E66-814B-040E46ABA4AF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726021" y="1512875"/>
            <a:ext cx="10733557" cy="4690459"/>
          </a:xfrm>
        </p:spPr>
        <p:txBody>
          <a:bodyPr/>
          <a:lstStyle/>
          <a:p>
            <a:r>
              <a:rPr lang="en-US" dirty="0"/>
              <a:t>This contribution proposes 3 aspects to extend and clarify NNPF specifically for missed picture generation</a:t>
            </a:r>
            <a:br>
              <a:rPr lang="en-US" dirty="0"/>
            </a:br>
            <a:endParaRPr lang="en-US" dirty="0"/>
          </a:p>
          <a:p>
            <a:r>
              <a:rPr lang="en-US" dirty="0"/>
              <a:t>Proposed modifications have been implemented and evaluated (JVET-AP0222)</a:t>
            </a:r>
            <a:br>
              <a:rPr lang="en-US" dirty="0"/>
            </a:br>
            <a:r>
              <a:rPr lang="en-US" dirty="0"/>
              <a:t>Simulation results following ULL CTC (JVET-AN2039) demonstrate substantial quality improvement</a:t>
            </a:r>
            <a:br>
              <a:rPr lang="en-US" dirty="0"/>
            </a:br>
            <a:r>
              <a:rPr lang="en-US" dirty="0"/>
              <a:t>of reconstructed video</a:t>
            </a:r>
            <a:br>
              <a:rPr lang="en-US" dirty="0"/>
            </a:br>
            <a:endParaRPr lang="en-US" dirty="0"/>
          </a:p>
          <a:p>
            <a:r>
              <a:rPr lang="en-US" dirty="0"/>
              <a:t>It is suggested to include these modifications in the VSEI specification.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0C1D47-995F-4EE2-A4AB-FE04B8C707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935C6A-F61A-4DBC-99DE-CB94D41507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852" y="6325091"/>
            <a:ext cx="1270800" cy="275024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54E4E5A-125F-424F-86CB-1B462F3398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2160" y="3274268"/>
            <a:ext cx="2778575" cy="277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0152C35-D59F-4C05-86A1-04A3C05F2B64}"/>
              </a:ext>
            </a:extLst>
          </p:cNvPr>
          <p:cNvSpPr txBox="1"/>
          <p:nvPr/>
        </p:nvSpPr>
        <p:spPr>
          <a:xfrm>
            <a:off x="1159530" y="5158592"/>
            <a:ext cx="81466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r" hangingPunct="0">
              <a:spcBef>
                <a:spcPts val="680"/>
              </a:spcBef>
              <a:spcAft>
                <a:spcPts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dirty="0">
                <a:ea typeface="Microsoft YaHei" panose="020B0503020204020204" pitchFamily="34" charset="-122"/>
                <a:cs typeface="Arial" panose="020B0604020202020204" pitchFamily="34" charset="0"/>
              </a:rPr>
              <a:t>Demo samples of implementation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b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https://drive.google.com/drive/folders/1Eg_fdCfhQ5u49COikshW0QPLLsMNbCV7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8098226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page_Image version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lnSpc>
            <a:spcPts val="3440"/>
          </a:lnSpc>
          <a:defRPr kumimoji="1" sz="3200" dirty="0" err="1" smtClean="0">
            <a:solidFill>
              <a:srgbClr val="000000"/>
            </a:solidFill>
            <a:latin typeface="Arial" panose="020B0604020202020204" pitchFamily="34" charset="0"/>
            <a:ea typeface="Microsoft YaHei" panose="020B0503020204020204" pitchFamily="34" charset="-122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演示文稿8" id="{10D78E51-8D5A-4682-A2B0-43C2A5B5BB4F}" vid="{2CAB3CEB-A314-40CA-9193-70DA3C6C90B9}"/>
    </a:ext>
  </a:extLst>
</a:theme>
</file>

<file path=ppt/theme/theme2.xml><?xml version="1.0" encoding="utf-8"?>
<a:theme xmlns:a="http://schemas.openxmlformats.org/drawingml/2006/main" name="Contents page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lnSpc>
            <a:spcPts val="3440"/>
          </a:lnSpc>
          <a:defRPr kumimoji="1" sz="2200" dirty="0" err="1" smtClean="0">
            <a:solidFill>
              <a:srgbClr val="000000"/>
            </a:solidFill>
            <a:ea typeface="Microsoft YaHei" panose="020B0503020204020204" pitchFamily="34" charset="-122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演示文稿8" id="{10D78E51-8D5A-4682-A2B0-43C2A5B5BB4F}" vid="{BD6C002A-145D-48C4-BC37-8F185842FDD8}"/>
    </a:ext>
  </a:extLst>
</a:theme>
</file>

<file path=ppt/theme/theme3.xml><?xml version="1.0" encoding="utf-8"?>
<a:theme xmlns:a="http://schemas.openxmlformats.org/drawingml/2006/main" name="Chapter page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lnSpc>
            <a:spcPts val="3440"/>
          </a:lnSpc>
          <a:defRPr kumimoji="1" dirty="0" err="1" smtClean="0">
            <a:solidFill>
              <a:srgbClr val="000000"/>
            </a:solidFill>
            <a:ea typeface="Microsoft YaHei" panose="020B0503020204020204" pitchFamily="34" charset="-122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演示文稿8" id="{10D78E51-8D5A-4682-A2B0-43C2A5B5BB4F}" vid="{9EF9C519-0329-4EF9-B266-404C2A0B68C0}"/>
    </a:ext>
  </a:extLst>
</a:theme>
</file>

<file path=ppt/theme/theme4.xml><?xml version="1.0" encoding="utf-8"?>
<a:theme xmlns:a="http://schemas.openxmlformats.org/drawingml/2006/main" name="End page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kumimoji="1" sz="4800" dirty="0" err="1" smtClean="0">
            <a:solidFill>
              <a:srgbClr val="000000"/>
            </a:solidFill>
            <a:latin typeface="Arial" panose="020B0604020202020204" pitchFamily="34" charset="0"/>
            <a:ea typeface="Microsoft YaHei" panose="020B0503020204020204" pitchFamily="34" charset="-122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演示文稿8" id="{10D78E51-8D5A-4682-A2B0-43C2A5B5BB4F}" vid="{19CE10E0-DEB1-4025-A926-EA35B177B1A8}"/>
    </a:ext>
  </a:extLst>
</a:theme>
</file>

<file path=ppt/theme/theme5.xml><?xml version="1.0" encoding="utf-8"?>
<a:theme xmlns:a="http://schemas.openxmlformats.org/drawingml/2006/main" name="Office 主题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Chapter page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lnSpc>
            <a:spcPts val="3440"/>
          </a:lnSpc>
          <a:defRPr kumimoji="1" dirty="0" err="1" smtClean="0">
            <a:solidFill>
              <a:srgbClr val="000000"/>
            </a:solidFill>
            <a:ea typeface="Microsoft YaHei" panose="020B0503020204020204" pitchFamily="34" charset="-122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演示文稿8" id="{10D78E51-8D5A-4682-A2B0-43C2A5B5BB4F}" vid="{9EF9C519-0329-4EF9-B266-404C2A0B68C0}"/>
    </a:ext>
  </a:extLst>
</a:theme>
</file>

<file path=ppt/theme/theme7.xml><?xml version="1.0" encoding="utf-8"?>
<a:theme xmlns:a="http://schemas.openxmlformats.org/drawingml/2006/main" name="2_Chapter page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lnSpc>
            <a:spcPts val="3440"/>
          </a:lnSpc>
          <a:defRPr kumimoji="1" dirty="0" err="1" smtClean="0">
            <a:solidFill>
              <a:srgbClr val="000000"/>
            </a:solidFill>
            <a:ea typeface="Microsoft YaHei" panose="020B0503020204020204" pitchFamily="34" charset="-122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演示文稿8" id="{10D78E51-8D5A-4682-A2B0-43C2A5B5BB4F}" vid="{9EF9C519-0329-4EF9-B266-404C2A0B68C0}"/>
    </a:ext>
  </a:extLst>
</a:theme>
</file>

<file path=ppt/theme/theme8.xml><?xml version="1.0" encoding="utf-8"?>
<a:theme xmlns:a="http://schemas.openxmlformats.org/drawingml/2006/main" name="3_Chapter page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lnSpc>
            <a:spcPts val="3440"/>
          </a:lnSpc>
          <a:defRPr kumimoji="1" dirty="0" err="1" smtClean="0">
            <a:solidFill>
              <a:srgbClr val="000000"/>
            </a:solidFill>
            <a:ea typeface="Microsoft YaHei" panose="020B0503020204020204" pitchFamily="34" charset="-122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演示文稿8" id="{10D78E51-8D5A-4682-A2B0-43C2A5B5BB4F}" vid="{9EF9C519-0329-4EF9-B266-404C2A0B68C0}"/>
    </a:ext>
  </a:extLst>
</a:theme>
</file>

<file path=ppt/theme/theme9.xml><?xml version="1.0" encoding="utf-8"?>
<a:theme xmlns:a="http://schemas.openxmlformats.org/drawingml/2006/main" name="4_Chapter page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lnSpc>
            <a:spcPts val="3440"/>
          </a:lnSpc>
          <a:defRPr kumimoji="1" dirty="0" err="1" smtClean="0">
            <a:solidFill>
              <a:srgbClr val="000000"/>
            </a:solidFill>
            <a:ea typeface="Microsoft YaHei" panose="020B0503020204020204" pitchFamily="34" charset="-122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演示文稿8" id="{10D78E51-8D5A-4682-A2B0-43C2A5B5BB4F}" vid="{9EF9C519-0329-4EF9-B266-404C2A0B68C0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6278</TotalTime>
  <Words>2452</Words>
  <Application>Microsoft Office PowerPoint</Application>
  <PresentationFormat>Custom</PresentationFormat>
  <Paragraphs>257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8</vt:i4>
      </vt:variant>
    </vt:vector>
  </HeadingPairs>
  <TitlesOfParts>
    <vt:vector size="24" baseType="lpstr">
      <vt:lpstr>Microsoft YaHei</vt:lpstr>
      <vt:lpstr>Arial</vt:lpstr>
      <vt:lpstr>Calibri</vt:lpstr>
      <vt:lpstr>Calibri Light</vt:lpstr>
      <vt:lpstr>Cambria Math</vt:lpstr>
      <vt:lpstr>Times New Roman</vt:lpstr>
      <vt:lpstr>Times New Roman Bold</vt:lpstr>
      <vt:lpstr>Cover page_Image version</vt:lpstr>
      <vt:lpstr>Contents page</vt:lpstr>
      <vt:lpstr>Chapter page</vt:lpstr>
      <vt:lpstr>End page</vt:lpstr>
      <vt:lpstr>Office 主题</vt:lpstr>
      <vt:lpstr>1_Chapter page</vt:lpstr>
      <vt:lpstr>2_Chapter page</vt:lpstr>
      <vt:lpstr>3_Chapter page</vt:lpstr>
      <vt:lpstr>4_Chapter page</vt:lpstr>
      <vt:lpstr>AHG9/AHG18: Missed Picture Generation purpose for NNPF SEI message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Huawei Technologies Co.,Ltd.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Sergey Ikonin</dc:creator>
  <cp:lastModifiedBy>Sergey Ikonin</cp:lastModifiedBy>
  <cp:revision>139</cp:revision>
  <dcterms:created xsi:type="dcterms:W3CDTF">2025-01-16T22:21:44Z</dcterms:created>
  <dcterms:modified xsi:type="dcterms:W3CDTF">2026-04-24T19:54:00Z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2015_ms_pID_725343">
    <vt:lpwstr>(3)ugBKOaJyAF+2ZR8jdmExaFyacnrLcOwJqVgt/eiAt7/9uRLjr3/83KfJXffCG1wvFVPSeP10
Dc9NNvHGUWrwtwKACI6q6nDY7NcezUIoD4FKlBcwq+4v0WlhdB9lj0DU9yPD/pgUXpzsro2u
qH2gSWTEwE78MEIg1nzvtxQ2ZrfVnJBql/WHhocm4WT+ALysekkM6h0D9v0dW90TDYeYAG8j
F4acTwDjPQB6Jvly/+</vt:lpwstr>
  </property>
  <property fmtid="{D5CDD505-2E9C-101B-9397-08002B2CF9AE}" pid="3" name="_2015_ms_pID_7253431">
    <vt:lpwstr>ziE1NCCJC2r3LDBHX5YS2y7Ei0yQjdt8IjSc6yaAzte6h9Vt2gm8GZ
IM9TVOOKsMVISWjPqTgRugMCEJJWz6zy8rzra4pEkJAAB9dSeb5WK2/Db6SCD4fOzPUpgWrB
TOuzAnrO4ie8dOvwiDydG3gULlJEXIFwJA5FjFT/amCZXakQtTLPQt9wmFCgTXIE+0BQ1Dnl
DNFUwz7BcD0XcrT4PaEJA2t/uvsWcaRAofjt</vt:lpwstr>
  </property>
  <property fmtid="{D5CDD505-2E9C-101B-9397-08002B2CF9AE}" pid="4" name="_2015_ms_pID_7253432">
    <vt:lpwstr>IQ==</vt:lpwstr>
  </property>
  <property fmtid="{D5CDD505-2E9C-101B-9397-08002B2CF9AE}" pid="5" name="_readonly">
    <vt:lpwstr/>
  </property>
  <property fmtid="{D5CDD505-2E9C-101B-9397-08002B2CF9AE}" pid="6" name="_change">
    <vt:lpwstr/>
  </property>
  <property fmtid="{D5CDD505-2E9C-101B-9397-08002B2CF9AE}" pid="7" name="_full-control">
    <vt:lpwstr/>
  </property>
  <property fmtid="{D5CDD505-2E9C-101B-9397-08002B2CF9AE}" pid="8" name="sflag">
    <vt:lpwstr>1598576536</vt:lpwstr>
  </property>
</Properties>
</file>