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84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0" d="100"/>
          <a:sy n="60" d="100"/>
        </p:scale>
        <p:origin x="892" y="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1835FB-5A13-44A8-8E65-72879AFD7BD1}" type="datetimeFigureOut">
              <a:rPr lang="zh-CN" altLang="en-US" smtClean="0"/>
              <a:t>2026/4/23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AFD442-EB6D-4F87-B0FB-9508E74AEB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3784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 is, the correlation is strong, but not an equivalence relationship.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AFD442-EB6D-4F87-B0FB-9508E74AEB9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5629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6A66-D45F-4092-8A78-2C9A3229297E}" type="datetimeFigureOut">
              <a:rPr lang="zh-CN" altLang="en-US" smtClean="0"/>
              <a:t>2026/4/23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F36FF527-63C9-4459-AB2E-3464C8359422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2925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6A66-D45F-4092-8A78-2C9A3229297E}" type="datetimeFigureOut">
              <a:rPr lang="zh-CN" altLang="en-US" smtClean="0"/>
              <a:t>2026/4/23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F527-63C9-4459-AB2E-3464C8359422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8362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6A66-D45F-4092-8A78-2C9A3229297E}" type="datetimeFigureOut">
              <a:rPr lang="zh-CN" altLang="en-US" smtClean="0"/>
              <a:t>2026/4/23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F527-63C9-4459-AB2E-3464C8359422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6551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6A66-D45F-4092-8A78-2C9A3229297E}" type="datetimeFigureOut">
              <a:rPr lang="zh-CN" altLang="en-US" smtClean="0"/>
              <a:t>2026/4/23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F527-63C9-4459-AB2E-3464C8359422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66968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6A66-D45F-4092-8A78-2C9A3229297E}" type="datetimeFigureOut">
              <a:rPr lang="zh-CN" altLang="en-US" smtClean="0"/>
              <a:t>2026/4/23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F527-63C9-4459-AB2E-3464C8359422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20356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6A66-D45F-4092-8A78-2C9A3229297E}" type="datetimeFigureOut">
              <a:rPr lang="zh-CN" altLang="en-US" smtClean="0"/>
              <a:t>2026/4/23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F527-63C9-4459-AB2E-3464C8359422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446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6A66-D45F-4092-8A78-2C9A3229297E}" type="datetimeFigureOut">
              <a:rPr lang="zh-CN" altLang="en-US" smtClean="0"/>
              <a:t>2026/4/23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F527-63C9-4459-AB2E-3464C83594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8992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6A66-D45F-4092-8A78-2C9A3229297E}" type="datetimeFigureOut">
              <a:rPr lang="zh-CN" altLang="en-US" smtClean="0"/>
              <a:t>2026/4/23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F527-63C9-4459-AB2E-3464C8359422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08764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991B6A66-D45F-4092-8A78-2C9A3229297E}" type="datetimeFigureOut">
              <a:rPr lang="zh-CN" altLang="en-US" smtClean="0"/>
              <a:t>2026/4/23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F527-63C9-4459-AB2E-3464C8359422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680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6A66-D45F-4092-8A78-2C9A3229297E}" type="datetimeFigureOut">
              <a:rPr lang="zh-CN" altLang="en-US" smtClean="0"/>
              <a:t>2026/4/23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F527-63C9-4459-AB2E-3464C8359422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8189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6A66-D45F-4092-8A78-2C9A3229297E}" type="datetimeFigureOut">
              <a:rPr lang="zh-CN" altLang="en-US" smtClean="0"/>
              <a:t>2026/4/23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F527-63C9-4459-AB2E-3464C8359422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0858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B6A66-D45F-4092-8A78-2C9A3229297E}" type="datetimeFigureOut">
              <a:rPr lang="zh-CN" altLang="en-US" smtClean="0"/>
              <a:t>2026/4/23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F36FF527-63C9-4459-AB2E-3464C8359422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0526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204827-90E9-4FDE-A058-47EAF0D0D6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CN" sz="6000" dirty="0"/>
              <a:t>Matrix based MPM prediction</a:t>
            </a:r>
            <a:endParaRPr lang="zh-CN" altLang="en-US" sz="6000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9419C74-D6F0-40B2-AFE2-3E3881BA52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Yanbo Gao </a:t>
            </a:r>
          </a:p>
          <a:p>
            <a:r>
              <a:rPr lang="en-US" altLang="zh-CN" dirty="0"/>
              <a:t>SHANDONG UNIVERSITY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93196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F230DC-5B68-45C7-AA83-EA766CF75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Matrix based MPM prediction 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58E7E2A8-C7EC-4765-BF95-68B594A9E3F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95401" y="1967023"/>
                <a:ext cx="9601196" cy="4300869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altLang="zh-CN" dirty="0"/>
                  <a:t>In intra coding,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MPM of the current block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is related to the best mode of neighbors. </a:t>
                </a:r>
              </a:p>
              <a:p>
                <a:r>
                  <a:rPr lang="en-US" altLang="zh-CN" dirty="0"/>
                  <a:t>However, the best mode of neighboring blocks is not equivalent to the best mode for the current block.</a:t>
                </a:r>
              </a:p>
              <a:p>
                <a:r>
                  <a:rPr lang="en-US" altLang="zh-CN" dirty="0"/>
                  <a:t>Therefore, the relationship between them needs to be further explored.</a:t>
                </a:r>
              </a:p>
              <a:p>
                <a:r>
                  <a:rPr lang="en-US" altLang="zh-CN" dirty="0"/>
                  <a:t>Here, we present a matrix base MPM prediction as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𝐴𝑥</m:t>
                      </m:r>
                    </m:oMath>
                  </m:oMathPara>
                </a14:m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CN" dirty="0"/>
                  <a:t> present the best mode of neighbors.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zh-CN" dirty="0"/>
                  <a:t> represents matrix based MPM prediction of the current block. </a:t>
                </a:r>
              </a:p>
              <a:p>
                <a:pPr lvl="2"/>
                <a:r>
                  <a:rPr lang="en-CA" altLang="zh-CN" dirty="0"/>
                  <a:t>inserted in MPM list immediately after the DIMD candidate.</a:t>
                </a:r>
                <a:endParaRPr lang="en-US" altLang="zh-CN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CN" dirty="0"/>
                  <a:t> presents the relationship between the current block and neighbors, which is 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serves as a constant term</a:t>
                </a:r>
                <a:r>
                  <a:rPr lang="en-US" altLang="zh-CN" dirty="0"/>
                  <a:t> in the ECM. Thus our method does not introduce additional complexity.</a:t>
                </a:r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58E7E2A8-C7EC-4765-BF95-68B594A9E3F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95401" y="1967023"/>
                <a:ext cx="9601196" cy="4300869"/>
              </a:xfrm>
              <a:blipFill>
                <a:blip r:embed="rId3"/>
                <a:stretch>
                  <a:fillRect l="-572" t="-709" r="-1144" b="-5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4017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8572D1-4D47-47D2-B345-28E76CE6B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How to obtain A?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5AA67F0D-FA2A-41F9-B39E-8212D617CB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Statistical data, including the best mode of the current block and the corresponding neighbors, is collected based on CTC sequences and BVI-DVC dataset under AI configuration. </a:t>
                </a:r>
              </a:p>
              <a:p>
                <a14:m>
                  <m:oMath xmlns:m="http://schemas.openxmlformats.org/officeDocument/2006/math">
                    <m:r>
                      <a:rPr lang="en-CA" altLang="zh-CN" i="1"/>
                      <m:t>𝐴</m:t>
                    </m:r>
                  </m:oMath>
                </a14:m>
                <a:r>
                  <a:rPr lang="en-US" altLang="zh-CN" dirty="0"/>
                  <a:t> is optimized offline using the Sum of Absolute Differences (SAD) criterion coupled with the Quasi-Newton method. </a:t>
                </a:r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5AA67F0D-FA2A-41F9-B39E-8212D617CB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71" t="-1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2453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BABA14-B785-412F-B236-B6C30276C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Results 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7DB4DD0-4D96-4D66-8D3D-3BE816406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E809C74-71FA-44F7-AAE9-5C64725B4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714" y="1957330"/>
            <a:ext cx="11828571" cy="4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903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DF410E-C97B-4644-B2F0-9D74CC488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Results 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36FAF1-AC9D-4F1A-8679-922ECBD9CD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EAE51D8-3185-4606-A179-10BA3B8975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143" y="1752668"/>
            <a:ext cx="11685714" cy="46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296461"/>
      </p:ext>
    </p:extLst>
  </p:cSld>
  <p:clrMapOvr>
    <a:masterClrMapping/>
  </p:clrMapOvr>
</p:sld>
</file>

<file path=ppt/theme/theme1.xml><?xml version="1.0" encoding="utf-8"?>
<a:theme xmlns:a="http://schemas.openxmlformats.org/drawingml/2006/main" name="画廊">
  <a:themeElements>
    <a:clrScheme name="画廊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画廊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画廊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24</TotalTime>
  <Words>206</Words>
  <Application>Microsoft Office PowerPoint</Application>
  <PresentationFormat>宽屏</PresentationFormat>
  <Paragraphs>20</Paragraphs>
  <Slides>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1" baseType="lpstr">
      <vt:lpstr>等线</vt:lpstr>
      <vt:lpstr>等线 Light</vt:lpstr>
      <vt:lpstr>Arial</vt:lpstr>
      <vt:lpstr>Cambria Math</vt:lpstr>
      <vt:lpstr>Gill Sans MT</vt:lpstr>
      <vt:lpstr>画廊</vt:lpstr>
      <vt:lpstr>Matrix based MPM prediction</vt:lpstr>
      <vt:lpstr>Matrix based MPM prediction </vt:lpstr>
      <vt:lpstr>How to obtain A?</vt:lpstr>
      <vt:lpstr>Results </vt:lpstr>
      <vt:lpstr>Results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Matrix based MPM prediction</dc:title>
  <dc:creator>yanbo gao</dc:creator>
  <cp:lastModifiedBy>yanbo gao</cp:lastModifiedBy>
  <cp:revision>3</cp:revision>
  <dcterms:created xsi:type="dcterms:W3CDTF">2026-04-23T02:10:45Z</dcterms:created>
  <dcterms:modified xsi:type="dcterms:W3CDTF">2026-04-23T02:34:46Z</dcterms:modified>
</cp:coreProperties>
</file>