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
  </p:notesMasterIdLst>
  <p:sldIdLst>
    <p:sldId id="369" r:id="rId3"/>
    <p:sldId id="297" r:id="rId4"/>
    <p:sldId id="371" r:id="rId5"/>
    <p:sldId id="309" r:id="rId6"/>
    <p:sldId id="310" r:id="rId7"/>
    <p:sldId id="372" r:id="rId8"/>
    <p:sldId id="269" r:id="rId9"/>
    <p:sldId id="373" r:id="rId1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hite 白底" id="{48273BEF-E86D-1E41-894E-82DC393DEF7E}">
          <p14:sldIdLst>
            <p14:sldId id="369"/>
            <p14:sldId id="297"/>
            <p14:sldId id="371"/>
            <p14:sldId id="309"/>
            <p14:sldId id="310"/>
            <p14:sldId id="372"/>
            <p14:sldId id="269"/>
          </p14:sldIdLst>
        </p14:section>
        <p14:section name="默认节" id="{1006FFF9-8781-4D3C-A7F3-0BF93F714E63}">
          <p14:sldIdLst>
            <p14:sldId id="3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94"/>
  </p:normalViewPr>
  <p:slideViewPr>
    <p:cSldViewPr snapToGrid="0">
      <p:cViewPr varScale="1">
        <p:scale>
          <a:sx n="120" d="100"/>
          <a:sy n="120" d="100"/>
        </p:scale>
        <p:origin x="8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E4C5AE-35C8-41B3-8837-EAF60ED25223}" type="datetimeFigureOut">
              <a:rPr lang="zh-CN" altLang="en-US" smtClean="0"/>
              <a:t>2026/1/20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76687A-8EF9-487F-BAD9-C0E4134740FE}" type="slidenum">
              <a:rPr lang="zh-CN" altLang="en-US" smtClean="0"/>
              <a:t>‹#›</a:t>
            </a:fld>
            <a:endParaRPr lang="zh-CN" altLang="en-US"/>
          </a:p>
        </p:txBody>
      </p:sp>
    </p:spTree>
    <p:extLst>
      <p:ext uri="{BB962C8B-B14F-4D97-AF65-F5344CB8AC3E}">
        <p14:creationId xmlns:p14="http://schemas.microsoft.com/office/powerpoint/2010/main" val="3758276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B8620FC6-7B3E-1D43-9C36-01CD4BFE55F6}" type="slidenum">
              <a:rPr kumimoji="1" lang="zh-CN" altLang="en-US" smtClean="0"/>
              <a:t>2</a:t>
            </a:fld>
            <a:endParaRPr kumimoji="1" lang="zh-CN" altLang="en-US"/>
          </a:p>
        </p:txBody>
      </p:sp>
    </p:spTree>
    <p:extLst>
      <p:ext uri="{BB962C8B-B14F-4D97-AF65-F5344CB8AC3E}">
        <p14:creationId xmlns:p14="http://schemas.microsoft.com/office/powerpoint/2010/main" val="4232836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B8620FC6-7B3E-1D43-9C36-01CD4BFE55F6}" type="slidenum">
              <a:rPr kumimoji="1" lang="zh-CN" altLang="en-US" smtClean="0"/>
              <a:t>3</a:t>
            </a:fld>
            <a:endParaRPr kumimoji="1" lang="zh-CN" altLang="en-US"/>
          </a:p>
        </p:txBody>
      </p:sp>
    </p:spTree>
    <p:extLst>
      <p:ext uri="{BB962C8B-B14F-4D97-AF65-F5344CB8AC3E}">
        <p14:creationId xmlns:p14="http://schemas.microsoft.com/office/powerpoint/2010/main" val="2519172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B8620FC6-7B3E-1D43-9C36-01CD4BFE55F6}" type="slidenum">
              <a:rPr kumimoji="1" lang="zh-CN" altLang="en-US" smtClean="0"/>
              <a:t>4</a:t>
            </a:fld>
            <a:endParaRPr kumimoji="1" lang="zh-CN" altLang="en-US"/>
          </a:p>
        </p:txBody>
      </p:sp>
    </p:spTree>
    <p:extLst>
      <p:ext uri="{BB962C8B-B14F-4D97-AF65-F5344CB8AC3E}">
        <p14:creationId xmlns:p14="http://schemas.microsoft.com/office/powerpoint/2010/main" val="2893313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B8620FC6-7B3E-1D43-9C36-01CD4BFE55F6}" type="slidenum">
              <a:rPr kumimoji="1" lang="zh-CN" altLang="en-US" smtClean="0"/>
              <a:t>5</a:t>
            </a:fld>
            <a:endParaRPr kumimoji="1" lang="zh-CN" altLang="en-US"/>
          </a:p>
        </p:txBody>
      </p:sp>
    </p:spTree>
    <p:extLst>
      <p:ext uri="{BB962C8B-B14F-4D97-AF65-F5344CB8AC3E}">
        <p14:creationId xmlns:p14="http://schemas.microsoft.com/office/powerpoint/2010/main" val="3614052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B8620FC6-7B3E-1D43-9C36-01CD4BFE55F6}" type="slidenum">
              <a:rPr kumimoji="1" lang="zh-CN" altLang="en-US" smtClean="0"/>
              <a:t>6</a:t>
            </a:fld>
            <a:endParaRPr kumimoji="1" lang="zh-CN" altLang="en-US"/>
          </a:p>
        </p:txBody>
      </p:sp>
    </p:spTree>
    <p:extLst>
      <p:ext uri="{BB962C8B-B14F-4D97-AF65-F5344CB8AC3E}">
        <p14:creationId xmlns:p14="http://schemas.microsoft.com/office/powerpoint/2010/main" val="400400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B8620FC6-7B3E-1D43-9C36-01CD4BFE55F6}" type="slidenum">
              <a:rPr kumimoji="1" lang="zh-CN" altLang="en-US" smtClean="0"/>
              <a:t>8</a:t>
            </a:fld>
            <a:endParaRPr kumimoji="1" lang="zh-CN" altLang="en-US"/>
          </a:p>
        </p:txBody>
      </p:sp>
    </p:spTree>
    <p:extLst>
      <p:ext uri="{BB962C8B-B14F-4D97-AF65-F5344CB8AC3E}">
        <p14:creationId xmlns:p14="http://schemas.microsoft.com/office/powerpoint/2010/main" val="4262925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0CD327-D3E9-4A9C-A335-A141118DB17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23D02BD-CB94-478C-B3B9-8CDDF719B1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54690587-50BE-489C-9BC6-5ADE277EF1AD}"/>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5" name="页脚占位符 4">
            <a:extLst>
              <a:ext uri="{FF2B5EF4-FFF2-40B4-BE49-F238E27FC236}">
                <a16:creationId xmlns:a16="http://schemas.microsoft.com/office/drawing/2014/main" id="{E5F9511F-D79F-4458-B59E-FD5C6B83960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AE11F67-EABF-4DE2-A262-26EE1696ADAF}"/>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2875499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237ECC-4F57-41EB-AE1C-5D1488EE52A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8B28934-3A3A-4058-BDF3-41902C5FB25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CA9F623-4856-4631-BA2C-4EFCC97214A8}"/>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5" name="页脚占位符 4">
            <a:extLst>
              <a:ext uri="{FF2B5EF4-FFF2-40B4-BE49-F238E27FC236}">
                <a16:creationId xmlns:a16="http://schemas.microsoft.com/office/drawing/2014/main" id="{68505FE1-0899-4BA6-9445-3F3D401CF4E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5302D47-E148-4BD2-9663-9EDB528AA551}"/>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1610692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D71651-5D51-4560-A344-77F58BD3243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2E9E522-331B-416A-830D-F51400DC15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CAC7CAB-AD5D-4CFF-A4BB-CD9CBD71E911}"/>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5" name="页脚占位符 4">
            <a:extLst>
              <a:ext uri="{FF2B5EF4-FFF2-40B4-BE49-F238E27FC236}">
                <a16:creationId xmlns:a16="http://schemas.microsoft.com/office/drawing/2014/main" id="{DA4C83ED-072C-4DDE-BEF2-72FE2809B42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5FC40CB-FD07-4F46-B589-881B2358D62E}"/>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868942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7F7B1F-BD52-4B5C-BE80-57D4784E0E6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F761A01-EA0C-4047-A7EE-15C652949B01}"/>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32D4225F-1BEF-4789-9302-A447BA676ADA}"/>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B100A9F-2570-44D3-9019-8E2CE315C3E2}"/>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6" name="页脚占位符 5">
            <a:extLst>
              <a:ext uri="{FF2B5EF4-FFF2-40B4-BE49-F238E27FC236}">
                <a16:creationId xmlns:a16="http://schemas.microsoft.com/office/drawing/2014/main" id="{C115BC73-6144-425D-A243-86B08B414E1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519AFBA-C986-4A39-9831-66A6D343F865}"/>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2573860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22AF03A-8168-48A9-BB4F-A6FB1AB2609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F43858E-E521-43FF-9ADD-C4DBEC8E32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EB81D50-D7A8-4109-878B-CBF660CA0415}"/>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AFCE7603-FCE3-443D-9DDE-D723FBF04D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1ED57E5-E66D-4B60-B510-433232CA3C0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58FECC15-EFB1-4C7D-8C1D-387EB0B78CED}"/>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8" name="页脚占位符 7">
            <a:extLst>
              <a:ext uri="{FF2B5EF4-FFF2-40B4-BE49-F238E27FC236}">
                <a16:creationId xmlns:a16="http://schemas.microsoft.com/office/drawing/2014/main" id="{25AF5800-B0EA-4AFE-AEC8-B0DA4572446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119510A-55FA-4085-8832-ABDE20271829}"/>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3356326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045189-5DFB-4FB3-838F-118EDE62DE7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289AAAA-ECE6-4CD6-B9E1-D8148D800DD7}"/>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4" name="页脚占位符 3">
            <a:extLst>
              <a:ext uri="{FF2B5EF4-FFF2-40B4-BE49-F238E27FC236}">
                <a16:creationId xmlns:a16="http://schemas.microsoft.com/office/drawing/2014/main" id="{9FB4076D-3359-4581-8B0E-D87923B8EC8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3440001-ECD0-4BEC-B8E5-291B127614B1}"/>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3720169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124496E5-1ADD-4B31-B960-1172831FD016}"/>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3" name="页脚占位符 2">
            <a:extLst>
              <a:ext uri="{FF2B5EF4-FFF2-40B4-BE49-F238E27FC236}">
                <a16:creationId xmlns:a16="http://schemas.microsoft.com/office/drawing/2014/main" id="{B34428B3-983C-470B-911C-E261064EC41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2B7DD418-B5B3-4B74-B8A3-FBA1E72328EA}"/>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33724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61C0DC-D98C-42C4-9D65-CC5C3BAFA8E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E846DB5-AA6B-4065-B46C-94299066A3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5B699BC-519E-475D-938B-B9F0C688E0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D20605F-31CE-40A7-A470-16D95C64C8A2}"/>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6" name="页脚占位符 5">
            <a:extLst>
              <a:ext uri="{FF2B5EF4-FFF2-40B4-BE49-F238E27FC236}">
                <a16:creationId xmlns:a16="http://schemas.microsoft.com/office/drawing/2014/main" id="{0359B932-78F7-43DA-9909-7AD7ED5063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6A05000-246C-4F28-9986-AA6242CD76B7}"/>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3563162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E2016D-6F38-48B4-A2F0-C92D1872ED4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A08020F-EB4C-4496-B1D5-3931F38759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CF2B583-674D-4113-B6EF-A1FE6DC7E0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E49C4D1-40AD-4A74-9523-54EAA5B97A96}"/>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6" name="页脚占位符 5">
            <a:extLst>
              <a:ext uri="{FF2B5EF4-FFF2-40B4-BE49-F238E27FC236}">
                <a16:creationId xmlns:a16="http://schemas.microsoft.com/office/drawing/2014/main" id="{F32BB19E-BB46-451E-BDC3-19553494DF8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588502F-5B25-4BBB-97D4-7F485E048877}"/>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107222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8329F5-6F49-4F69-9A5D-D2527786D72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3019F3BE-0D99-465E-9C14-BDCF267DF60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6153744-C87D-4BEB-8851-FCF26983A044}"/>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5" name="页脚占位符 4">
            <a:extLst>
              <a:ext uri="{FF2B5EF4-FFF2-40B4-BE49-F238E27FC236}">
                <a16:creationId xmlns:a16="http://schemas.microsoft.com/office/drawing/2014/main" id="{590350EA-907F-4F5A-9159-53A0467D145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0BF6D40-6D6D-4275-A635-C1E9E9E32708}"/>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2973060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0E76D0E-1D99-49B3-ACE6-9B0D2D7F428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E7BCF6D5-5B91-44E0-B0C1-38DB2185C3B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31D17CC-0177-4BAA-BEC5-090D643D926A}"/>
              </a:ext>
            </a:extLst>
          </p:cNvPr>
          <p:cNvSpPr>
            <a:spLocks noGrp="1"/>
          </p:cNvSpPr>
          <p:nvPr>
            <p:ph type="dt" sz="half" idx="10"/>
          </p:nvPr>
        </p:nvSpPr>
        <p:spPr/>
        <p:txBody>
          <a:bodyPr/>
          <a:lstStyle/>
          <a:p>
            <a:fld id="{4B726CEB-C945-4826-8ED3-C18A7C6D99F1}" type="datetimeFigureOut">
              <a:rPr lang="zh-CN" altLang="en-US" smtClean="0"/>
              <a:t>2026/1/20</a:t>
            </a:fld>
            <a:endParaRPr lang="zh-CN" altLang="en-US"/>
          </a:p>
        </p:txBody>
      </p:sp>
      <p:sp>
        <p:nvSpPr>
          <p:cNvPr id="5" name="页脚占位符 4">
            <a:extLst>
              <a:ext uri="{FF2B5EF4-FFF2-40B4-BE49-F238E27FC236}">
                <a16:creationId xmlns:a16="http://schemas.microsoft.com/office/drawing/2014/main" id="{5C08D337-1156-4062-A5F6-1057562DEC9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A2C5411-3071-4AA2-9C7C-9D4D2B977D2D}"/>
              </a:ext>
            </a:extLst>
          </p:cNvPr>
          <p:cNvSpPr>
            <a:spLocks noGrp="1"/>
          </p:cNvSpPr>
          <p:nvPr>
            <p:ph type="sldNum" sz="quarter" idx="12"/>
          </p:nvPr>
        </p:nvSpPr>
        <p:spPr/>
        <p:txBody>
          <a:body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9510206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目录页">
    <p:bg>
      <p:bgPr>
        <a:solidFill>
          <a:srgbClr val="046A38"/>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6595" y="6481945"/>
            <a:ext cx="666212" cy="158400"/>
          </a:xfrm>
          <a:prstGeom prst="rect">
            <a:avLst/>
          </a:prstGeom>
        </p:spPr>
      </p:pic>
      <p:sp>
        <p:nvSpPr>
          <p:cNvPr id="3" name="标题 2"/>
          <p:cNvSpPr>
            <a:spLocks noGrp="1"/>
          </p:cNvSpPr>
          <p:nvPr>
            <p:ph type="title" hasCustomPrompt="1"/>
          </p:nvPr>
        </p:nvSpPr>
        <p:spPr>
          <a:xfrm>
            <a:off x="366595" y="347629"/>
            <a:ext cx="11420888" cy="536842"/>
          </a:xfrm>
        </p:spPr>
        <p:txBody>
          <a:bodyPr/>
          <a:lstStyle>
            <a:lvl1pPr>
              <a:defRPr>
                <a:solidFill>
                  <a:srgbClr val="2DC84D"/>
                </a:solidFill>
              </a:defRPr>
            </a:lvl1pPr>
          </a:lstStyle>
          <a:p>
            <a:r>
              <a:rPr kumimoji="1" lang="zh-CN" altLang="en-US" dirty="0"/>
              <a:t>单击此处编辑母版标题样式 目录</a:t>
            </a:r>
          </a:p>
        </p:txBody>
      </p:sp>
      <p:sp>
        <p:nvSpPr>
          <p:cNvPr id="7" name="文本占位符 6"/>
          <p:cNvSpPr>
            <a:spLocks noGrp="1"/>
          </p:cNvSpPr>
          <p:nvPr>
            <p:ph type="body" sz="quarter" idx="10"/>
          </p:nvPr>
        </p:nvSpPr>
        <p:spPr>
          <a:xfrm>
            <a:off x="366713" y="1679575"/>
            <a:ext cx="11420475" cy="4636294"/>
          </a:xfrm>
          <a:prstGeom prst="rect">
            <a:avLst/>
          </a:prstGeom>
        </p:spPr>
        <p:txBody>
          <a:bodyPr/>
          <a:lstStyle>
            <a:lvl1pPr marL="342900" indent="-342900">
              <a:lnSpc>
                <a:spcPct val="150000"/>
              </a:lnSpc>
              <a:buFont typeface="Arial" charset="0"/>
              <a:buChar char="•"/>
              <a:defRPr>
                <a:solidFill>
                  <a:srgbClr val="2DC84D"/>
                </a:solidFill>
              </a:defRPr>
            </a:lvl1pPr>
            <a:lvl2pPr>
              <a:defRPr>
                <a:solidFill>
                  <a:srgbClr val="2DC84D"/>
                </a:solidFill>
              </a:defRPr>
            </a:lvl2pPr>
            <a:lvl3pPr>
              <a:defRPr>
                <a:solidFill>
                  <a:srgbClr val="2DC84D"/>
                </a:solidFill>
              </a:defRPr>
            </a:lvl3pPr>
            <a:lvl4pPr>
              <a:defRPr>
                <a:solidFill>
                  <a:srgbClr val="2DC84D"/>
                </a:solidFill>
              </a:defRPr>
            </a:lvl4pPr>
            <a:lvl5pPr>
              <a:defRPr>
                <a:solidFill>
                  <a:srgbClr val="2DC84D"/>
                </a:solidFill>
              </a:defRPr>
            </a:lvl5pPr>
          </a:lstStyle>
          <a:p>
            <a:pPr lvl="0"/>
            <a:r>
              <a:rPr kumimoji="1" lang="zh-CN" altLang="en-US" dirty="0"/>
              <a:t>单击此处编辑母版文本</a:t>
            </a:r>
          </a:p>
        </p:txBody>
      </p:sp>
      <p:graphicFrame>
        <p:nvGraphicFramePr>
          <p:cNvPr id="9" name="表格 8"/>
          <p:cNvGraphicFramePr>
            <a:graphicFrameLocks noGrp="1"/>
          </p:cNvGraphicFramePr>
          <p:nvPr userDrawn="1">
            <p:extLst>
              <p:ext uri="{D42A27DB-BD31-4B8C-83A1-F6EECF244321}">
                <p14:modId xmlns:p14="http://schemas.microsoft.com/office/powerpoint/2010/main" val="3995394823"/>
              </p:ext>
            </p:extLst>
          </p:nvPr>
        </p:nvGraphicFramePr>
        <p:xfrm>
          <a:off x="12394857" y="0"/>
          <a:ext cx="1549743" cy="6858000"/>
        </p:xfrm>
        <a:graphic>
          <a:graphicData uri="http://schemas.openxmlformats.org/drawingml/2006/table">
            <a:tbl>
              <a:tblPr firstRow="1" bandRow="1">
                <a:tableStyleId>{5C22544A-7EE6-4342-B048-85BDC9FD1C3A}</a:tableStyleId>
              </a:tblPr>
              <a:tblGrid>
                <a:gridCol w="1549743">
                  <a:extLst>
                    <a:ext uri="{9D8B030D-6E8A-4147-A177-3AD203B41FA5}">
                      <a16:colId xmlns:a16="http://schemas.microsoft.com/office/drawing/2014/main" val="20000"/>
                    </a:ext>
                  </a:extLst>
                </a:gridCol>
              </a:tblGrid>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a:t>
                      </a:r>
                    </a:p>
                    <a:p>
                      <a:pPr algn="l"/>
                      <a:r>
                        <a:rPr lang="en-US" altLang="zh-CN" sz="1400" b="0" dirty="0">
                          <a:latin typeface="OPPOSans R" charset="-122"/>
                          <a:ea typeface="OPPOSans R" charset="-122"/>
                          <a:cs typeface="OPPOSans R" charset="-122"/>
                        </a:rPr>
                        <a:t>G 106</a:t>
                      </a:r>
                    </a:p>
                    <a:p>
                      <a:pPr algn="l"/>
                      <a:r>
                        <a:rPr lang="en-US" altLang="zh-CN" sz="1400" b="0" dirty="0">
                          <a:latin typeface="OPPOSans R" charset="-122"/>
                          <a:ea typeface="OPPOSans R" charset="-122"/>
                          <a:cs typeface="OPPOSans R" charset="-122"/>
                        </a:rPr>
                        <a:t>B 56</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Dark</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45</a:t>
                      </a:r>
                    </a:p>
                    <a:p>
                      <a:pPr algn="l"/>
                      <a:r>
                        <a:rPr lang="en-US" altLang="zh-CN" sz="1400" b="0" dirty="0">
                          <a:latin typeface="OPPOSans R" charset="-122"/>
                          <a:ea typeface="OPPOSans R" charset="-122"/>
                          <a:cs typeface="OPPOSans R" charset="-122"/>
                        </a:rPr>
                        <a:t>G 200</a:t>
                      </a:r>
                    </a:p>
                    <a:p>
                      <a:pPr algn="l"/>
                      <a:r>
                        <a:rPr lang="en-US" altLang="zh-CN" sz="1400" b="0" dirty="0">
                          <a:latin typeface="OPPOSans R" charset="-122"/>
                          <a:ea typeface="OPPOSans R" charset="-122"/>
                          <a:cs typeface="OPPOSans R" charset="-122"/>
                        </a:rPr>
                        <a:t>B 77</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Light</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202</a:t>
                      </a:r>
                    </a:p>
                    <a:p>
                      <a:pPr algn="l"/>
                      <a:r>
                        <a:rPr lang="en-US" altLang="zh-CN" sz="1400" b="0" dirty="0">
                          <a:latin typeface="OPPOSans R" charset="-122"/>
                          <a:ea typeface="OPPOSans R" charset="-122"/>
                          <a:cs typeface="OPPOSans R" charset="-122"/>
                        </a:rPr>
                        <a:t>G 202</a:t>
                      </a:r>
                    </a:p>
                    <a:p>
                      <a:pPr algn="l"/>
                      <a:r>
                        <a:rPr lang="en-US" altLang="zh-CN" sz="1400" b="0" dirty="0">
                          <a:latin typeface="OPPOSans R" charset="-122"/>
                          <a:ea typeface="OPPOSans R" charset="-122"/>
                          <a:cs typeface="OPPOSans R" charset="-122"/>
                        </a:rPr>
                        <a:t>B 200</a:t>
                      </a:r>
                    </a:p>
                    <a:p>
                      <a:pPr algn="l"/>
                      <a:endParaRPr lang="en-US" altLang="zh-CN" sz="14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effectLst/>
                          <a:latin typeface="OPPOSans R" charset="-122"/>
                          <a:ea typeface="OPPOSans R" charset="-122"/>
                          <a:cs typeface="OPPOSans R" charset="-122"/>
                        </a:rPr>
                        <a:t>Platinum </a:t>
                      </a:r>
                      <a:endParaRPr lang="en-US" altLang="zh-CN" sz="1400" b="0" dirty="0">
                        <a:effectLst/>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250</a:t>
                      </a:r>
                    </a:p>
                    <a:p>
                      <a:pPr algn="l"/>
                      <a:r>
                        <a:rPr lang="en-US" altLang="zh-CN" sz="1400" b="0" dirty="0">
                          <a:latin typeface="OPPOSans R" charset="-122"/>
                          <a:ea typeface="OPPOSans R" charset="-122"/>
                          <a:cs typeface="OPPOSans R" charset="-122"/>
                        </a:rPr>
                        <a:t>G 250</a:t>
                      </a:r>
                    </a:p>
                    <a:p>
                      <a:pPr algn="l"/>
                      <a:r>
                        <a:rPr lang="en-US" altLang="zh-CN" sz="1400" b="0" dirty="0">
                          <a:latin typeface="OPPOSans R" charset="-122"/>
                          <a:ea typeface="OPPOSans R" charset="-122"/>
                          <a:cs typeface="OPPOSans R" charset="-122"/>
                        </a:rPr>
                        <a:t>B 250</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White</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167692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ection Divider A 章节页">
    <p:bg>
      <p:bgPr>
        <a:solidFill>
          <a:srgbClr val="2DC84D"/>
        </a:solidFill>
        <a:effectLst/>
      </p:bgPr>
    </p:bg>
    <p:spTree>
      <p:nvGrpSpPr>
        <p:cNvPr id="1" name=""/>
        <p:cNvGrpSpPr/>
        <p:nvPr/>
      </p:nvGrpSpPr>
      <p:grpSpPr>
        <a:xfrm>
          <a:off x="0" y="0"/>
          <a:ext cx="0" cy="0"/>
          <a:chOff x="0" y="0"/>
          <a:chExt cx="0" cy="0"/>
        </a:xfrm>
      </p:grpSpPr>
      <p:pic>
        <p:nvPicPr>
          <p:cNvPr id="22" name="图像" descr="图像"/>
          <p:cNvPicPr>
            <a:picLocks noChangeAspect="1"/>
          </p:cNvPicPr>
          <p:nvPr/>
        </p:nvPicPr>
        <p:blipFill>
          <a:blip r:embed="rId2"/>
          <a:stretch>
            <a:fillRect/>
          </a:stretch>
        </p:blipFill>
        <p:spPr>
          <a:xfrm>
            <a:off x="366595" y="6479657"/>
            <a:ext cx="667005" cy="158751"/>
          </a:xfrm>
          <a:prstGeom prst="rect">
            <a:avLst/>
          </a:prstGeom>
          <a:ln w="12700">
            <a:miter lim="400000"/>
          </a:ln>
        </p:spPr>
      </p:pic>
      <p:sp>
        <p:nvSpPr>
          <p:cNvPr id="5" name="标题 2"/>
          <p:cNvSpPr>
            <a:spLocks noGrp="1"/>
          </p:cNvSpPr>
          <p:nvPr>
            <p:ph type="title" hasCustomPrompt="1"/>
          </p:nvPr>
        </p:nvSpPr>
        <p:spPr>
          <a:xfrm>
            <a:off x="366595" y="347629"/>
            <a:ext cx="11420888" cy="536842"/>
          </a:xfrm>
        </p:spPr>
        <p:txBody>
          <a:bodyPr/>
          <a:lstStyle>
            <a:lvl1pPr>
              <a:defRPr>
                <a:solidFill>
                  <a:srgbClr val="046A38"/>
                </a:solidFill>
              </a:defRPr>
            </a:lvl1pPr>
          </a:lstStyle>
          <a:p>
            <a:r>
              <a:rPr kumimoji="1" lang="zh-CN" altLang="en-US" dirty="0"/>
              <a:t>单击此处编辑母版标题样式 章节标题</a:t>
            </a:r>
          </a:p>
        </p:txBody>
      </p:sp>
      <p:sp>
        <p:nvSpPr>
          <p:cNvPr id="6" name="文本占位符 4"/>
          <p:cNvSpPr>
            <a:spLocks noGrp="1"/>
          </p:cNvSpPr>
          <p:nvPr>
            <p:ph type="body" sz="quarter" idx="10" hasCustomPrompt="1"/>
          </p:nvPr>
        </p:nvSpPr>
        <p:spPr>
          <a:xfrm>
            <a:off x="366595" y="1232100"/>
            <a:ext cx="5534358" cy="554171"/>
          </a:xfrm>
          <a:prstGeom prst="rect">
            <a:avLst/>
          </a:prstGeom>
        </p:spPr>
        <p:txBody>
          <a:bodyPr anchor="ctr"/>
          <a:lstStyle>
            <a:lvl1pPr>
              <a:defRPr baseline="0">
                <a:solidFill>
                  <a:srgbClr val="046A38"/>
                </a:solidFill>
                <a:latin typeface="OPPOSans B" charset="-122"/>
                <a:ea typeface="OPPOSans B" charset="-122"/>
                <a:cs typeface="OPPOSans B" charset="-122"/>
              </a:defRPr>
            </a:lvl1pPr>
            <a:lvl2pPr>
              <a:defRPr>
                <a:solidFill>
                  <a:srgbClr val="2DC84D"/>
                </a:solidFill>
              </a:defRPr>
            </a:lvl2pPr>
            <a:lvl3pPr>
              <a:defRPr>
                <a:solidFill>
                  <a:srgbClr val="2DC84D"/>
                </a:solidFill>
              </a:defRPr>
            </a:lvl3pPr>
            <a:lvl4pPr>
              <a:defRPr>
                <a:solidFill>
                  <a:srgbClr val="2DC84D"/>
                </a:solidFill>
              </a:defRPr>
            </a:lvl4pPr>
            <a:lvl5pPr>
              <a:defRPr>
                <a:solidFill>
                  <a:srgbClr val="2DC84D"/>
                </a:solidFill>
              </a:defRPr>
            </a:lvl5pPr>
          </a:lstStyle>
          <a:p>
            <a:pPr lvl="0"/>
            <a:r>
              <a:rPr kumimoji="1" lang="zh-CN" altLang="en-US" dirty="0"/>
              <a:t>单击此处编辑母版文本样式 二级标题</a:t>
            </a:r>
          </a:p>
        </p:txBody>
      </p:sp>
      <p:graphicFrame>
        <p:nvGraphicFramePr>
          <p:cNvPr id="7" name="表格 6"/>
          <p:cNvGraphicFramePr>
            <a:graphicFrameLocks noGrp="1"/>
          </p:cNvGraphicFramePr>
          <p:nvPr userDrawn="1">
            <p:extLst>
              <p:ext uri="{D42A27DB-BD31-4B8C-83A1-F6EECF244321}">
                <p14:modId xmlns:p14="http://schemas.microsoft.com/office/powerpoint/2010/main" val="4188166111"/>
              </p:ext>
            </p:extLst>
          </p:nvPr>
        </p:nvGraphicFramePr>
        <p:xfrm>
          <a:off x="12394857" y="0"/>
          <a:ext cx="1549743" cy="6858000"/>
        </p:xfrm>
        <a:graphic>
          <a:graphicData uri="http://schemas.openxmlformats.org/drawingml/2006/table">
            <a:tbl>
              <a:tblPr firstRow="1" bandRow="1">
                <a:tableStyleId>{5C22544A-7EE6-4342-B048-85BDC9FD1C3A}</a:tableStyleId>
              </a:tblPr>
              <a:tblGrid>
                <a:gridCol w="1549743">
                  <a:extLst>
                    <a:ext uri="{9D8B030D-6E8A-4147-A177-3AD203B41FA5}">
                      <a16:colId xmlns:a16="http://schemas.microsoft.com/office/drawing/2014/main" val="20000"/>
                    </a:ext>
                  </a:extLst>
                </a:gridCol>
              </a:tblGrid>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a:t>
                      </a:r>
                    </a:p>
                    <a:p>
                      <a:pPr algn="l"/>
                      <a:r>
                        <a:rPr lang="en-US" altLang="zh-CN" sz="1400" b="0" dirty="0">
                          <a:latin typeface="OPPOSans R" charset="-122"/>
                          <a:ea typeface="OPPOSans R" charset="-122"/>
                          <a:cs typeface="OPPOSans R" charset="-122"/>
                        </a:rPr>
                        <a:t>G 106</a:t>
                      </a:r>
                    </a:p>
                    <a:p>
                      <a:pPr algn="l"/>
                      <a:r>
                        <a:rPr lang="en-US" altLang="zh-CN" sz="1400" b="0" dirty="0">
                          <a:latin typeface="OPPOSans R" charset="-122"/>
                          <a:ea typeface="OPPOSans R" charset="-122"/>
                          <a:cs typeface="OPPOSans R" charset="-122"/>
                        </a:rPr>
                        <a:t>B 56</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Dark</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45</a:t>
                      </a:r>
                    </a:p>
                    <a:p>
                      <a:pPr algn="l"/>
                      <a:r>
                        <a:rPr lang="en-US" altLang="zh-CN" sz="1400" b="0" dirty="0">
                          <a:latin typeface="OPPOSans R" charset="-122"/>
                          <a:ea typeface="OPPOSans R" charset="-122"/>
                          <a:cs typeface="OPPOSans R" charset="-122"/>
                        </a:rPr>
                        <a:t>G 200</a:t>
                      </a:r>
                    </a:p>
                    <a:p>
                      <a:pPr algn="l"/>
                      <a:r>
                        <a:rPr lang="en-US" altLang="zh-CN" sz="1400" b="0" dirty="0">
                          <a:latin typeface="OPPOSans R" charset="-122"/>
                          <a:ea typeface="OPPOSans R" charset="-122"/>
                          <a:cs typeface="OPPOSans R" charset="-122"/>
                        </a:rPr>
                        <a:t>B 77</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Light</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202</a:t>
                      </a:r>
                    </a:p>
                    <a:p>
                      <a:pPr algn="l"/>
                      <a:r>
                        <a:rPr lang="en-US" altLang="zh-CN" sz="1400" b="0" dirty="0">
                          <a:latin typeface="OPPOSans R" charset="-122"/>
                          <a:ea typeface="OPPOSans R" charset="-122"/>
                          <a:cs typeface="OPPOSans R" charset="-122"/>
                        </a:rPr>
                        <a:t>G 202</a:t>
                      </a:r>
                    </a:p>
                    <a:p>
                      <a:pPr algn="l"/>
                      <a:r>
                        <a:rPr lang="en-US" altLang="zh-CN" sz="1400" b="0" dirty="0">
                          <a:latin typeface="OPPOSans R" charset="-122"/>
                          <a:ea typeface="OPPOSans R" charset="-122"/>
                          <a:cs typeface="OPPOSans R" charset="-122"/>
                        </a:rPr>
                        <a:t>B 200</a:t>
                      </a:r>
                    </a:p>
                    <a:p>
                      <a:pPr algn="l"/>
                      <a:endParaRPr lang="en-US" altLang="zh-CN" sz="14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effectLst/>
                          <a:latin typeface="OPPOSans R" charset="-122"/>
                          <a:ea typeface="OPPOSans R" charset="-122"/>
                          <a:cs typeface="OPPOSans R" charset="-122"/>
                        </a:rPr>
                        <a:t>Platinum </a:t>
                      </a:r>
                      <a:endParaRPr lang="en-US" altLang="zh-CN" sz="1400" b="0" dirty="0">
                        <a:effectLst/>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250</a:t>
                      </a:r>
                    </a:p>
                    <a:p>
                      <a:pPr algn="l"/>
                      <a:r>
                        <a:rPr lang="en-US" altLang="zh-CN" sz="1400" b="0" dirty="0">
                          <a:latin typeface="OPPOSans R" charset="-122"/>
                          <a:ea typeface="OPPOSans R" charset="-122"/>
                          <a:cs typeface="OPPOSans R" charset="-122"/>
                        </a:rPr>
                        <a:t>G 250</a:t>
                      </a:r>
                    </a:p>
                    <a:p>
                      <a:pPr algn="l"/>
                      <a:r>
                        <a:rPr lang="en-US" altLang="zh-CN" sz="1400" b="0" dirty="0">
                          <a:latin typeface="OPPOSans R" charset="-122"/>
                          <a:ea typeface="OPPOSans R" charset="-122"/>
                          <a:cs typeface="OPPOSans R" charset="-122"/>
                        </a:rPr>
                        <a:t>B 250</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White</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99105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Page A 内容页">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10" name="文本占位符 9"/>
          <p:cNvSpPr>
            <a:spLocks noGrp="1"/>
          </p:cNvSpPr>
          <p:nvPr>
            <p:ph type="body" sz="quarter" idx="10"/>
          </p:nvPr>
        </p:nvSpPr>
        <p:spPr>
          <a:xfrm>
            <a:off x="388253" y="1711842"/>
            <a:ext cx="11420887" cy="4600347"/>
          </a:xfrm>
          <a:prstGeom prst="rect">
            <a:avLst/>
          </a:prstGeo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20" name="文本占位符 5"/>
          <p:cNvSpPr>
            <a:spLocks noGrp="1"/>
          </p:cNvSpPr>
          <p:nvPr>
            <p:ph type="body" sz="quarter" idx="11" hasCustomPrompt="1"/>
          </p:nvPr>
        </p:nvSpPr>
        <p:spPr>
          <a:xfrm>
            <a:off x="1409096" y="6438655"/>
            <a:ext cx="5135821" cy="244808"/>
          </a:xfrm>
          <a:prstGeom prst="rect">
            <a:avLst/>
          </a:prstGeom>
        </p:spPr>
        <p:txBody>
          <a:bodyPr anchor="ctr">
            <a:normAutofit/>
          </a:bodyPr>
          <a:lstStyle>
            <a:lvl1pPr marL="0" marR="0" indent="0" algn="l" defTabSz="412750" rtl="0" fontAlgn="auto" latinLnBrk="0" hangingPunct="0">
              <a:lnSpc>
                <a:spcPct val="100000"/>
              </a:lnSpc>
              <a:spcBef>
                <a:spcPts val="0"/>
              </a:spcBef>
              <a:spcAft>
                <a:spcPts val="0"/>
              </a:spcAft>
              <a:buClrTx/>
              <a:buSzTx/>
              <a:buFontTx/>
              <a:buNone/>
              <a:tabLst/>
              <a:defRPr kumimoji="0" lang="zh-CN" altLang="en-US" sz="1000" b="0" i="0" u="none" strike="noStrike" cap="none" spc="0" normalizeH="0" baseline="0" dirty="0">
                <a:ln>
                  <a:noFill/>
                </a:ln>
                <a:solidFill>
                  <a:srgbClr val="929292"/>
                </a:solidFill>
                <a:effectLst/>
                <a:uFillTx/>
                <a:latin typeface="OPPOSans M" charset="-122"/>
                <a:ea typeface="OPPOSans M" charset="-122"/>
                <a:cs typeface="OPPOSans M"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Tree>
    <p:extLst>
      <p:ext uri="{BB962C8B-B14F-4D97-AF65-F5344CB8AC3E}">
        <p14:creationId xmlns:p14="http://schemas.microsoft.com/office/powerpoint/2010/main" val="3320880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Content Page D 图+文本">
    <p:spTree>
      <p:nvGrpSpPr>
        <p:cNvPr id="1" name=""/>
        <p:cNvGrpSpPr/>
        <p:nvPr/>
      </p:nvGrpSpPr>
      <p:grpSpPr>
        <a:xfrm>
          <a:off x="0" y="0"/>
          <a:ext cx="0" cy="0"/>
          <a:chOff x="0" y="0"/>
          <a:chExt cx="0" cy="0"/>
        </a:xfrm>
      </p:grpSpPr>
      <p:sp>
        <p:nvSpPr>
          <p:cNvPr id="3" name="图片占位符 2"/>
          <p:cNvSpPr>
            <a:spLocks noGrp="1"/>
          </p:cNvSpPr>
          <p:nvPr>
            <p:ph type="pic" sz="quarter" idx="10"/>
          </p:nvPr>
        </p:nvSpPr>
        <p:spPr>
          <a:xfrm>
            <a:off x="-1" y="0"/>
            <a:ext cx="12211787" cy="6858000"/>
          </a:xfrm>
          <a:prstGeom prst="rect">
            <a:avLst/>
          </a:prstGeom>
        </p:spPr>
        <p:txBody>
          <a:bodyPr/>
          <a:lstStyle/>
          <a:p>
            <a:endParaRPr kumimoji="1" lang="zh-CN" altLang="en-US"/>
          </a:p>
        </p:txBody>
      </p:sp>
      <p:sp>
        <p:nvSpPr>
          <p:cNvPr id="96" name="线条"/>
          <p:cNvSpPr/>
          <p:nvPr/>
        </p:nvSpPr>
        <p:spPr>
          <a:xfrm>
            <a:off x="47859" y="11084"/>
            <a:ext cx="12251201" cy="6846917"/>
          </a:xfrm>
          <a:prstGeom prst="line">
            <a:avLst/>
          </a:prstGeom>
          <a:ln w="635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97" name="线条"/>
          <p:cNvSpPr/>
          <p:nvPr/>
        </p:nvSpPr>
        <p:spPr>
          <a:xfrm flipH="1">
            <a:off x="-65324" y="51957"/>
            <a:ext cx="12257094" cy="6846900"/>
          </a:xfrm>
          <a:prstGeom prst="line">
            <a:avLst/>
          </a:prstGeom>
          <a:ln w="6350">
            <a:solidFill>
              <a:srgbClr val="FFFFFF"/>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graphicFrame>
        <p:nvGraphicFramePr>
          <p:cNvPr id="8" name="表格 7"/>
          <p:cNvGraphicFramePr>
            <a:graphicFrameLocks noGrp="1"/>
          </p:cNvGraphicFramePr>
          <p:nvPr userDrawn="1">
            <p:extLst>
              <p:ext uri="{D42A27DB-BD31-4B8C-83A1-F6EECF244321}">
                <p14:modId xmlns:p14="http://schemas.microsoft.com/office/powerpoint/2010/main" val="2825547522"/>
              </p:ext>
            </p:extLst>
          </p:nvPr>
        </p:nvGraphicFramePr>
        <p:xfrm>
          <a:off x="12394857" y="0"/>
          <a:ext cx="1549743" cy="6858000"/>
        </p:xfrm>
        <a:graphic>
          <a:graphicData uri="http://schemas.openxmlformats.org/drawingml/2006/table">
            <a:tbl>
              <a:tblPr firstRow="1" bandRow="1">
                <a:tableStyleId>{5C22544A-7EE6-4342-B048-85BDC9FD1C3A}</a:tableStyleId>
              </a:tblPr>
              <a:tblGrid>
                <a:gridCol w="1549743">
                  <a:extLst>
                    <a:ext uri="{9D8B030D-6E8A-4147-A177-3AD203B41FA5}">
                      <a16:colId xmlns:a16="http://schemas.microsoft.com/office/drawing/2014/main" val="20000"/>
                    </a:ext>
                  </a:extLst>
                </a:gridCol>
              </a:tblGrid>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a:t>
                      </a:r>
                    </a:p>
                    <a:p>
                      <a:pPr algn="l"/>
                      <a:r>
                        <a:rPr lang="en-US" altLang="zh-CN" sz="1400" b="0" dirty="0">
                          <a:latin typeface="OPPOSans R" charset="-122"/>
                          <a:ea typeface="OPPOSans R" charset="-122"/>
                          <a:cs typeface="OPPOSans R" charset="-122"/>
                        </a:rPr>
                        <a:t>G 106</a:t>
                      </a:r>
                    </a:p>
                    <a:p>
                      <a:pPr algn="l"/>
                      <a:r>
                        <a:rPr lang="en-US" altLang="zh-CN" sz="1400" b="0" dirty="0">
                          <a:latin typeface="OPPOSans R" charset="-122"/>
                          <a:ea typeface="OPPOSans R" charset="-122"/>
                          <a:cs typeface="OPPOSans R" charset="-122"/>
                        </a:rPr>
                        <a:t>B 56</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Dark</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45</a:t>
                      </a:r>
                    </a:p>
                    <a:p>
                      <a:pPr algn="l"/>
                      <a:r>
                        <a:rPr lang="en-US" altLang="zh-CN" sz="1400" b="0" dirty="0">
                          <a:latin typeface="OPPOSans R" charset="-122"/>
                          <a:ea typeface="OPPOSans R" charset="-122"/>
                          <a:cs typeface="OPPOSans R" charset="-122"/>
                        </a:rPr>
                        <a:t>G 200</a:t>
                      </a:r>
                    </a:p>
                    <a:p>
                      <a:pPr algn="l"/>
                      <a:r>
                        <a:rPr lang="en-US" altLang="zh-CN" sz="1400" b="0" dirty="0">
                          <a:latin typeface="OPPOSans R" charset="-122"/>
                          <a:ea typeface="OPPOSans R" charset="-122"/>
                          <a:cs typeface="OPPOSans R" charset="-122"/>
                        </a:rPr>
                        <a:t>B 77</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Light</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202</a:t>
                      </a:r>
                    </a:p>
                    <a:p>
                      <a:pPr algn="l"/>
                      <a:r>
                        <a:rPr lang="en-US" altLang="zh-CN" sz="1400" b="0" dirty="0">
                          <a:latin typeface="OPPOSans R" charset="-122"/>
                          <a:ea typeface="OPPOSans R" charset="-122"/>
                          <a:cs typeface="OPPOSans R" charset="-122"/>
                        </a:rPr>
                        <a:t>G 202</a:t>
                      </a:r>
                    </a:p>
                    <a:p>
                      <a:pPr algn="l"/>
                      <a:r>
                        <a:rPr lang="en-US" altLang="zh-CN" sz="1400" b="0" dirty="0">
                          <a:latin typeface="OPPOSans R" charset="-122"/>
                          <a:ea typeface="OPPOSans R" charset="-122"/>
                          <a:cs typeface="OPPOSans R" charset="-122"/>
                        </a:rPr>
                        <a:t>B 200</a:t>
                      </a:r>
                    </a:p>
                    <a:p>
                      <a:pPr algn="l"/>
                      <a:endParaRPr lang="en-US" altLang="zh-CN" sz="14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effectLst/>
                          <a:latin typeface="OPPOSans R" charset="-122"/>
                          <a:ea typeface="OPPOSans R" charset="-122"/>
                          <a:cs typeface="OPPOSans R" charset="-122"/>
                        </a:rPr>
                        <a:t>Platinum </a:t>
                      </a:r>
                      <a:endParaRPr lang="en-US" altLang="zh-CN" sz="1400" b="0" dirty="0">
                        <a:effectLst/>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250</a:t>
                      </a:r>
                    </a:p>
                    <a:p>
                      <a:pPr algn="l"/>
                      <a:r>
                        <a:rPr lang="en-US" altLang="zh-CN" sz="1400" b="0" dirty="0">
                          <a:latin typeface="OPPOSans R" charset="-122"/>
                          <a:ea typeface="OPPOSans R" charset="-122"/>
                          <a:cs typeface="OPPOSans R" charset="-122"/>
                        </a:rPr>
                        <a:t>G 250</a:t>
                      </a:r>
                    </a:p>
                    <a:p>
                      <a:pPr algn="l"/>
                      <a:r>
                        <a:rPr lang="en-US" altLang="zh-CN" sz="1400" b="0" dirty="0">
                          <a:latin typeface="OPPOSans R" charset="-122"/>
                          <a:ea typeface="OPPOSans R" charset="-122"/>
                          <a:cs typeface="OPPOSans R" charset="-122"/>
                        </a:rPr>
                        <a:t>B 250</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White</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
        <p:nvSpPr>
          <p:cNvPr id="6" name="内容占位符 5"/>
          <p:cNvSpPr>
            <a:spLocks noGrp="1"/>
          </p:cNvSpPr>
          <p:nvPr>
            <p:ph sz="quarter" idx="11"/>
          </p:nvPr>
        </p:nvSpPr>
        <p:spPr>
          <a:xfrm>
            <a:off x="388144" y="1712119"/>
            <a:ext cx="4694219" cy="4599781"/>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Tree>
    <p:extLst>
      <p:ext uri="{BB962C8B-B14F-4D97-AF65-F5344CB8AC3E}">
        <p14:creationId xmlns:p14="http://schemas.microsoft.com/office/powerpoint/2010/main" val="3036210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5" name="表格占位符 4"/>
          <p:cNvSpPr>
            <a:spLocks noGrp="1"/>
          </p:cNvSpPr>
          <p:nvPr>
            <p:ph type="tbl" sz="quarter" idx="10"/>
          </p:nvPr>
        </p:nvSpPr>
        <p:spPr>
          <a:xfrm>
            <a:off x="388144" y="1400175"/>
            <a:ext cx="11421269" cy="4614863"/>
          </a:xfrm>
        </p:spPr>
        <p:txBody>
          <a:bodyPr/>
          <a:lstStyle/>
          <a:p>
            <a:endParaRPr kumimoji="1" lang="zh-CN" altLang="en-US"/>
          </a:p>
        </p:txBody>
      </p:sp>
      <p:sp>
        <p:nvSpPr>
          <p:cNvPr id="6" name="文本占位符 5"/>
          <p:cNvSpPr>
            <a:spLocks noGrp="1"/>
          </p:cNvSpPr>
          <p:nvPr>
            <p:ph type="body" sz="quarter" idx="12" hasCustomPrompt="1"/>
          </p:nvPr>
        </p:nvSpPr>
        <p:spPr>
          <a:xfrm>
            <a:off x="1409096" y="6438655"/>
            <a:ext cx="5135821" cy="244808"/>
          </a:xfrm>
          <a:prstGeom prst="rect">
            <a:avLst/>
          </a:prstGeom>
        </p:spPr>
        <p:txBody>
          <a:bodyPr anchor="ctr">
            <a:normAutofit/>
          </a:bodyPr>
          <a:lstStyle>
            <a:lvl1pPr marL="0" marR="0" indent="0" algn="l" defTabSz="412750" rtl="0" fontAlgn="auto" latinLnBrk="0" hangingPunct="0">
              <a:lnSpc>
                <a:spcPct val="100000"/>
              </a:lnSpc>
              <a:spcBef>
                <a:spcPts val="0"/>
              </a:spcBef>
              <a:spcAft>
                <a:spcPts val="0"/>
              </a:spcAft>
              <a:buClrTx/>
              <a:buSzTx/>
              <a:buFontTx/>
              <a:buNone/>
              <a:tabLst/>
              <a:defRPr kumimoji="0" lang="zh-CN" altLang="en-US" sz="1000" b="0" i="0" u="none" strike="noStrike" cap="none" spc="0" normalizeH="0" baseline="0" dirty="0">
                <a:ln>
                  <a:noFill/>
                </a:ln>
                <a:solidFill>
                  <a:srgbClr val="929292"/>
                </a:solidFill>
                <a:effectLst/>
                <a:uFillTx/>
                <a:latin typeface="OPPOSans M" charset="-122"/>
                <a:ea typeface="OPPOSans M" charset="-122"/>
                <a:cs typeface="OPPOSans M" charset="-122"/>
                <a:sym typeface="Helvetica"/>
              </a:defRPr>
            </a:lvl1pPr>
          </a:lstStyle>
          <a:p>
            <a:pPr lvl="0"/>
            <a:r>
              <a:rPr kumimoji="1" lang="zh-CN" altLang="en-US" dirty="0"/>
              <a:t>单击此处编辑母版文本样式</a:t>
            </a:r>
            <a:r>
              <a:rPr kumimoji="1" lang="en-US" altLang="zh-CN" dirty="0"/>
              <a:t> </a:t>
            </a:r>
            <a:r>
              <a:rPr kumimoji="1" lang="zh-CN" altLang="en-US" dirty="0"/>
              <a:t>汇报标题</a:t>
            </a:r>
          </a:p>
        </p:txBody>
      </p:sp>
    </p:spTree>
    <p:extLst>
      <p:ext uri="{BB962C8B-B14F-4D97-AF65-F5344CB8AC3E}">
        <p14:creationId xmlns:p14="http://schemas.microsoft.com/office/powerpoint/2010/main" val="2835944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End Page">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1119" y="6338787"/>
            <a:ext cx="1188583" cy="282600"/>
          </a:xfrm>
          <a:prstGeom prst="rect">
            <a:avLst/>
          </a:prstGeom>
        </p:spPr>
      </p:pic>
      <p:sp>
        <p:nvSpPr>
          <p:cNvPr id="127" name="Thank you"/>
          <p:cNvSpPr txBox="1"/>
          <p:nvPr/>
        </p:nvSpPr>
        <p:spPr>
          <a:xfrm>
            <a:off x="391119" y="2520523"/>
            <a:ext cx="5817434" cy="436017"/>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spAutoFit/>
          </a:bodyPr>
          <a:lstStyle>
            <a:lvl1pPr algn="l">
              <a:lnSpc>
                <a:spcPct val="20000"/>
              </a:lnSpc>
              <a:defRPr sz="5000" b="0">
                <a:solidFill>
                  <a:srgbClr val="2C683D"/>
                </a:solidFill>
                <a:latin typeface="Helvetica"/>
                <a:ea typeface="Helvetica"/>
                <a:cs typeface="Helvetica"/>
                <a:sym typeface="Helvetica"/>
              </a:defRPr>
            </a:lvl1pPr>
          </a:lstStyle>
          <a:p>
            <a:pPr>
              <a:lnSpc>
                <a:spcPct val="100000"/>
              </a:lnSpc>
            </a:pPr>
            <a:r>
              <a:rPr sz="2500" dirty="0">
                <a:latin typeface="OPPOSans R" charset="-122"/>
                <a:ea typeface="OPPOSans R" charset="-122"/>
                <a:cs typeface="OPPOSans R" charset="-122"/>
              </a:rPr>
              <a:t>Thank you</a:t>
            </a:r>
            <a:endParaRPr lang="en-US" sz="2500" dirty="0">
              <a:latin typeface="OPPOSans R" charset="-122"/>
              <a:ea typeface="OPPOSans R" charset="-122"/>
              <a:cs typeface="OPPOSans R" charset="-122"/>
            </a:endParaRPr>
          </a:p>
        </p:txBody>
      </p:sp>
      <p:graphicFrame>
        <p:nvGraphicFramePr>
          <p:cNvPr id="6" name="表格 5"/>
          <p:cNvGraphicFramePr>
            <a:graphicFrameLocks noGrp="1"/>
          </p:cNvGraphicFramePr>
          <p:nvPr userDrawn="1">
            <p:extLst>
              <p:ext uri="{D42A27DB-BD31-4B8C-83A1-F6EECF244321}">
                <p14:modId xmlns:p14="http://schemas.microsoft.com/office/powerpoint/2010/main" val="509727822"/>
              </p:ext>
            </p:extLst>
          </p:nvPr>
        </p:nvGraphicFramePr>
        <p:xfrm>
          <a:off x="12394857" y="0"/>
          <a:ext cx="1549743" cy="6858000"/>
        </p:xfrm>
        <a:graphic>
          <a:graphicData uri="http://schemas.openxmlformats.org/drawingml/2006/table">
            <a:tbl>
              <a:tblPr firstRow="1" bandRow="1">
                <a:tableStyleId>{5C22544A-7EE6-4342-B048-85BDC9FD1C3A}</a:tableStyleId>
              </a:tblPr>
              <a:tblGrid>
                <a:gridCol w="1549743">
                  <a:extLst>
                    <a:ext uri="{9D8B030D-6E8A-4147-A177-3AD203B41FA5}">
                      <a16:colId xmlns:a16="http://schemas.microsoft.com/office/drawing/2014/main" val="20000"/>
                    </a:ext>
                  </a:extLst>
                </a:gridCol>
              </a:tblGrid>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a:t>
                      </a:r>
                    </a:p>
                    <a:p>
                      <a:pPr algn="l"/>
                      <a:r>
                        <a:rPr lang="en-US" altLang="zh-CN" sz="1400" b="0" dirty="0">
                          <a:latin typeface="OPPOSans R" charset="-122"/>
                          <a:ea typeface="OPPOSans R" charset="-122"/>
                          <a:cs typeface="OPPOSans R" charset="-122"/>
                        </a:rPr>
                        <a:t>G 106</a:t>
                      </a:r>
                    </a:p>
                    <a:p>
                      <a:pPr algn="l"/>
                      <a:r>
                        <a:rPr lang="en-US" altLang="zh-CN" sz="1400" b="0" dirty="0">
                          <a:latin typeface="OPPOSans R" charset="-122"/>
                          <a:ea typeface="OPPOSans R" charset="-122"/>
                          <a:cs typeface="OPPOSans R" charset="-122"/>
                        </a:rPr>
                        <a:t>B 56</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Dark</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45</a:t>
                      </a:r>
                    </a:p>
                    <a:p>
                      <a:pPr algn="l"/>
                      <a:r>
                        <a:rPr lang="en-US" altLang="zh-CN" sz="1400" b="0" dirty="0">
                          <a:latin typeface="OPPOSans R" charset="-122"/>
                          <a:ea typeface="OPPOSans R" charset="-122"/>
                          <a:cs typeface="OPPOSans R" charset="-122"/>
                        </a:rPr>
                        <a:t>G 200</a:t>
                      </a:r>
                    </a:p>
                    <a:p>
                      <a:pPr algn="l"/>
                      <a:r>
                        <a:rPr lang="en-US" altLang="zh-CN" sz="1400" b="0" dirty="0">
                          <a:latin typeface="OPPOSans R" charset="-122"/>
                          <a:ea typeface="OPPOSans R" charset="-122"/>
                          <a:cs typeface="OPPOSans R" charset="-122"/>
                        </a:rPr>
                        <a:t>B 77</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Light</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202</a:t>
                      </a:r>
                    </a:p>
                    <a:p>
                      <a:pPr algn="l"/>
                      <a:r>
                        <a:rPr lang="en-US" altLang="zh-CN" sz="1400" b="0" dirty="0">
                          <a:latin typeface="OPPOSans R" charset="-122"/>
                          <a:ea typeface="OPPOSans R" charset="-122"/>
                          <a:cs typeface="OPPOSans R" charset="-122"/>
                        </a:rPr>
                        <a:t>G 202</a:t>
                      </a:r>
                    </a:p>
                    <a:p>
                      <a:pPr algn="l"/>
                      <a:r>
                        <a:rPr lang="en-US" altLang="zh-CN" sz="1400" b="0" dirty="0">
                          <a:latin typeface="OPPOSans R" charset="-122"/>
                          <a:ea typeface="OPPOSans R" charset="-122"/>
                          <a:cs typeface="OPPOSans R" charset="-122"/>
                        </a:rPr>
                        <a:t>B 200</a:t>
                      </a:r>
                    </a:p>
                    <a:p>
                      <a:pPr algn="l"/>
                      <a:endParaRPr lang="en-US" altLang="zh-CN" sz="14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effectLst/>
                          <a:latin typeface="OPPOSans R" charset="-122"/>
                          <a:ea typeface="OPPOSans R" charset="-122"/>
                          <a:cs typeface="OPPOSans R" charset="-122"/>
                        </a:rPr>
                        <a:t>Platinum </a:t>
                      </a:r>
                      <a:endParaRPr lang="en-US" altLang="zh-CN" sz="1400" b="0" dirty="0">
                        <a:effectLst/>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250</a:t>
                      </a:r>
                    </a:p>
                    <a:p>
                      <a:pPr algn="l"/>
                      <a:r>
                        <a:rPr lang="en-US" altLang="zh-CN" sz="1400" b="0" dirty="0">
                          <a:latin typeface="OPPOSans R" charset="-122"/>
                          <a:ea typeface="OPPOSans R" charset="-122"/>
                          <a:cs typeface="OPPOSans R" charset="-122"/>
                        </a:rPr>
                        <a:t>G 250</a:t>
                      </a:r>
                    </a:p>
                    <a:p>
                      <a:pPr algn="l"/>
                      <a:r>
                        <a:rPr lang="en-US" altLang="zh-CN" sz="1400" b="0" dirty="0">
                          <a:latin typeface="OPPOSans R" charset="-122"/>
                          <a:ea typeface="OPPOSans R" charset="-122"/>
                          <a:cs typeface="OPPOSans R" charset="-122"/>
                        </a:rPr>
                        <a:t>B 250</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White</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254382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3" name="灯片编号占位符 48"/>
          <p:cNvSpPr>
            <a:spLocks noGrp="1"/>
          </p:cNvSpPr>
          <p:nvPr>
            <p:ph type="sldNum" sz="quarter" idx="4"/>
          </p:nvPr>
        </p:nvSpPr>
        <p:spPr>
          <a:xfrm>
            <a:off x="11337172" y="6466894"/>
            <a:ext cx="596308" cy="230365"/>
          </a:xfrm>
          <a:prstGeom prst="rect">
            <a:avLst/>
          </a:prstGeom>
        </p:spPr>
        <p:txBody>
          <a:bodyPr vert="horz" lIns="91440" tIns="45720" rIns="91440" bIns="45720" rtlCol="0" anchor="t"/>
          <a:lstStyle>
            <a:lvl1pPr algn="r">
              <a:defRPr sz="800" b="0" i="0">
                <a:solidFill>
                  <a:srgbClr val="201F1C"/>
                </a:solidFill>
                <a:latin typeface="OPPO Sans" pitchFamily="2" charset="-122"/>
                <a:ea typeface="OPPO Sans" pitchFamily="2" charset="-122"/>
                <a:cs typeface="OPPO Sans" pitchFamily="2" charset="-122"/>
              </a:defRPr>
            </a:lvl1pPr>
          </a:lstStyle>
          <a:p>
            <a:fld id="{745A082F-C6C3-8245-845A-6C44C9809FBB}" type="slidenum">
              <a:rPr kumimoji="1" lang="zh-CN" altLang="en-US" smtClean="0"/>
              <a:pPr/>
              <a:t>‹#›</a:t>
            </a:fld>
            <a:endParaRPr kumimoji="1" lang="zh-CN" altLang="en-US" dirty="0"/>
          </a:p>
        </p:txBody>
      </p:sp>
      <p:sp>
        <p:nvSpPr>
          <p:cNvPr id="2" name="标题 1">
            <a:extLst>
              <a:ext uri="{FF2B5EF4-FFF2-40B4-BE49-F238E27FC236}">
                <a16:creationId xmlns:a16="http://schemas.microsoft.com/office/drawing/2014/main" id="{5A84EBEC-4AAB-D276-B23E-C9BCA89DB94A}"/>
              </a:ext>
            </a:extLst>
          </p:cNvPr>
          <p:cNvSpPr>
            <a:spLocks noGrp="1"/>
          </p:cNvSpPr>
          <p:nvPr>
            <p:ph type="title" hasCustomPrompt="1"/>
          </p:nvPr>
        </p:nvSpPr>
        <p:spPr>
          <a:xfrm>
            <a:off x="229487" y="346342"/>
            <a:ext cx="8582143" cy="764710"/>
          </a:xfrm>
        </p:spPr>
        <p:txBody>
          <a:bodyPr/>
          <a:lstStyle>
            <a:lvl1pPr marL="0" marR="0" indent="0" algn="l" defTabSz="914400" rtl="0" eaLnBrk="1" fontAlgn="auto" latinLnBrk="0" hangingPunct="1">
              <a:lnSpc>
                <a:spcPct val="120000"/>
              </a:lnSpc>
              <a:spcBef>
                <a:spcPct val="0"/>
              </a:spcBef>
              <a:spcAft>
                <a:spcPts val="0"/>
              </a:spcAft>
              <a:buClrTx/>
              <a:buSzTx/>
              <a:buFontTx/>
              <a:buNone/>
              <a:tabLst/>
              <a:defRPr/>
            </a:lvl1pPr>
          </a:lstStyle>
          <a:p>
            <a:r>
              <a:rPr kumimoji="1" lang="zh-CN" altLang="en-US"/>
              <a:t>标题 </a:t>
            </a:r>
            <a:r>
              <a:rPr kumimoji="1" lang="en" altLang="zh-CN"/>
              <a:t>Title OPPO Sans Bold 32</a:t>
            </a:r>
            <a:endParaRPr kumimoji="1" lang="zh-CN" altLang="en-US"/>
          </a:p>
        </p:txBody>
      </p:sp>
      <p:sp>
        <p:nvSpPr>
          <p:cNvPr id="5" name="内容占位符 4">
            <a:extLst>
              <a:ext uri="{FF2B5EF4-FFF2-40B4-BE49-F238E27FC236}">
                <a16:creationId xmlns:a16="http://schemas.microsoft.com/office/drawing/2014/main" id="{6716DAF2-91DF-1033-365A-83A6F7099D37}"/>
              </a:ext>
            </a:extLst>
          </p:cNvPr>
          <p:cNvSpPr>
            <a:spLocks noGrp="1"/>
          </p:cNvSpPr>
          <p:nvPr>
            <p:ph sz="quarter" idx="10" hasCustomPrompt="1"/>
          </p:nvPr>
        </p:nvSpPr>
        <p:spPr>
          <a:xfrm>
            <a:off x="251912" y="2423817"/>
            <a:ext cx="8582143" cy="3115159"/>
          </a:xfrm>
        </p:spPr>
        <p:txBody>
          <a:bodyPr>
            <a:normAutofit/>
          </a:bodyPr>
          <a:lstStyle>
            <a:lvl1pPr marL="0" indent="0">
              <a:buNone/>
              <a:defRPr sz="2000" b="0" i="0">
                <a:latin typeface="OPPO Sans Medium" pitchFamily="2" charset="-122"/>
                <a:ea typeface="OPPO Sans Medium" pitchFamily="2" charset="-122"/>
                <a:cs typeface="OPPO Sans Medium" pitchFamily="2" charset="-122"/>
              </a:defRPr>
            </a:lvl1pPr>
          </a:lstStyle>
          <a:p>
            <a:pPr lvl="0"/>
            <a:r>
              <a:rPr kumimoji="1" lang="zh-CN" altLang="en-US"/>
              <a:t>文本内容 </a:t>
            </a:r>
            <a:r>
              <a:rPr kumimoji="1" lang="en-US" altLang="zh-CN"/>
              <a:t>Here is text.</a:t>
            </a:r>
            <a:r>
              <a:rPr kumimoji="1" lang="zh-CN" altLang="en-US"/>
              <a:t> </a:t>
            </a:r>
            <a:r>
              <a:rPr kumimoji="1" lang="en-US" altLang="zh-CN"/>
              <a:t>OPPO Sans</a:t>
            </a:r>
            <a:r>
              <a:rPr kumimoji="1" lang="zh-CN" altLang="en-US"/>
              <a:t> </a:t>
            </a:r>
            <a:r>
              <a:rPr kumimoji="1" lang="en-US" altLang="zh-CN"/>
              <a:t>Medium</a:t>
            </a:r>
            <a:r>
              <a:rPr kumimoji="1" lang="zh-CN" altLang="en-US"/>
              <a:t> </a:t>
            </a:r>
            <a:r>
              <a:rPr kumimoji="1" lang="en-US" altLang="zh-CN"/>
              <a:t>20</a:t>
            </a:r>
          </a:p>
        </p:txBody>
      </p:sp>
      <p:sp>
        <p:nvSpPr>
          <p:cNvPr id="8" name="内容占位符 7">
            <a:extLst>
              <a:ext uri="{FF2B5EF4-FFF2-40B4-BE49-F238E27FC236}">
                <a16:creationId xmlns:a16="http://schemas.microsoft.com/office/drawing/2014/main" id="{782A2500-C600-54EB-AFD0-8674AFDE413A}"/>
              </a:ext>
            </a:extLst>
          </p:cNvPr>
          <p:cNvSpPr>
            <a:spLocks noGrp="1"/>
          </p:cNvSpPr>
          <p:nvPr>
            <p:ph sz="quarter" idx="12" hasCustomPrompt="1"/>
          </p:nvPr>
        </p:nvSpPr>
        <p:spPr>
          <a:xfrm>
            <a:off x="4109131" y="6457369"/>
            <a:ext cx="2694894" cy="207244"/>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800" b="0" i="0" u="none" strike="noStrike" kern="1200" cap="none" spc="0" normalizeH="0" baseline="0" noProof="0">
                <a:ln>
                  <a:noFill/>
                </a:ln>
                <a:solidFill>
                  <a:srgbClr val="201F1C"/>
                </a:solidFill>
                <a:effectLst/>
                <a:uLnTx/>
                <a:uFillTx/>
                <a:latin typeface="OPPO Sans"/>
                <a:ea typeface="OPPO Sans"/>
                <a:cs typeface="+mn-cs"/>
              </a:rPr>
              <a:t>单击输入一级标题</a:t>
            </a:r>
          </a:p>
        </p:txBody>
      </p:sp>
      <p:sp>
        <p:nvSpPr>
          <p:cNvPr id="10" name="内容占位符 9">
            <a:extLst>
              <a:ext uri="{FF2B5EF4-FFF2-40B4-BE49-F238E27FC236}">
                <a16:creationId xmlns:a16="http://schemas.microsoft.com/office/drawing/2014/main" id="{72EC3001-DBB4-C16F-B101-33FB85112E75}"/>
              </a:ext>
            </a:extLst>
          </p:cNvPr>
          <p:cNvSpPr>
            <a:spLocks noGrp="1"/>
          </p:cNvSpPr>
          <p:nvPr>
            <p:ph sz="quarter" idx="13" hasCustomPrompt="1"/>
          </p:nvPr>
        </p:nvSpPr>
        <p:spPr>
          <a:xfrm>
            <a:off x="7962321" y="6456601"/>
            <a:ext cx="2818123" cy="217537"/>
          </a:xfrm>
        </p:spPr>
        <p:txBody>
          <a:bodyPr>
            <a:normAutofit/>
          </a:bodyPr>
          <a:lstStyle>
            <a:lvl1pPr marL="0" indent="0">
              <a:buNone/>
              <a:defRPr sz="800"/>
            </a:lvl1pPr>
            <a:lvl2pPr>
              <a:defRPr sz="800"/>
            </a:lvl2pPr>
            <a:lvl3pPr>
              <a:defRPr sz="800"/>
            </a:lvl3pPr>
            <a:lvl4pPr>
              <a:defRPr sz="800"/>
            </a:lvl4pPr>
            <a:lvl5pPr>
              <a:defRPr sz="800"/>
            </a:lvl5pPr>
          </a:lstStyle>
          <a:p>
            <a:pPr marL="228600" marR="0" lvl="0" indent="-228600" algn="l" defTabSz="914400" rtl="0" eaLnBrk="1" fontAlgn="auto" latinLnBrk="0" hangingPunct="1">
              <a:lnSpc>
                <a:spcPct val="100000"/>
              </a:lnSpc>
              <a:spcBef>
                <a:spcPts val="0"/>
              </a:spcBef>
              <a:spcAft>
                <a:spcPts val="0"/>
              </a:spcAft>
              <a:buClrTx/>
              <a:buSzTx/>
              <a:tabLst/>
              <a:defRPr/>
            </a:pPr>
            <a:r>
              <a:rPr kumimoji="1" lang="zh-CN" altLang="en-US" sz="800" b="0" i="0" u="none" strike="noStrike" kern="1200" cap="none" spc="0" normalizeH="0" baseline="0" noProof="0">
                <a:ln>
                  <a:noFill/>
                </a:ln>
                <a:solidFill>
                  <a:srgbClr val="201F1C"/>
                </a:solidFill>
                <a:effectLst/>
                <a:uLnTx/>
                <a:uFillTx/>
                <a:latin typeface="OPPO Sans"/>
                <a:ea typeface="OPPO Sans"/>
                <a:cs typeface="+mn-cs"/>
              </a:rPr>
              <a:t>单击输入二级标题或版本编号</a:t>
            </a:r>
          </a:p>
        </p:txBody>
      </p:sp>
    </p:spTree>
    <p:extLst>
      <p:ext uri="{BB962C8B-B14F-4D97-AF65-F5344CB8AC3E}">
        <p14:creationId xmlns:p14="http://schemas.microsoft.com/office/powerpoint/2010/main" val="3878079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8653328-943C-4B94-9F1A-F36787636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4F31FB54-7497-4182-AD39-F2B4B5A538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09E5427-25C7-4BC7-88F3-D6AF33E92E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726CEB-C945-4826-8ED3-C18A7C6D99F1}" type="datetimeFigureOut">
              <a:rPr lang="zh-CN" altLang="en-US" smtClean="0"/>
              <a:t>2026/1/20</a:t>
            </a:fld>
            <a:endParaRPr lang="zh-CN" altLang="en-US"/>
          </a:p>
        </p:txBody>
      </p:sp>
      <p:sp>
        <p:nvSpPr>
          <p:cNvPr id="5" name="页脚占位符 4">
            <a:extLst>
              <a:ext uri="{FF2B5EF4-FFF2-40B4-BE49-F238E27FC236}">
                <a16:creationId xmlns:a16="http://schemas.microsoft.com/office/drawing/2014/main" id="{7E394243-29CD-47E1-BEC4-80D543E6AD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A7904305-273A-4F2B-8413-C45969C8FF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5116E-7FEE-4FAE-A2A4-B51281B12EE9}" type="slidenum">
              <a:rPr lang="zh-CN" altLang="en-US" smtClean="0"/>
              <a:t>‹#›</a:t>
            </a:fld>
            <a:endParaRPr lang="zh-CN" altLang="en-US"/>
          </a:p>
        </p:txBody>
      </p:sp>
    </p:spTree>
    <p:extLst>
      <p:ext uri="{BB962C8B-B14F-4D97-AF65-F5344CB8AC3E}">
        <p14:creationId xmlns:p14="http://schemas.microsoft.com/office/powerpoint/2010/main" val="2495103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66595" y="6481945"/>
            <a:ext cx="666212" cy="158400"/>
          </a:xfrm>
          <a:prstGeom prst="rect">
            <a:avLst/>
          </a:prstGeom>
        </p:spPr>
      </p:pic>
      <p:sp>
        <p:nvSpPr>
          <p:cNvPr id="5" name="标题占位符 4"/>
          <p:cNvSpPr>
            <a:spLocks noGrp="1"/>
          </p:cNvSpPr>
          <p:nvPr>
            <p:ph type="title"/>
          </p:nvPr>
        </p:nvSpPr>
        <p:spPr>
          <a:xfrm>
            <a:off x="388253" y="313763"/>
            <a:ext cx="11420888" cy="536842"/>
          </a:xfrm>
          <a:prstGeom prst="rect">
            <a:avLst/>
          </a:prstGeom>
        </p:spPr>
        <p:txBody>
          <a:bodyPr vert="horz" lIns="91440" tIns="45720" rIns="91440" bIns="45720" rtlCol="0" anchor="ctr">
            <a:normAutofit/>
          </a:bodyPr>
          <a:lstStyle/>
          <a:p>
            <a:r>
              <a:rPr kumimoji="1" lang="zh-CN" altLang="en-US" dirty="0"/>
              <a:t>单击此处编辑母版标题样式 </a:t>
            </a:r>
            <a:r>
              <a:rPr kumimoji="1" lang="en-US" altLang="zh-CN" dirty="0"/>
              <a:t>OPPO Sans B 50pt.</a:t>
            </a:r>
            <a:endParaRPr kumimoji="1" lang="zh-CN" altLang="en-US" dirty="0"/>
          </a:p>
        </p:txBody>
      </p:sp>
      <p:sp>
        <p:nvSpPr>
          <p:cNvPr id="11" name="线条"/>
          <p:cNvSpPr/>
          <p:nvPr userDrawn="1"/>
        </p:nvSpPr>
        <p:spPr>
          <a:xfrm>
            <a:off x="382859" y="6403611"/>
            <a:ext cx="11426282" cy="1"/>
          </a:xfrm>
          <a:prstGeom prst="line">
            <a:avLst/>
          </a:prstGeom>
          <a:ln w="25400">
            <a:solidFill>
              <a:srgbClr val="CACAC8"/>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6" name="pg. xx"/>
          <p:cNvSpPr txBox="1"/>
          <p:nvPr userDrawn="1"/>
        </p:nvSpPr>
        <p:spPr>
          <a:xfrm>
            <a:off x="10442363" y="6437145"/>
            <a:ext cx="1366779" cy="143629"/>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spAutoFit/>
          </a:bodyPr>
          <a:lstStyle>
            <a:lvl1pPr algn="r">
              <a:defRPr sz="2000" b="0">
                <a:solidFill>
                  <a:srgbClr val="929292"/>
                </a:solidFill>
                <a:latin typeface="Helvetica"/>
                <a:ea typeface="Helvetica"/>
                <a:cs typeface="Helvetica"/>
                <a:sym typeface="Helvetica"/>
              </a:defRPr>
            </a:lvl1pPr>
          </a:lstStyle>
          <a:p>
            <a:fld id="{00E22F85-807F-CA40-8F16-B425A1EE1DAC}" type="slidenum">
              <a:rPr lang="uk-UA" sz="600" smtClean="0">
                <a:latin typeface="OPPOSans R" charset="-122"/>
                <a:ea typeface="OPPOSans R" charset="-122"/>
                <a:cs typeface="OPPOSans R" charset="-122"/>
              </a:rPr>
              <a:t>‹#›</a:t>
            </a:fld>
            <a:endParaRPr sz="600" dirty="0">
              <a:latin typeface="OPPOSans R" charset="-122"/>
              <a:ea typeface="OPPOSans R" charset="-122"/>
              <a:cs typeface="OPPOSans R" charset="-122"/>
            </a:endParaRPr>
          </a:p>
        </p:txBody>
      </p:sp>
      <p:graphicFrame>
        <p:nvGraphicFramePr>
          <p:cNvPr id="18" name="表格 17"/>
          <p:cNvGraphicFramePr>
            <a:graphicFrameLocks noGrp="1"/>
          </p:cNvGraphicFramePr>
          <p:nvPr userDrawn="1">
            <p:extLst>
              <p:ext uri="{D42A27DB-BD31-4B8C-83A1-F6EECF244321}">
                <p14:modId xmlns:p14="http://schemas.microsoft.com/office/powerpoint/2010/main" val="2679859983"/>
              </p:ext>
            </p:extLst>
          </p:nvPr>
        </p:nvGraphicFramePr>
        <p:xfrm>
          <a:off x="12394857" y="0"/>
          <a:ext cx="1549743" cy="6858000"/>
        </p:xfrm>
        <a:graphic>
          <a:graphicData uri="http://schemas.openxmlformats.org/drawingml/2006/table">
            <a:tbl>
              <a:tblPr firstRow="1" bandRow="1">
                <a:tableStyleId>{5C22544A-7EE6-4342-B048-85BDC9FD1C3A}</a:tableStyleId>
              </a:tblPr>
              <a:tblGrid>
                <a:gridCol w="1549743">
                  <a:extLst>
                    <a:ext uri="{9D8B030D-6E8A-4147-A177-3AD203B41FA5}">
                      <a16:colId xmlns:a16="http://schemas.microsoft.com/office/drawing/2014/main" val="20000"/>
                    </a:ext>
                  </a:extLst>
                </a:gridCol>
              </a:tblGrid>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a:t>
                      </a:r>
                    </a:p>
                    <a:p>
                      <a:pPr algn="l"/>
                      <a:r>
                        <a:rPr lang="en-US" altLang="zh-CN" sz="1400" b="0" dirty="0">
                          <a:latin typeface="OPPOSans R" charset="-122"/>
                          <a:ea typeface="OPPOSans R" charset="-122"/>
                          <a:cs typeface="OPPOSans R" charset="-122"/>
                        </a:rPr>
                        <a:t>G 106</a:t>
                      </a:r>
                    </a:p>
                    <a:p>
                      <a:pPr algn="l"/>
                      <a:r>
                        <a:rPr lang="en-US" altLang="zh-CN" sz="1400" b="0" dirty="0">
                          <a:latin typeface="OPPOSans R" charset="-122"/>
                          <a:ea typeface="OPPOSans R" charset="-122"/>
                          <a:cs typeface="OPPOSans R" charset="-122"/>
                        </a:rPr>
                        <a:t>B 56</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Dark</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46A38"/>
                    </a:solidFill>
                  </a:tcPr>
                </a:tc>
                <a:extLst>
                  <a:ext uri="{0D108BD9-81ED-4DB2-BD59-A6C34878D82A}">
                    <a16:rowId xmlns:a16="http://schemas.microsoft.com/office/drawing/2014/main" val="10000"/>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45</a:t>
                      </a:r>
                    </a:p>
                    <a:p>
                      <a:pPr algn="l"/>
                      <a:r>
                        <a:rPr lang="en-US" altLang="zh-CN" sz="1400" b="0" dirty="0">
                          <a:latin typeface="OPPOSans R" charset="-122"/>
                          <a:ea typeface="OPPOSans R" charset="-122"/>
                          <a:cs typeface="OPPOSans R" charset="-122"/>
                        </a:rPr>
                        <a:t>G 200</a:t>
                      </a:r>
                    </a:p>
                    <a:p>
                      <a:pPr algn="l"/>
                      <a:r>
                        <a:rPr lang="en-US" altLang="zh-CN" sz="1400" b="0" dirty="0">
                          <a:latin typeface="OPPOSans R" charset="-122"/>
                          <a:ea typeface="OPPOSans R" charset="-122"/>
                          <a:cs typeface="OPPOSans R" charset="-122"/>
                        </a:rPr>
                        <a:t>B 77</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Light</a:t>
                      </a:r>
                      <a:r>
                        <a:rPr lang="zh-CN" altLang="en-US" sz="1400" b="0" dirty="0">
                          <a:latin typeface="OPPOSans R" charset="-122"/>
                          <a:ea typeface="OPPOSans R" charset="-122"/>
                          <a:cs typeface="OPPOSans R" charset="-122"/>
                        </a:rPr>
                        <a:t> </a:t>
                      </a:r>
                      <a:r>
                        <a:rPr lang="en-US" altLang="zh-CN" sz="1400" b="0" dirty="0">
                          <a:latin typeface="OPPOSans R" charset="-122"/>
                          <a:ea typeface="OPPOSans R" charset="-122"/>
                          <a:cs typeface="OPPOSans R" charset="-122"/>
                        </a:rPr>
                        <a:t>Green</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2DC84D"/>
                    </a:solidFill>
                  </a:tcPr>
                </a:tc>
                <a:extLst>
                  <a:ext uri="{0D108BD9-81ED-4DB2-BD59-A6C34878D82A}">
                    <a16:rowId xmlns:a16="http://schemas.microsoft.com/office/drawing/2014/main" val="10001"/>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202</a:t>
                      </a:r>
                    </a:p>
                    <a:p>
                      <a:pPr algn="l"/>
                      <a:r>
                        <a:rPr lang="en-US" altLang="zh-CN" sz="1400" b="0" dirty="0">
                          <a:latin typeface="OPPOSans R" charset="-122"/>
                          <a:ea typeface="OPPOSans R" charset="-122"/>
                          <a:cs typeface="OPPOSans R" charset="-122"/>
                        </a:rPr>
                        <a:t>G 202</a:t>
                      </a:r>
                    </a:p>
                    <a:p>
                      <a:pPr algn="l"/>
                      <a:r>
                        <a:rPr lang="en-US" altLang="zh-CN" sz="1400" b="0" dirty="0">
                          <a:latin typeface="OPPOSans R" charset="-122"/>
                          <a:ea typeface="OPPOSans R" charset="-122"/>
                          <a:cs typeface="OPPOSans R" charset="-122"/>
                        </a:rPr>
                        <a:t>B 200</a:t>
                      </a:r>
                    </a:p>
                    <a:p>
                      <a:pPr algn="l"/>
                      <a:endParaRPr lang="en-US" altLang="zh-CN" sz="1400" b="0" dirty="0">
                        <a:latin typeface="OPPOSans R" charset="-122"/>
                        <a:ea typeface="OPPOSans R" charset="-122"/>
                        <a:cs typeface="OPPOSans R" charset="-122"/>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400" b="0" kern="1200" dirty="0">
                          <a:solidFill>
                            <a:schemeClr val="dk1"/>
                          </a:solidFill>
                          <a:effectLst/>
                          <a:latin typeface="OPPOSans R" charset="-122"/>
                          <a:ea typeface="OPPOSans R" charset="-122"/>
                          <a:cs typeface="OPPOSans R" charset="-122"/>
                        </a:rPr>
                        <a:t>Platinum </a:t>
                      </a:r>
                      <a:endParaRPr lang="en-US" altLang="zh-CN" sz="1400" b="0" dirty="0">
                        <a:effectLst/>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CACAC8"/>
                    </a:solidFill>
                  </a:tcPr>
                </a:tc>
                <a:extLst>
                  <a:ext uri="{0D108BD9-81ED-4DB2-BD59-A6C34878D82A}">
                    <a16:rowId xmlns:a16="http://schemas.microsoft.com/office/drawing/2014/main" val="10002"/>
                  </a:ext>
                </a:extLst>
              </a:tr>
              <a:tr h="1714500">
                <a:tc>
                  <a:txBody>
                    <a:bodyPr/>
                    <a:lstStyle/>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R 250</a:t>
                      </a:r>
                    </a:p>
                    <a:p>
                      <a:pPr algn="l"/>
                      <a:r>
                        <a:rPr lang="en-US" altLang="zh-CN" sz="1400" b="0" dirty="0">
                          <a:latin typeface="OPPOSans R" charset="-122"/>
                          <a:ea typeface="OPPOSans R" charset="-122"/>
                          <a:cs typeface="OPPOSans R" charset="-122"/>
                        </a:rPr>
                        <a:t>G 250</a:t>
                      </a:r>
                    </a:p>
                    <a:p>
                      <a:pPr algn="l"/>
                      <a:r>
                        <a:rPr lang="en-US" altLang="zh-CN" sz="1400" b="0" dirty="0">
                          <a:latin typeface="OPPOSans R" charset="-122"/>
                          <a:ea typeface="OPPOSans R" charset="-122"/>
                          <a:cs typeface="OPPOSans R" charset="-122"/>
                        </a:rPr>
                        <a:t>B 250</a:t>
                      </a:r>
                    </a:p>
                    <a:p>
                      <a:pPr algn="l"/>
                      <a:endParaRPr lang="en-US" altLang="zh-CN" sz="1400" b="0" dirty="0">
                        <a:latin typeface="OPPOSans R" charset="-122"/>
                        <a:ea typeface="OPPOSans R" charset="-122"/>
                        <a:cs typeface="OPPOSans R" charset="-122"/>
                      </a:endParaRPr>
                    </a:p>
                    <a:p>
                      <a:pPr algn="l"/>
                      <a:r>
                        <a:rPr lang="en-US" altLang="zh-CN" sz="1400" b="0" dirty="0">
                          <a:latin typeface="OPPOSans R" charset="-122"/>
                          <a:ea typeface="OPPOSans R" charset="-122"/>
                          <a:cs typeface="OPPOSans R" charset="-122"/>
                        </a:rPr>
                        <a:t>White</a:t>
                      </a:r>
                      <a:endParaRPr lang="zh-CN" altLang="en-US" sz="1400" b="0" dirty="0">
                        <a:latin typeface="OPPOSans R" charset="-122"/>
                        <a:ea typeface="OPPOSans R" charset="-122"/>
                        <a:cs typeface="OPPOSans R" charset="-122"/>
                      </a:endParaRPr>
                    </a:p>
                  </a:txBody>
                  <a:tcPr marL="45720" marR="45720" marT="228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AFAFA"/>
                    </a:solidFill>
                  </a:tcPr>
                </a:tc>
                <a:extLst>
                  <a:ext uri="{0D108BD9-81ED-4DB2-BD59-A6C34878D82A}">
                    <a16:rowId xmlns:a16="http://schemas.microsoft.com/office/drawing/2014/main" val="10003"/>
                  </a:ext>
                </a:extLst>
              </a:tr>
            </a:tbl>
          </a:graphicData>
        </a:graphic>
      </p:graphicFrame>
      <p:sp>
        <p:nvSpPr>
          <p:cNvPr id="19" name="文本占位符 18"/>
          <p:cNvSpPr>
            <a:spLocks noGrp="1"/>
          </p:cNvSpPr>
          <p:nvPr>
            <p:ph type="body" idx="1"/>
          </p:nvPr>
        </p:nvSpPr>
        <p:spPr>
          <a:xfrm>
            <a:off x="388252" y="1806575"/>
            <a:ext cx="11420888" cy="4351338"/>
          </a:xfrm>
          <a:prstGeom prst="rect">
            <a:avLst/>
          </a:prstGeom>
        </p:spPr>
        <p:txBody>
          <a:bodyPr vert="horz" lIns="91440" tIns="45720" rIns="91440" bIns="45720" rtlCol="0">
            <a:normAutofit/>
          </a:body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Tree>
    <p:extLst>
      <p:ext uri="{BB962C8B-B14F-4D97-AF65-F5344CB8AC3E}">
        <p14:creationId xmlns:p14="http://schemas.microsoft.com/office/powerpoint/2010/main" val="7271878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sldNum="0" hdr="0" dt="0"/>
  <p:txStyles>
    <p:titleStyle>
      <a:lvl1pPr marL="0" marR="0" indent="0" algn="l" defTabSz="412750" latinLnBrk="0">
        <a:lnSpc>
          <a:spcPct val="100000"/>
        </a:lnSpc>
        <a:spcBef>
          <a:spcPts val="0"/>
        </a:spcBef>
        <a:spcAft>
          <a:spcPts val="0"/>
        </a:spcAft>
        <a:buClrTx/>
        <a:buSzTx/>
        <a:buFontTx/>
        <a:buNone/>
        <a:tabLst/>
        <a:defRPr sz="2500" b="0" i="0" u="none" strike="noStrike" cap="none" spc="0" baseline="0">
          <a:ln>
            <a:noFill/>
          </a:ln>
          <a:solidFill>
            <a:srgbClr val="046A38"/>
          </a:solidFill>
          <a:uFillTx/>
          <a:latin typeface="OPPOSans B" charset="-122"/>
          <a:ea typeface="OPPOSans B" charset="-122"/>
          <a:cs typeface="OPPOSans B" charset="-122"/>
          <a:sym typeface="OPPOSans B"/>
        </a:defRPr>
      </a:lvl1pPr>
      <a:lvl2pPr marL="0" marR="0" indent="0" algn="l" defTabSz="412750" latinLnBrk="0">
        <a:lnSpc>
          <a:spcPct val="100000"/>
        </a:lnSpc>
        <a:spcBef>
          <a:spcPts val="0"/>
        </a:spcBef>
        <a:spcAft>
          <a:spcPts val="0"/>
        </a:spcAft>
        <a:buClrTx/>
        <a:buSzTx/>
        <a:buFontTx/>
        <a:buNone/>
        <a:tabLst/>
        <a:defRPr sz="4500" b="0" i="0" u="none" strike="noStrike" cap="none" spc="0" baseline="0">
          <a:ln>
            <a:noFill/>
          </a:ln>
          <a:solidFill>
            <a:srgbClr val="046A38"/>
          </a:solidFill>
          <a:uFillTx/>
          <a:latin typeface="OPPOSans B"/>
          <a:ea typeface="OPPOSans B"/>
          <a:cs typeface="OPPOSans B"/>
          <a:sym typeface="OPPOSans B"/>
        </a:defRPr>
      </a:lvl2pPr>
      <a:lvl3pPr marL="0" marR="0" indent="0" algn="l" defTabSz="412750" latinLnBrk="0">
        <a:lnSpc>
          <a:spcPct val="100000"/>
        </a:lnSpc>
        <a:spcBef>
          <a:spcPts val="0"/>
        </a:spcBef>
        <a:spcAft>
          <a:spcPts val="0"/>
        </a:spcAft>
        <a:buClrTx/>
        <a:buSzTx/>
        <a:buFontTx/>
        <a:buNone/>
        <a:tabLst/>
        <a:defRPr sz="4500" b="0" i="0" u="none" strike="noStrike" cap="none" spc="0" baseline="0">
          <a:ln>
            <a:noFill/>
          </a:ln>
          <a:solidFill>
            <a:srgbClr val="046A38"/>
          </a:solidFill>
          <a:uFillTx/>
          <a:latin typeface="OPPOSans B"/>
          <a:ea typeface="OPPOSans B"/>
          <a:cs typeface="OPPOSans B"/>
          <a:sym typeface="OPPOSans B"/>
        </a:defRPr>
      </a:lvl3pPr>
      <a:lvl4pPr marL="0" marR="0" indent="0" algn="l" defTabSz="412750" latinLnBrk="0">
        <a:lnSpc>
          <a:spcPct val="100000"/>
        </a:lnSpc>
        <a:spcBef>
          <a:spcPts val="0"/>
        </a:spcBef>
        <a:spcAft>
          <a:spcPts val="0"/>
        </a:spcAft>
        <a:buClrTx/>
        <a:buSzTx/>
        <a:buFontTx/>
        <a:buNone/>
        <a:tabLst/>
        <a:defRPr sz="4500" b="0" i="0" u="none" strike="noStrike" cap="none" spc="0" baseline="0">
          <a:ln>
            <a:noFill/>
          </a:ln>
          <a:solidFill>
            <a:srgbClr val="046A38"/>
          </a:solidFill>
          <a:uFillTx/>
          <a:latin typeface="OPPOSans B"/>
          <a:ea typeface="OPPOSans B"/>
          <a:cs typeface="OPPOSans B"/>
          <a:sym typeface="OPPOSans B"/>
        </a:defRPr>
      </a:lvl4pPr>
      <a:lvl5pPr marL="0" marR="0" indent="0" algn="l" defTabSz="412750" latinLnBrk="0">
        <a:lnSpc>
          <a:spcPct val="100000"/>
        </a:lnSpc>
        <a:spcBef>
          <a:spcPts val="0"/>
        </a:spcBef>
        <a:spcAft>
          <a:spcPts val="0"/>
        </a:spcAft>
        <a:buClrTx/>
        <a:buSzTx/>
        <a:buFontTx/>
        <a:buNone/>
        <a:tabLst/>
        <a:defRPr sz="4500" b="0" i="0" u="none" strike="noStrike" cap="none" spc="0" baseline="0">
          <a:ln>
            <a:noFill/>
          </a:ln>
          <a:solidFill>
            <a:srgbClr val="046A38"/>
          </a:solidFill>
          <a:uFillTx/>
          <a:latin typeface="OPPOSans B"/>
          <a:ea typeface="OPPOSans B"/>
          <a:cs typeface="OPPOSans B"/>
          <a:sym typeface="OPPOSans B"/>
        </a:defRPr>
      </a:lvl5pPr>
      <a:lvl6pPr marL="0" marR="0" indent="0" algn="l" defTabSz="412750" latinLnBrk="0">
        <a:lnSpc>
          <a:spcPct val="100000"/>
        </a:lnSpc>
        <a:spcBef>
          <a:spcPts val="0"/>
        </a:spcBef>
        <a:spcAft>
          <a:spcPts val="0"/>
        </a:spcAft>
        <a:buClrTx/>
        <a:buSzTx/>
        <a:buFontTx/>
        <a:buNone/>
        <a:tabLst/>
        <a:defRPr sz="4500" b="0" i="0" u="none" strike="noStrike" cap="none" spc="0" baseline="0">
          <a:ln>
            <a:noFill/>
          </a:ln>
          <a:solidFill>
            <a:srgbClr val="046A38"/>
          </a:solidFill>
          <a:uFillTx/>
          <a:latin typeface="OPPOSans B"/>
          <a:ea typeface="OPPOSans B"/>
          <a:cs typeface="OPPOSans B"/>
          <a:sym typeface="OPPOSans B"/>
        </a:defRPr>
      </a:lvl6pPr>
      <a:lvl7pPr marL="0" marR="0" indent="0" algn="l" defTabSz="412750" latinLnBrk="0">
        <a:lnSpc>
          <a:spcPct val="100000"/>
        </a:lnSpc>
        <a:spcBef>
          <a:spcPts val="0"/>
        </a:spcBef>
        <a:spcAft>
          <a:spcPts val="0"/>
        </a:spcAft>
        <a:buClrTx/>
        <a:buSzTx/>
        <a:buFontTx/>
        <a:buNone/>
        <a:tabLst/>
        <a:defRPr sz="4500" b="0" i="0" u="none" strike="noStrike" cap="none" spc="0" baseline="0">
          <a:ln>
            <a:noFill/>
          </a:ln>
          <a:solidFill>
            <a:srgbClr val="046A38"/>
          </a:solidFill>
          <a:uFillTx/>
          <a:latin typeface="OPPOSans B"/>
          <a:ea typeface="OPPOSans B"/>
          <a:cs typeface="OPPOSans B"/>
          <a:sym typeface="OPPOSans B"/>
        </a:defRPr>
      </a:lvl7pPr>
      <a:lvl8pPr marL="0" marR="0" indent="0" algn="l" defTabSz="412750" latinLnBrk="0">
        <a:lnSpc>
          <a:spcPct val="100000"/>
        </a:lnSpc>
        <a:spcBef>
          <a:spcPts val="0"/>
        </a:spcBef>
        <a:spcAft>
          <a:spcPts val="0"/>
        </a:spcAft>
        <a:buClrTx/>
        <a:buSzTx/>
        <a:buFontTx/>
        <a:buNone/>
        <a:tabLst/>
        <a:defRPr sz="4500" b="0" i="0" u="none" strike="noStrike" cap="none" spc="0" baseline="0">
          <a:ln>
            <a:noFill/>
          </a:ln>
          <a:solidFill>
            <a:srgbClr val="046A38"/>
          </a:solidFill>
          <a:uFillTx/>
          <a:latin typeface="OPPOSans B"/>
          <a:ea typeface="OPPOSans B"/>
          <a:cs typeface="OPPOSans B"/>
          <a:sym typeface="OPPOSans B"/>
        </a:defRPr>
      </a:lvl8pPr>
      <a:lvl9pPr marL="0" marR="0" indent="0" algn="l" defTabSz="412750" latinLnBrk="0">
        <a:lnSpc>
          <a:spcPct val="100000"/>
        </a:lnSpc>
        <a:spcBef>
          <a:spcPts val="0"/>
        </a:spcBef>
        <a:spcAft>
          <a:spcPts val="0"/>
        </a:spcAft>
        <a:buClrTx/>
        <a:buSzTx/>
        <a:buFontTx/>
        <a:buNone/>
        <a:tabLst/>
        <a:defRPr sz="4500" b="0" i="0" u="none" strike="noStrike" cap="none" spc="0" baseline="0">
          <a:ln>
            <a:noFill/>
          </a:ln>
          <a:solidFill>
            <a:srgbClr val="046A38"/>
          </a:solidFill>
          <a:uFillTx/>
          <a:latin typeface="OPPOSans B"/>
          <a:ea typeface="OPPOSans B"/>
          <a:cs typeface="OPPOSans B"/>
          <a:sym typeface="OPPOSans B"/>
        </a:defRPr>
      </a:lvl9pPr>
    </p:titleStyle>
    <p:bodyStyle>
      <a:lvl1pPr marL="0" marR="0" indent="0" algn="l" defTabSz="412750" latinLnBrk="0">
        <a:lnSpc>
          <a:spcPct val="150000"/>
        </a:lnSpc>
        <a:spcBef>
          <a:spcPts val="0"/>
        </a:spcBef>
        <a:spcAft>
          <a:spcPts val="0"/>
        </a:spcAft>
        <a:buClrTx/>
        <a:buSzTx/>
        <a:buFontTx/>
        <a:buNone/>
        <a:tabLst/>
        <a:defRPr sz="2400" b="0" i="0" u="none" strike="noStrike" cap="none" spc="0" baseline="0">
          <a:ln>
            <a:noFill/>
          </a:ln>
          <a:solidFill>
            <a:srgbClr val="5E5E5E"/>
          </a:solidFill>
          <a:uFillTx/>
          <a:latin typeface="OPPOSans M" charset="-122"/>
          <a:ea typeface="OPPOSans M" charset="-122"/>
          <a:cs typeface="OPPOSans M" charset="-122"/>
          <a:sym typeface="OPPOSans M"/>
        </a:defRPr>
      </a:lvl1pPr>
      <a:lvl2pPr marL="635000" marR="0" indent="-317500" algn="l" defTabSz="412750" latinLnBrk="0">
        <a:lnSpc>
          <a:spcPct val="150000"/>
        </a:lnSpc>
        <a:spcBef>
          <a:spcPts val="0"/>
        </a:spcBef>
        <a:spcAft>
          <a:spcPts val="0"/>
        </a:spcAft>
        <a:buClrTx/>
        <a:buSzPct val="125000"/>
        <a:buFontTx/>
        <a:buChar char="•"/>
        <a:tabLst/>
        <a:defRPr sz="2200" b="0" i="0" u="none" strike="noStrike" cap="none" spc="0" baseline="0">
          <a:ln>
            <a:noFill/>
          </a:ln>
          <a:solidFill>
            <a:srgbClr val="5E5E5E"/>
          </a:solidFill>
          <a:uFillTx/>
          <a:latin typeface="OPPOSans M" charset="-122"/>
          <a:ea typeface="OPPOSans M" charset="-122"/>
          <a:cs typeface="OPPOSans M" charset="-122"/>
          <a:sym typeface="OPPOSans M"/>
        </a:defRPr>
      </a:lvl2pPr>
      <a:lvl3pPr marL="952500" marR="0" indent="-317500" algn="l" defTabSz="412750" latinLnBrk="0">
        <a:lnSpc>
          <a:spcPct val="150000"/>
        </a:lnSpc>
        <a:spcBef>
          <a:spcPts val="0"/>
        </a:spcBef>
        <a:spcAft>
          <a:spcPts val="0"/>
        </a:spcAft>
        <a:buClrTx/>
        <a:buSzPct val="125000"/>
        <a:buFontTx/>
        <a:buChar char="•"/>
        <a:tabLst/>
        <a:defRPr sz="2000" b="0" i="0" u="none" strike="noStrike" cap="none" spc="0" baseline="0">
          <a:ln>
            <a:noFill/>
          </a:ln>
          <a:solidFill>
            <a:srgbClr val="5E5E5E"/>
          </a:solidFill>
          <a:uFillTx/>
          <a:latin typeface="OPPOSans M" charset="-122"/>
          <a:ea typeface="OPPOSans M" charset="-122"/>
          <a:cs typeface="OPPOSans M" charset="-122"/>
          <a:sym typeface="OPPOSans M"/>
        </a:defRPr>
      </a:lvl3pPr>
      <a:lvl4pPr marL="1270000" marR="0" indent="-317500" algn="l" defTabSz="412750" latinLnBrk="0">
        <a:lnSpc>
          <a:spcPct val="150000"/>
        </a:lnSpc>
        <a:spcBef>
          <a:spcPts val="0"/>
        </a:spcBef>
        <a:spcAft>
          <a:spcPts val="0"/>
        </a:spcAft>
        <a:buClrTx/>
        <a:buSzPct val="125000"/>
        <a:buFontTx/>
        <a:buChar char="•"/>
        <a:tabLst/>
        <a:defRPr sz="1800" b="0" i="0" u="none" strike="noStrike" cap="none" spc="0" baseline="0">
          <a:ln>
            <a:noFill/>
          </a:ln>
          <a:solidFill>
            <a:srgbClr val="5E5E5E"/>
          </a:solidFill>
          <a:uFillTx/>
          <a:latin typeface="OPPOSans M" charset="-122"/>
          <a:ea typeface="OPPOSans M" charset="-122"/>
          <a:cs typeface="OPPOSans M" charset="-122"/>
          <a:sym typeface="OPPOSans M"/>
        </a:defRPr>
      </a:lvl4pPr>
      <a:lvl5pPr marL="1587500" marR="0" indent="-317500" algn="l" defTabSz="412750" latinLnBrk="0">
        <a:lnSpc>
          <a:spcPct val="150000"/>
        </a:lnSpc>
        <a:spcBef>
          <a:spcPts val="0"/>
        </a:spcBef>
        <a:spcAft>
          <a:spcPts val="0"/>
        </a:spcAft>
        <a:buClrTx/>
        <a:buSzPct val="125000"/>
        <a:buFontTx/>
        <a:buChar char="•"/>
        <a:tabLst/>
        <a:defRPr sz="1800" b="0" i="0" u="none" strike="noStrike" cap="none" spc="0" baseline="0">
          <a:ln>
            <a:noFill/>
          </a:ln>
          <a:solidFill>
            <a:srgbClr val="5E5E5E"/>
          </a:solidFill>
          <a:uFillTx/>
          <a:latin typeface="OPPOSans M" charset="-122"/>
          <a:ea typeface="OPPOSans M" charset="-122"/>
          <a:cs typeface="OPPOSans M" charset="-122"/>
          <a:sym typeface="OPPOSans M"/>
        </a:defRPr>
      </a:lvl5pPr>
      <a:lvl6pPr marL="1905000" marR="0" indent="-317500" algn="l" defTabSz="412750" latinLnBrk="0">
        <a:lnSpc>
          <a:spcPct val="100000"/>
        </a:lnSpc>
        <a:spcBef>
          <a:spcPts val="0"/>
        </a:spcBef>
        <a:spcAft>
          <a:spcPts val="0"/>
        </a:spcAft>
        <a:buClrTx/>
        <a:buSzPct val="125000"/>
        <a:buFontTx/>
        <a:buChar char="•"/>
        <a:tabLst/>
        <a:defRPr sz="2400" b="0" i="0" u="none" strike="noStrike" cap="none" spc="0" baseline="0">
          <a:ln>
            <a:noFill/>
          </a:ln>
          <a:solidFill>
            <a:srgbClr val="000000"/>
          </a:solidFill>
          <a:uFillTx/>
          <a:latin typeface="OPPOSans M"/>
          <a:ea typeface="OPPOSans M"/>
          <a:cs typeface="OPPOSans M"/>
          <a:sym typeface="OPPOSans M"/>
        </a:defRPr>
      </a:lvl6pPr>
      <a:lvl7pPr marL="2222500" marR="0" indent="-317500" algn="l" defTabSz="412750" latinLnBrk="0">
        <a:lnSpc>
          <a:spcPct val="100000"/>
        </a:lnSpc>
        <a:spcBef>
          <a:spcPts val="0"/>
        </a:spcBef>
        <a:spcAft>
          <a:spcPts val="0"/>
        </a:spcAft>
        <a:buClrTx/>
        <a:buSzPct val="125000"/>
        <a:buFontTx/>
        <a:buChar char="•"/>
        <a:tabLst/>
        <a:defRPr sz="2400" b="0" i="0" u="none" strike="noStrike" cap="none" spc="0" baseline="0">
          <a:ln>
            <a:noFill/>
          </a:ln>
          <a:solidFill>
            <a:srgbClr val="000000"/>
          </a:solidFill>
          <a:uFillTx/>
          <a:latin typeface="OPPOSans M"/>
          <a:ea typeface="OPPOSans M"/>
          <a:cs typeface="OPPOSans M"/>
          <a:sym typeface="OPPOSans M"/>
        </a:defRPr>
      </a:lvl7pPr>
      <a:lvl8pPr marL="2540000" marR="0" indent="-317500" algn="l" defTabSz="412750" latinLnBrk="0">
        <a:lnSpc>
          <a:spcPct val="100000"/>
        </a:lnSpc>
        <a:spcBef>
          <a:spcPts val="0"/>
        </a:spcBef>
        <a:spcAft>
          <a:spcPts val="0"/>
        </a:spcAft>
        <a:buClrTx/>
        <a:buSzPct val="125000"/>
        <a:buFontTx/>
        <a:buChar char="•"/>
        <a:tabLst/>
        <a:defRPr sz="2400" b="0" i="0" u="none" strike="noStrike" cap="none" spc="0" baseline="0">
          <a:ln>
            <a:noFill/>
          </a:ln>
          <a:solidFill>
            <a:srgbClr val="000000"/>
          </a:solidFill>
          <a:uFillTx/>
          <a:latin typeface="OPPOSans M"/>
          <a:ea typeface="OPPOSans M"/>
          <a:cs typeface="OPPOSans M"/>
          <a:sym typeface="OPPOSans M"/>
        </a:defRPr>
      </a:lvl8pPr>
      <a:lvl9pPr marL="2857500" marR="0" indent="-317500" algn="l" defTabSz="412750" latinLnBrk="0">
        <a:lnSpc>
          <a:spcPct val="100000"/>
        </a:lnSpc>
        <a:spcBef>
          <a:spcPts val="0"/>
        </a:spcBef>
        <a:spcAft>
          <a:spcPts val="0"/>
        </a:spcAft>
        <a:buClrTx/>
        <a:buSzPct val="125000"/>
        <a:buFontTx/>
        <a:buChar char="•"/>
        <a:tabLst/>
        <a:defRPr sz="2400" b="0" i="0" u="none" strike="noStrike" cap="none" spc="0" baseline="0">
          <a:ln>
            <a:noFill/>
          </a:ln>
          <a:solidFill>
            <a:srgbClr val="000000"/>
          </a:solidFill>
          <a:uFillTx/>
          <a:latin typeface="OPPOSans M"/>
          <a:ea typeface="OPPOSans M"/>
          <a:cs typeface="OPPOSans M"/>
          <a:sym typeface="OPPOSans M"/>
        </a:defRPr>
      </a:lvl9pPr>
    </p:bodyStyle>
    <p:otherStyle>
      <a:lvl1pPr marL="0" marR="0" indent="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1pPr>
      <a:lvl2pPr marL="0" marR="0" indent="1143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2pPr>
      <a:lvl3pPr marL="0" marR="0" indent="2286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3pPr>
      <a:lvl4pPr marL="0" marR="0" indent="3429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4pPr>
      <a:lvl5pPr marL="0" marR="0" indent="4572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5pPr>
      <a:lvl6pPr marL="0" marR="0" indent="5715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6pPr>
      <a:lvl7pPr marL="0" marR="0" indent="6858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7pPr>
      <a:lvl8pPr marL="0" marR="0" indent="8001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8pPr>
      <a:lvl9pPr marL="0" marR="0" indent="914400" algn="ctr" defTabSz="41275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6838-9FCD-4B19-9C97-EA3505AEDEA0}"/>
              </a:ext>
            </a:extLst>
          </p:cNvPr>
          <p:cNvSpPr>
            <a:spLocks noGrp="1"/>
          </p:cNvSpPr>
          <p:nvPr>
            <p:ph type="title"/>
          </p:nvPr>
        </p:nvSpPr>
        <p:spPr>
          <a:xfrm>
            <a:off x="934720" y="1513840"/>
            <a:ext cx="10871724" cy="2429510"/>
          </a:xfrm>
        </p:spPr>
        <p:txBody>
          <a:bodyPr>
            <a:normAutofit/>
          </a:bodyPr>
          <a:lstStyle/>
          <a:p>
            <a:pPr algn="ctr"/>
            <a:r>
              <a:rPr lang="en-US" altLang="zh-CN" sz="2800" dirty="0">
                <a:latin typeface="Times New Roman" panose="02020603050405020304" pitchFamily="18" charset="0"/>
                <a:cs typeface="Times New Roman" panose="02020603050405020304" pitchFamily="18" charset="0"/>
              </a:rPr>
              <a:t>AHG12: Simplification on TALF</a:t>
            </a:r>
            <a:br>
              <a:rPr lang="en-US" sz="3300" dirty="0">
                <a:solidFill>
                  <a:schemeClr val="tx1"/>
                </a:solidFill>
                <a:latin typeface="Times New Roman" panose="02020603050405020304" pitchFamily="18" charset="0"/>
                <a:ea typeface="Yu Mincho" panose="02020400000000000000" pitchFamily="18" charset="-128"/>
                <a:cs typeface="Times New Roman" panose="02020603050405020304" pitchFamily="18" charset="0"/>
              </a:rPr>
            </a:br>
            <a:br>
              <a:rPr lang="en-US" sz="3300" dirty="0">
                <a:solidFill>
                  <a:schemeClr val="tx1"/>
                </a:solidFill>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JVET-</a:t>
            </a:r>
            <a:r>
              <a:rPr lang="en-US" altLang="zh-CN" sz="2800" dirty="0">
                <a:latin typeface="Times New Roman" panose="02020603050405020304" pitchFamily="18" charset="0"/>
                <a:cs typeface="Times New Roman" panose="02020603050405020304" pitchFamily="18" charset="0"/>
              </a:rPr>
              <a:t>AO0071</a:t>
            </a:r>
            <a:endParaRPr lang="en-US" sz="2800"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9E302D07-91CB-452B-B1E1-0CF01F3A221A}"/>
              </a:ext>
            </a:extLst>
          </p:cNvPr>
          <p:cNvSpPr>
            <a:spLocks noGrp="1"/>
          </p:cNvSpPr>
          <p:nvPr>
            <p:ph type="body" sz="quarter" idx="10"/>
          </p:nvPr>
        </p:nvSpPr>
        <p:spPr>
          <a:xfrm>
            <a:off x="934720" y="4119095"/>
            <a:ext cx="10209530" cy="1107440"/>
          </a:xfrm>
        </p:spPr>
        <p:txBody>
          <a:bodyPr>
            <a:normAutofit/>
          </a:bodyPr>
          <a:lstStyle/>
          <a:p>
            <a:pPr algn="ctr" hangingPunct="0">
              <a:spcBef>
                <a:spcPts val="150"/>
              </a:spcBef>
              <a:spcAft>
                <a:spcPts val="150"/>
              </a:spcAft>
              <a:tabLst>
                <a:tab pos="114300" algn="l"/>
                <a:tab pos="228600" algn="l"/>
                <a:tab pos="342900" algn="l"/>
                <a:tab pos="457200" algn="l"/>
                <a:tab pos="571500" algn="l"/>
                <a:tab pos="685800" algn="l"/>
                <a:tab pos="800100" algn="l"/>
                <a:tab pos="914400" algn="l"/>
                <a:tab pos="1028700" algn="l"/>
                <a:tab pos="1143000" algn="l"/>
                <a:tab pos="1257300" algn="l"/>
                <a:tab pos="1371600" algn="l"/>
              </a:tabLst>
            </a:pPr>
            <a:r>
              <a:rPr lang="en-US" sz="2000" b="1" dirty="0" err="1">
                <a:solidFill>
                  <a:schemeClr val="tx1"/>
                </a:solidFill>
                <a:latin typeface="Times New Roman" panose="02020603050405020304" pitchFamily="18" charset="0"/>
                <a:ea typeface="SimSun" panose="02010600030101010101" pitchFamily="2" charset="-122"/>
              </a:rPr>
              <a:t>Luhang</a:t>
            </a:r>
            <a:r>
              <a:rPr lang="en-US" sz="2000" b="1" dirty="0">
                <a:solidFill>
                  <a:schemeClr val="tx1"/>
                </a:solidFill>
                <a:latin typeface="Times New Roman" panose="02020603050405020304" pitchFamily="18" charset="0"/>
                <a:ea typeface="SimSun" panose="02010600030101010101" pitchFamily="2" charset="-122"/>
              </a:rPr>
              <a:t> Xu,</a:t>
            </a:r>
            <a:r>
              <a:rPr lang="zh-CN" altLang="en-US" sz="2000" b="1" dirty="0">
                <a:solidFill>
                  <a:schemeClr val="tx1"/>
                </a:solidFill>
                <a:latin typeface="Times New Roman" panose="02020603050405020304" pitchFamily="18" charset="0"/>
                <a:ea typeface="SimSun" panose="02010600030101010101" pitchFamily="2" charset="-122"/>
              </a:rPr>
              <a:t> </a:t>
            </a:r>
            <a:r>
              <a:rPr lang="en-US" altLang="zh-CN" sz="2000" b="1" dirty="0">
                <a:solidFill>
                  <a:schemeClr val="tx1"/>
                </a:solidFill>
                <a:latin typeface="Times New Roman" panose="02020603050405020304" pitchFamily="18" charset="0"/>
                <a:ea typeface="SimSun" panose="02010600030101010101" pitchFamily="2" charset="-122"/>
              </a:rPr>
              <a:t>Nan Song, </a:t>
            </a:r>
            <a:r>
              <a:rPr lang="en-CA" sz="2000" b="1" dirty="0">
                <a:solidFill>
                  <a:schemeClr val="tx1"/>
                </a:solidFill>
                <a:latin typeface="Times New Roman" panose="02020603050405020304" pitchFamily="18" charset="0"/>
                <a:ea typeface="SimSun" panose="02010600030101010101" pitchFamily="2" charset="-122"/>
              </a:rPr>
              <a:t>Yue Yu</a:t>
            </a:r>
            <a:r>
              <a:rPr lang="en-US" sz="2000" b="1" dirty="0">
                <a:solidFill>
                  <a:schemeClr val="tx1"/>
                </a:solidFill>
                <a:latin typeface="Times New Roman" panose="02020603050405020304" pitchFamily="18" charset="0"/>
                <a:ea typeface="SimSun" panose="02010600030101010101" pitchFamily="2" charset="-122"/>
              </a:rPr>
              <a:t>,</a:t>
            </a:r>
            <a:r>
              <a:rPr lang="zh-CN" altLang="en-US" sz="2000" b="1" dirty="0">
                <a:solidFill>
                  <a:schemeClr val="tx1"/>
                </a:solidFill>
                <a:latin typeface="Times New Roman" panose="02020603050405020304" pitchFamily="18" charset="0"/>
                <a:ea typeface="SimSun" panose="02010600030101010101" pitchFamily="2" charset="-122"/>
              </a:rPr>
              <a:t> </a:t>
            </a:r>
            <a:r>
              <a:rPr lang="en-CA" sz="2000" b="1" dirty="0" err="1">
                <a:solidFill>
                  <a:schemeClr val="tx1"/>
                </a:solidFill>
                <a:latin typeface="Times New Roman" panose="02020603050405020304" pitchFamily="18" charset="0"/>
                <a:ea typeface="SimSun" panose="02010600030101010101" pitchFamily="2" charset="-122"/>
              </a:rPr>
              <a:t>Haoping</a:t>
            </a:r>
            <a:r>
              <a:rPr lang="en-CA" sz="2000" b="1" dirty="0">
                <a:solidFill>
                  <a:schemeClr val="tx1"/>
                </a:solidFill>
                <a:latin typeface="Times New Roman" panose="02020603050405020304" pitchFamily="18" charset="0"/>
                <a:ea typeface="SimSun" panose="02010600030101010101" pitchFamily="2" charset="-122"/>
              </a:rPr>
              <a:t> Yu</a:t>
            </a:r>
            <a:r>
              <a:rPr lang="en-US" sz="2000" b="1" dirty="0">
                <a:solidFill>
                  <a:schemeClr val="tx1"/>
                </a:solidFill>
                <a:latin typeface="Times New Roman" panose="02020603050405020304" pitchFamily="18" charset="0"/>
                <a:ea typeface="SimSun" panose="02010600030101010101" pitchFamily="2" charset="-122"/>
              </a:rPr>
              <a:t>,</a:t>
            </a:r>
            <a:r>
              <a:rPr lang="zh-CN" altLang="en-US" sz="2000" b="1" dirty="0">
                <a:solidFill>
                  <a:schemeClr val="tx1"/>
                </a:solidFill>
                <a:latin typeface="Times New Roman" panose="02020603050405020304" pitchFamily="18" charset="0"/>
                <a:ea typeface="SimSun" panose="02010600030101010101" pitchFamily="2" charset="-122"/>
              </a:rPr>
              <a:t> </a:t>
            </a:r>
            <a:r>
              <a:rPr lang="en-US" altLang="zh-CN" sz="2000" b="1" dirty="0">
                <a:solidFill>
                  <a:schemeClr val="tx1"/>
                </a:solidFill>
                <a:latin typeface="Times New Roman" panose="02020603050405020304" pitchFamily="18" charset="0"/>
                <a:ea typeface="SimSun" panose="02010600030101010101" pitchFamily="2" charset="-122"/>
              </a:rPr>
              <a:t>Jonathan Gan, </a:t>
            </a:r>
            <a:r>
              <a:rPr lang="en-CA" sz="2000" b="1" dirty="0">
                <a:solidFill>
                  <a:schemeClr val="tx1"/>
                </a:solidFill>
                <a:latin typeface="Times New Roman" panose="02020603050405020304" pitchFamily="18" charset="0"/>
                <a:ea typeface="SimSun" panose="02010600030101010101" pitchFamily="2" charset="-122"/>
              </a:rPr>
              <a:t>Dong Wang</a:t>
            </a:r>
            <a:r>
              <a:rPr lang="en-CA" altLang="zh-CN" sz="2000" b="1" dirty="0">
                <a:solidFill>
                  <a:schemeClr val="tx1"/>
                </a:solidFill>
                <a:latin typeface="Times New Roman" panose="02020603050405020304" pitchFamily="18" charset="0"/>
                <a:ea typeface="SimSun" panose="02010600030101010101" pitchFamily="2" charset="-122"/>
              </a:rPr>
              <a:t> (OPPO) </a:t>
            </a:r>
            <a:endParaRPr lang="en-CA" sz="2000" b="1" dirty="0">
              <a:solidFill>
                <a:schemeClr val="tx1"/>
              </a:solidFill>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948577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19"/>
          <p:cNvSpPr txBox="1"/>
          <p:nvPr/>
        </p:nvSpPr>
        <p:spPr>
          <a:xfrm>
            <a:off x="261794" y="3856383"/>
            <a:ext cx="11671686" cy="2082778"/>
          </a:xfrm>
          <a:prstGeom prst="rect">
            <a:avLst/>
          </a:prstGeom>
        </p:spPr>
        <p:txBody>
          <a:bodyPr>
            <a:normAutofit/>
          </a:bodyPr>
          <a:lstStyle>
            <a:lvl1pPr marL="0" indent="0" algn="l" defTabSz="914400" rtl="0" eaLnBrk="1" latinLnBrk="0" hangingPunct="1">
              <a:lnSpc>
                <a:spcPct val="90000"/>
              </a:lnSpc>
              <a:spcBef>
                <a:spcPts val="1000"/>
              </a:spcBef>
              <a:buFont typeface="Arial" panose="020B0704020202090204" pitchFamily="34" charset="0"/>
              <a:buNone/>
              <a:defRPr sz="2500" b="0" i="0" kern="1200">
                <a:solidFill>
                  <a:srgbClr val="FAFAFA"/>
                </a:solidFill>
                <a:latin typeface="OPPO Sans 3.0 Medium" panose="00020600040101010101" pitchFamily="18" charset="-122"/>
                <a:ea typeface="OPPO Sans 3.0 Medium" panose="00020600040101010101" pitchFamily="18" charset="-122"/>
                <a:cs typeface="OPPO Sans 3.0 Medium" panose="00020600040101010101" pitchFamily="18" charset="-122"/>
              </a:defRPr>
            </a:lvl1pPr>
            <a:lvl2pPr marL="685800" indent="-228600" algn="l" defTabSz="914400" rtl="0" eaLnBrk="1" latinLnBrk="0" hangingPunct="1">
              <a:lnSpc>
                <a:spcPct val="90000"/>
              </a:lnSpc>
              <a:spcBef>
                <a:spcPts val="500"/>
              </a:spcBef>
              <a:buFont typeface="Arial" panose="020B07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Font typeface="Arial" panose="020B0604020202020204" pitchFamily="34" charset="0"/>
              <a:buChar char="•"/>
            </a:pPr>
            <a:endParaRPr kumimoji="1" lang="zh-CN" altLang="en-US" sz="2400" dirty="0">
              <a:solidFill>
                <a:srgbClr val="201F1C"/>
              </a:solidFill>
              <a:latin typeface="Arial" panose="020B0604020202020204" pitchFamily="34" charset="0"/>
              <a:ea typeface="OPPO Sans" pitchFamily="2" charset="-122"/>
              <a:cs typeface="Arial" panose="020B0604020202020204" pitchFamily="34" charset="0"/>
            </a:endParaRPr>
          </a:p>
        </p:txBody>
      </p:sp>
      <p:sp>
        <p:nvSpPr>
          <p:cNvPr id="11" name="灯片编号占位符 10"/>
          <p:cNvSpPr>
            <a:spLocks noGrp="1"/>
          </p:cNvSpPr>
          <p:nvPr>
            <p:ph type="sldNum" sz="quarter" idx="4"/>
          </p:nvPr>
        </p:nvSpPr>
        <p:spPr/>
        <p:txBody>
          <a:bodyPr/>
          <a:lstStyle/>
          <a:p>
            <a:fld id="{745A082F-C6C3-8245-845A-6C44C9809FBB}" type="slidenum">
              <a:rPr kumimoji="1" lang="zh-CN" altLang="en-US" smtClean="0"/>
              <a:t>2</a:t>
            </a:fld>
            <a:endParaRPr kumimoji="1" lang="zh-CN" altLang="en-US" dirty="0"/>
          </a:p>
        </p:txBody>
      </p:sp>
      <p:sp>
        <p:nvSpPr>
          <p:cNvPr id="2" name="标题 1">
            <a:extLst>
              <a:ext uri="{FF2B5EF4-FFF2-40B4-BE49-F238E27FC236}">
                <a16:creationId xmlns:a16="http://schemas.microsoft.com/office/drawing/2014/main" id="{D0557908-670E-73FA-1F7E-A9F3099C41CC}"/>
              </a:ext>
            </a:extLst>
          </p:cNvPr>
          <p:cNvSpPr>
            <a:spLocks noGrp="1"/>
          </p:cNvSpPr>
          <p:nvPr>
            <p:ph type="title"/>
          </p:nvPr>
        </p:nvSpPr>
        <p:spPr/>
        <p:txBody>
          <a:bodyPr>
            <a:normAutofit/>
          </a:bodyPr>
          <a:lstStyle/>
          <a:p>
            <a:r>
              <a:rPr lang="en-US" altLang="zh-CN" sz="3200" dirty="0">
                <a:latin typeface="Times New Roman" panose="02020603050405020304" pitchFamily="18" charset="0"/>
                <a:cs typeface="Times New Roman" panose="02020603050405020304" pitchFamily="18" charset="0"/>
              </a:rPr>
              <a:t>Introduction (1/2)</a:t>
            </a:r>
            <a:endParaRPr lang="zh-CN" altLang="en-US" sz="3200" dirty="0">
              <a:latin typeface="Times New Roman" panose="02020603050405020304" pitchFamily="18" charset="0"/>
              <a:cs typeface="Times New Roman" panose="02020603050405020304" pitchFamily="18" charset="0"/>
            </a:endParaRPr>
          </a:p>
        </p:txBody>
      </p:sp>
      <p:sp>
        <p:nvSpPr>
          <p:cNvPr id="3" name="矩形 2">
            <a:extLst>
              <a:ext uri="{FF2B5EF4-FFF2-40B4-BE49-F238E27FC236}">
                <a16:creationId xmlns:a16="http://schemas.microsoft.com/office/drawing/2014/main" id="{5435381D-4A6D-46B1-BD6E-DF086613D298}"/>
              </a:ext>
            </a:extLst>
          </p:cNvPr>
          <p:cNvSpPr/>
          <p:nvPr/>
        </p:nvSpPr>
        <p:spPr>
          <a:xfrm>
            <a:off x="849655" y="1297368"/>
            <a:ext cx="10133462" cy="1525418"/>
          </a:xfrm>
          <a:prstGeom prst="rect">
            <a:avLst/>
          </a:prstGeom>
        </p:spPr>
        <p:txBody>
          <a:bodyPr wrap="square">
            <a:spAutoFit/>
          </a:bodyPr>
          <a:lstStyle/>
          <a:p>
            <a:pPr>
              <a:lnSpc>
                <a:spcPct val="150000"/>
              </a:lnSpc>
            </a:pPr>
            <a:r>
              <a:rPr lang="en-CA" altLang="zh-CN" sz="1600" dirty="0">
                <a:latin typeface="Times New Roman" panose="02020603050405020304" pitchFamily="18" charset="0"/>
                <a:cs typeface="Times New Roman" panose="02020603050405020304" pitchFamily="18" charset="0"/>
              </a:rPr>
              <a:t>Temporal adaptive loop filter uses the reconstructed pixels of the reference pictures to improve the quality of the current picture, as shown in Figure 1. For the reconstructed pixels along the boundary of the reference pictures, the motion-compensation padded samples located in the padded area may also be used in TALF. TALF has 4 </a:t>
            </a:r>
            <a:r>
              <a:rPr lang="en-CA" altLang="zh-CN" sz="1600" dirty="0" err="1">
                <a:latin typeface="Times New Roman" panose="02020603050405020304" pitchFamily="18" charset="0"/>
                <a:cs typeface="Times New Roman" panose="02020603050405020304" pitchFamily="18" charset="0"/>
              </a:rPr>
              <a:t>uni</a:t>
            </a:r>
            <a:r>
              <a:rPr lang="en-CA" altLang="zh-CN" sz="1600" dirty="0">
                <a:latin typeface="Times New Roman" panose="02020603050405020304" pitchFamily="18" charset="0"/>
                <a:cs typeface="Times New Roman" panose="02020603050405020304" pitchFamily="18" charset="0"/>
              </a:rPr>
              <a:t>-filtering modes and 2 bi-filtering modes.</a:t>
            </a:r>
            <a:endParaRPr lang="en-US" altLang="zh-CN" sz="1600" dirty="0">
              <a:latin typeface="Times New Roman" panose="02020603050405020304" pitchFamily="18" charset="0"/>
              <a:cs typeface="Times New Roman" panose="02020603050405020304" pitchFamily="18" charset="0"/>
            </a:endParaRPr>
          </a:p>
        </p:txBody>
      </p:sp>
      <p:pic>
        <p:nvPicPr>
          <p:cNvPr id="8" name="图片 7" descr="A graph of two people&#10;&#10;AI-generated content may be incorrect.">
            <a:extLst>
              <a:ext uri="{FF2B5EF4-FFF2-40B4-BE49-F238E27FC236}">
                <a16:creationId xmlns:a16="http://schemas.microsoft.com/office/drawing/2014/main" id="{354E37A7-CD0D-49CA-8537-02A0C729FBB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845072" y="3084634"/>
            <a:ext cx="5635540" cy="1813138"/>
          </a:xfrm>
          <a:prstGeom prst="rect">
            <a:avLst/>
          </a:prstGeom>
          <a:noFill/>
        </p:spPr>
      </p:pic>
      <p:sp>
        <p:nvSpPr>
          <p:cNvPr id="5" name="文本框 4">
            <a:extLst>
              <a:ext uri="{FF2B5EF4-FFF2-40B4-BE49-F238E27FC236}">
                <a16:creationId xmlns:a16="http://schemas.microsoft.com/office/drawing/2014/main" id="{8EF187D4-1DC7-4E02-A146-AA7CA929B9AF}"/>
              </a:ext>
            </a:extLst>
          </p:cNvPr>
          <p:cNvSpPr txBox="1"/>
          <p:nvPr/>
        </p:nvSpPr>
        <p:spPr>
          <a:xfrm>
            <a:off x="3559476" y="5263114"/>
            <a:ext cx="4383253"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hangingPunct="0"/>
            <a:r>
              <a:rPr lang="en-US" altLang="zh-CN" sz="1600" dirty="0">
                <a:latin typeface="Times New Roman" panose="02020603050405020304" pitchFamily="18" charset="0"/>
                <a:cs typeface="Times New Roman" panose="02020603050405020304" pitchFamily="18" charset="0"/>
              </a:rPr>
              <a:t>Figure 1 Example of using MV to find the </a:t>
            </a:r>
          </a:p>
          <a:p>
            <a:pPr algn="ctr" defTabSz="825500" hangingPunct="0"/>
            <a:r>
              <a:rPr lang="en-US" altLang="zh-CN" sz="1600" dirty="0">
                <a:latin typeface="Times New Roman" panose="02020603050405020304" pitchFamily="18" charset="0"/>
                <a:cs typeface="Times New Roman" panose="02020603050405020304" pitchFamily="18" charset="0"/>
              </a:rPr>
              <a:t>reconstructed samples in the reference picture</a:t>
            </a:r>
            <a:endParaRPr kumimoji="0" lang="zh-CN" alt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19"/>
          <p:cNvSpPr txBox="1"/>
          <p:nvPr/>
        </p:nvSpPr>
        <p:spPr>
          <a:xfrm>
            <a:off x="261794" y="3856383"/>
            <a:ext cx="11671686" cy="2082778"/>
          </a:xfrm>
          <a:prstGeom prst="rect">
            <a:avLst/>
          </a:prstGeom>
        </p:spPr>
        <p:txBody>
          <a:bodyPr>
            <a:normAutofit/>
          </a:bodyPr>
          <a:lstStyle>
            <a:lvl1pPr marL="0" indent="0" algn="l" defTabSz="914400" rtl="0" eaLnBrk="1" latinLnBrk="0" hangingPunct="1">
              <a:lnSpc>
                <a:spcPct val="90000"/>
              </a:lnSpc>
              <a:spcBef>
                <a:spcPts val="1000"/>
              </a:spcBef>
              <a:buFont typeface="Arial" panose="020B0704020202090204" pitchFamily="34" charset="0"/>
              <a:buNone/>
              <a:defRPr sz="2500" b="0" i="0" kern="1200">
                <a:solidFill>
                  <a:srgbClr val="FAFAFA"/>
                </a:solidFill>
                <a:latin typeface="OPPO Sans 3.0 Medium" panose="00020600040101010101" pitchFamily="18" charset="-122"/>
                <a:ea typeface="OPPO Sans 3.0 Medium" panose="00020600040101010101" pitchFamily="18" charset="-122"/>
                <a:cs typeface="OPPO Sans 3.0 Medium" panose="00020600040101010101" pitchFamily="18" charset="-122"/>
              </a:defRPr>
            </a:lvl1pPr>
            <a:lvl2pPr marL="685800" indent="-228600" algn="l" defTabSz="914400" rtl="0" eaLnBrk="1" latinLnBrk="0" hangingPunct="1">
              <a:lnSpc>
                <a:spcPct val="90000"/>
              </a:lnSpc>
              <a:spcBef>
                <a:spcPts val="500"/>
              </a:spcBef>
              <a:buFont typeface="Arial" panose="020B07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Font typeface="Arial" panose="020B0604020202020204" pitchFamily="34" charset="0"/>
              <a:buChar char="•"/>
            </a:pPr>
            <a:endParaRPr kumimoji="1" lang="zh-CN" altLang="en-US" sz="2400" dirty="0">
              <a:solidFill>
                <a:srgbClr val="201F1C"/>
              </a:solidFill>
              <a:latin typeface="Arial" panose="020B0604020202020204" pitchFamily="34" charset="0"/>
              <a:ea typeface="OPPO Sans" pitchFamily="2" charset="-122"/>
              <a:cs typeface="Arial" panose="020B0604020202020204" pitchFamily="34" charset="0"/>
            </a:endParaRPr>
          </a:p>
        </p:txBody>
      </p:sp>
      <p:sp>
        <p:nvSpPr>
          <p:cNvPr id="11" name="灯片编号占位符 10"/>
          <p:cNvSpPr>
            <a:spLocks noGrp="1"/>
          </p:cNvSpPr>
          <p:nvPr>
            <p:ph type="sldNum" sz="quarter" idx="4"/>
          </p:nvPr>
        </p:nvSpPr>
        <p:spPr/>
        <p:txBody>
          <a:bodyPr/>
          <a:lstStyle/>
          <a:p>
            <a:fld id="{745A082F-C6C3-8245-845A-6C44C9809FBB}" type="slidenum">
              <a:rPr kumimoji="1" lang="zh-CN" altLang="en-US" smtClean="0"/>
              <a:t>3</a:t>
            </a:fld>
            <a:endParaRPr kumimoji="1" lang="zh-CN" altLang="en-US" dirty="0"/>
          </a:p>
        </p:txBody>
      </p:sp>
      <p:sp>
        <p:nvSpPr>
          <p:cNvPr id="2" name="标题 1">
            <a:extLst>
              <a:ext uri="{FF2B5EF4-FFF2-40B4-BE49-F238E27FC236}">
                <a16:creationId xmlns:a16="http://schemas.microsoft.com/office/drawing/2014/main" id="{D0557908-670E-73FA-1F7E-A9F3099C41CC}"/>
              </a:ext>
            </a:extLst>
          </p:cNvPr>
          <p:cNvSpPr>
            <a:spLocks noGrp="1"/>
          </p:cNvSpPr>
          <p:nvPr>
            <p:ph type="title"/>
          </p:nvPr>
        </p:nvSpPr>
        <p:spPr/>
        <p:txBody>
          <a:bodyPr>
            <a:normAutofit/>
          </a:bodyPr>
          <a:lstStyle/>
          <a:p>
            <a:r>
              <a:rPr lang="en-US" altLang="zh-CN" sz="3200" dirty="0">
                <a:latin typeface="Times New Roman" panose="02020603050405020304" pitchFamily="18" charset="0"/>
                <a:cs typeface="Times New Roman" panose="02020603050405020304" pitchFamily="18" charset="0"/>
              </a:rPr>
              <a:t>Introduction (2/2)</a:t>
            </a:r>
            <a:endParaRPr lang="zh-CN" altLang="en-US" sz="3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5435381D-4A6D-46B1-BD6E-DF086613D298}"/>
                  </a:ext>
                </a:extLst>
              </p:cNvPr>
              <p:cNvSpPr/>
              <p:nvPr/>
            </p:nvSpPr>
            <p:spPr>
              <a:xfrm>
                <a:off x="849655" y="1297368"/>
                <a:ext cx="10133462" cy="4916410"/>
              </a:xfrm>
              <a:prstGeom prst="rect">
                <a:avLst/>
              </a:prstGeom>
            </p:spPr>
            <p:txBody>
              <a:bodyPr wrap="square">
                <a:spAutoFit/>
              </a:bodyPr>
              <a:lstStyle/>
              <a:p>
                <a:pPr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dirty="0">
                    <a:latin typeface="Times New Roman" panose="02020603050405020304" pitchFamily="18" charset="0"/>
                    <a:ea typeface="等线" panose="02010600030101010101" pitchFamily="2" charset="-122"/>
                  </a:rPr>
                  <a:t>The </a:t>
                </a:r>
                <a:r>
                  <a:rPr lang="en-US" altLang="zh-CN" sz="1600" dirty="0" err="1">
                    <a:latin typeface="Times New Roman" panose="02020603050405020304" pitchFamily="18" charset="0"/>
                    <a:ea typeface="等线" panose="02010600030101010101" pitchFamily="2" charset="-122"/>
                  </a:rPr>
                  <a:t>uni</a:t>
                </a:r>
                <a:r>
                  <a:rPr lang="en-US" altLang="zh-CN" sz="1600" dirty="0">
                    <a:latin typeface="Times New Roman" panose="02020603050405020304" pitchFamily="18" charset="0"/>
                    <a:ea typeface="等线" panose="02010600030101010101" pitchFamily="2" charset="-122"/>
                  </a:rPr>
                  <a:t>-filtering process of TALF in ECM-19.0 is given by the following equation,</a:t>
                </a:r>
                <a:endParaRPr lang="zh-CN" altLang="zh-CN" sz="1600" dirty="0">
                  <a:latin typeface="Times New Roman" panose="02020603050405020304" pitchFamily="18" charset="0"/>
                  <a:ea typeface="等线" panose="02010600030101010101" pitchFamily="2" charset="-122"/>
                </a:endParaRPr>
              </a:p>
              <a:p>
                <a:pPr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14:m>
                  <m:oMathPara xmlns:m="http://schemas.openxmlformats.org/officeDocument/2006/math">
                    <m:oMathParaPr>
                      <m:jc m:val="centerGroup"/>
                    </m:oMathParaPr>
                    <m:oMath xmlns:m="http://schemas.openxmlformats.org/officeDocument/2006/math">
                      <m:r>
                        <a:rPr lang="en-US" altLang="zh-CN" sz="1400" i="1">
                          <a:latin typeface="Cambria Math" panose="02040503050406030204" pitchFamily="18" charset="0"/>
                          <a:ea typeface="等线" panose="02010600030101010101" pitchFamily="2" charset="-122"/>
                        </a:rPr>
                        <m:t>𝑜</m:t>
                      </m:r>
                      <m:r>
                        <a:rPr lang="en-US" altLang="zh-CN" sz="1400">
                          <a:latin typeface="Cambria Math" panose="02040503050406030204" pitchFamily="18" charset="0"/>
                          <a:ea typeface="等线" panose="02010600030101010101" pitchFamily="2" charset="-122"/>
                        </a:rPr>
                        <m:t>=</m:t>
                      </m:r>
                      <m:nary>
                        <m:naryPr>
                          <m:chr m:val="∑"/>
                          <m:limLoc m:val="undOvr"/>
                          <m:subHide m:val="on"/>
                          <m:supHide m:val="on"/>
                          <m:ctrlPr>
                            <a:rPr lang="zh-CN" altLang="zh-CN" sz="1400" i="1">
                              <a:latin typeface="Cambria Math" panose="02040503050406030204" pitchFamily="18" charset="0"/>
                              <a:ea typeface="Cambria Math" panose="02040503050406030204" pitchFamily="18" charset="0"/>
                            </a:rPr>
                          </m:ctrlPr>
                        </m:naryPr>
                        <m:sub/>
                        <m:sup/>
                        <m:e>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𝑐</m:t>
                              </m:r>
                            </m:e>
                            <m:sub>
                              <m:r>
                                <a:rPr lang="en-US" altLang="zh-CN" sz="1400" i="1">
                                  <a:latin typeface="Cambria Math" panose="02040503050406030204" pitchFamily="18" charset="0"/>
                                  <a:ea typeface="等线" panose="02010600030101010101" pitchFamily="2" charset="-122"/>
                                </a:rPr>
                                <m:t>𝑖</m:t>
                              </m:r>
                            </m:sub>
                          </m:sSub>
                          <m:r>
                            <a:rPr lang="en-US" altLang="zh-CN" sz="1400" i="1">
                              <a:latin typeface="Cambria Math" panose="02040503050406030204" pitchFamily="18" charset="0"/>
                              <a:ea typeface="等线" panose="02010600030101010101" pitchFamily="2" charset="-122"/>
                            </a:rPr>
                            <m:t>×</m:t>
                          </m:r>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𝐾</m:t>
                              </m:r>
                              <m:d>
                                <m:dPr>
                                  <m:ctrlPr>
                                    <a:rPr lang="zh-CN" altLang="zh-CN" sz="1400" i="1">
                                      <a:latin typeface="Cambria Math" panose="02040503050406030204" pitchFamily="18" charset="0"/>
                                      <a:ea typeface="Cambria Math" panose="02040503050406030204" pitchFamily="18" charset="0"/>
                                    </a:rPr>
                                  </m:ctrlPr>
                                </m:dPr>
                                <m:e>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𝑟</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𝑢</m:t>
                                              </m:r>
                                            </m:e>
                                            <m:sub>
                                              <m:r>
                                                <a:rPr lang="en-US" altLang="zh-CN" sz="1400" i="1">
                                                  <a:latin typeface="Cambria Math" panose="02040503050406030204" pitchFamily="18" charset="0"/>
                                                  <a:ea typeface="等线" panose="02010600030101010101" pitchFamily="2" charset="-122"/>
                                                </a:rPr>
                                                <m:t>𝑖</m:t>
                                              </m:r>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𝑣</m:t>
                                              </m:r>
                                            </m:e>
                                            <m:sub>
                                              <m:r>
                                                <a:rPr lang="en-US" altLang="zh-CN" sz="1400" i="1">
                                                  <a:latin typeface="Cambria Math" panose="02040503050406030204" pitchFamily="18" charset="0"/>
                                                  <a:ea typeface="等线" panose="02010600030101010101" pitchFamily="2" charset="-122"/>
                                                </a:rPr>
                                                <m:t>𝑖</m:t>
                                              </m:r>
                                            </m:sub>
                                          </m:sSub>
                                        </m:e>
                                      </m:d>
                                    </m:sub>
                                  </m:sSub>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𝑠𝑎𝑜𝐿𝑢𝑚𝑎</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e>
                                      </m:d>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𝑏</m:t>
                                  </m:r>
                                </m:e>
                              </m:d>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𝐾</m:t>
                              </m:r>
                              <m:d>
                                <m:dPr>
                                  <m:ctrlPr>
                                    <a:rPr lang="zh-CN" altLang="zh-CN" sz="1400" i="1">
                                      <a:latin typeface="Cambria Math" panose="02040503050406030204" pitchFamily="18" charset="0"/>
                                      <a:ea typeface="Cambria Math" panose="02040503050406030204" pitchFamily="18" charset="0"/>
                                    </a:rPr>
                                  </m:ctrlPr>
                                </m:dPr>
                                <m:e>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𝑟</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𝑢</m:t>
                                              </m:r>
                                            </m:e>
                                            <m:sub>
                                              <m:r>
                                                <a:rPr lang="en-US" altLang="zh-CN" sz="1400" i="1">
                                                  <a:latin typeface="Cambria Math" panose="02040503050406030204" pitchFamily="18" charset="0"/>
                                                  <a:ea typeface="等线" panose="02010600030101010101" pitchFamily="2" charset="-122"/>
                                                </a:rPr>
                                                <m:t>𝑖</m:t>
                                              </m:r>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𝑣</m:t>
                                              </m:r>
                                            </m:e>
                                            <m:sub>
                                              <m:r>
                                                <a:rPr lang="en-US" altLang="zh-CN" sz="1400" i="1">
                                                  <a:latin typeface="Cambria Math" panose="02040503050406030204" pitchFamily="18" charset="0"/>
                                                  <a:ea typeface="等线" panose="02010600030101010101" pitchFamily="2" charset="-122"/>
                                                </a:rPr>
                                                <m:t>𝑖</m:t>
                                              </m:r>
                                            </m:sub>
                                          </m:sSub>
                                        </m:e>
                                      </m:d>
                                    </m:sub>
                                  </m:sSub>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𝑠𝑎𝑜𝐿𝑢𝑚𝑎</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e>
                                      </m:d>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𝑏</m:t>
                                  </m:r>
                                </m:e>
                              </m:d>
                            </m:e>
                          </m:d>
                        </m:e>
                      </m:nary>
                    </m:oMath>
                  </m:oMathPara>
                </a14:m>
                <a:endParaRPr lang="zh-CN" altLang="zh-CN" sz="1600" dirty="0">
                  <a:latin typeface="Times New Roman" panose="02020603050405020304" pitchFamily="18" charset="0"/>
                  <a:ea typeface="等线" panose="02010600030101010101" pitchFamily="2" charset="-122"/>
                </a:endParaRPr>
              </a:p>
              <a:p>
                <a:pPr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dirty="0">
                    <a:latin typeface="Times New Roman" panose="02020603050405020304" pitchFamily="18" charset="0"/>
                    <a:ea typeface="等线" panose="02010600030101010101" pitchFamily="2" charset="-122"/>
                  </a:rPr>
                  <a:t> The bi-filtering process of TALF in ECM-19.0 is given by the following equation,</a:t>
                </a:r>
                <a:endParaRPr lang="zh-CN" altLang="zh-CN" sz="1600" dirty="0">
                  <a:latin typeface="Times New Roman" panose="02020603050405020304" pitchFamily="18" charset="0"/>
                  <a:ea typeface="等线" panose="02010600030101010101" pitchFamily="2" charset="-122"/>
                </a:endParaRPr>
              </a:p>
              <a:p>
                <a:pPr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14:m>
                  <m:oMathPara xmlns:m="http://schemas.openxmlformats.org/officeDocument/2006/math">
                    <m:oMathParaPr>
                      <m:jc m:val="centerGroup"/>
                    </m:oMathParaPr>
                    <m:oMath xmlns:m="http://schemas.openxmlformats.org/officeDocument/2006/math">
                      <m:r>
                        <a:rPr lang="en-US" altLang="zh-CN" sz="1400" i="1">
                          <a:latin typeface="Cambria Math" panose="02040503050406030204" pitchFamily="18" charset="0"/>
                          <a:ea typeface="等线" panose="02010600030101010101" pitchFamily="2" charset="-122"/>
                        </a:rPr>
                        <m:t>𝑜</m:t>
                      </m:r>
                      <m:r>
                        <a:rPr lang="en-US" altLang="zh-CN" sz="1400">
                          <a:latin typeface="Cambria Math" panose="02040503050406030204" pitchFamily="18" charset="0"/>
                          <a:ea typeface="等线" panose="02010600030101010101" pitchFamily="2" charset="-122"/>
                        </a:rPr>
                        <m:t>=</m:t>
                      </m:r>
                      <m:nary>
                        <m:naryPr>
                          <m:chr m:val="∑"/>
                          <m:limLoc m:val="undOvr"/>
                          <m:subHide m:val="on"/>
                          <m:supHide m:val="on"/>
                          <m:ctrlPr>
                            <a:rPr lang="zh-CN" altLang="zh-CN" sz="1400" i="1">
                              <a:latin typeface="Cambria Math" panose="02040503050406030204" pitchFamily="18" charset="0"/>
                              <a:ea typeface="Cambria Math" panose="02040503050406030204" pitchFamily="18" charset="0"/>
                            </a:rPr>
                          </m:ctrlPr>
                        </m:naryPr>
                        <m:sub/>
                        <m:sup/>
                        <m:e>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𝑐</m:t>
                              </m:r>
                            </m:e>
                            <m:sub>
                              <m:r>
                                <a:rPr lang="en-US" altLang="zh-CN" sz="1400" i="1">
                                  <a:latin typeface="Cambria Math" panose="02040503050406030204" pitchFamily="18" charset="0"/>
                                  <a:ea typeface="等线" panose="02010600030101010101" pitchFamily="2" charset="-122"/>
                                </a:rPr>
                                <m:t>𝑖</m:t>
                              </m:r>
                            </m:sub>
                          </m:sSub>
                          <m:r>
                            <a:rPr lang="en-US" altLang="zh-CN" sz="1400" i="1">
                              <a:latin typeface="Cambria Math" panose="02040503050406030204" pitchFamily="18" charset="0"/>
                              <a:ea typeface="等线" panose="02010600030101010101" pitchFamily="2" charset="-122"/>
                            </a:rPr>
                            <m:t>×</m:t>
                          </m:r>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𝐾</m:t>
                              </m:r>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m:t>
                                  </m:r>
                                  <m:d>
                                    <m:dPr>
                                      <m:ctrlPr>
                                        <a:rPr lang="zh-CN" altLang="zh-CN" sz="1400" i="1">
                                          <a:latin typeface="Cambria Math" panose="02040503050406030204" pitchFamily="18" charset="0"/>
                                          <a:ea typeface="Cambria Math" panose="02040503050406030204" pitchFamily="18" charset="0"/>
                                        </a:rPr>
                                      </m:ctrlPr>
                                    </m:dPr>
                                    <m:e>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𝑟</m:t>
                                          </m:r>
                                          <m:r>
                                            <a:rPr lang="en-US" altLang="zh-CN" sz="1400" i="1">
                                              <a:latin typeface="Cambria Math" panose="02040503050406030204" pitchFamily="18" charset="0"/>
                                              <a:ea typeface="等线" panose="02010600030101010101" pitchFamily="2" charset="-122"/>
                                            </a:rPr>
                                            <m:t>0</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𝑢</m:t>
                                                  </m:r>
                                                </m:e>
                                                <m:sub>
                                                  <m:r>
                                                    <a:rPr lang="en-US" altLang="zh-CN" sz="1400" i="1">
                                                      <a:latin typeface="Cambria Math" panose="02040503050406030204" pitchFamily="18" charset="0"/>
                                                      <a:ea typeface="等线" panose="02010600030101010101" pitchFamily="2" charset="-122"/>
                                                    </a:rPr>
                                                    <m:t>𝑖</m:t>
                                                  </m:r>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𝑣</m:t>
                                                  </m:r>
                                                </m:e>
                                                <m:sub>
                                                  <m:r>
                                                    <a:rPr lang="en-US" altLang="zh-CN" sz="1400" i="1">
                                                      <a:latin typeface="Cambria Math" panose="02040503050406030204" pitchFamily="18" charset="0"/>
                                                      <a:ea typeface="等线" panose="02010600030101010101" pitchFamily="2" charset="-122"/>
                                                    </a:rPr>
                                                    <m:t>𝑖</m:t>
                                                  </m:r>
                                                </m:sub>
                                              </m:sSub>
                                            </m:e>
                                          </m:d>
                                        </m:sub>
                                      </m:sSub>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𝑟</m:t>
                                          </m:r>
                                          <m:r>
                                            <a:rPr lang="en-US" altLang="zh-CN" sz="1400" i="1">
                                              <a:latin typeface="Cambria Math" panose="02040503050406030204" pitchFamily="18" charset="0"/>
                                              <a:ea typeface="等线" panose="02010600030101010101" pitchFamily="2" charset="-122"/>
                                            </a:rPr>
                                            <m:t>1</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𝑢</m:t>
                                                  </m:r>
                                                </m:e>
                                                <m:sub>
                                                  <m:r>
                                                    <a:rPr lang="en-US" altLang="zh-CN" sz="1400" i="1">
                                                      <a:latin typeface="Cambria Math" panose="02040503050406030204" pitchFamily="18" charset="0"/>
                                                      <a:ea typeface="等线" panose="02010600030101010101" pitchFamily="2" charset="-122"/>
                                                    </a:rPr>
                                                    <m:t>𝑖</m:t>
                                                  </m:r>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𝑣</m:t>
                                                  </m:r>
                                                </m:e>
                                                <m:sub>
                                                  <m:r>
                                                    <a:rPr lang="en-US" altLang="zh-CN" sz="1400" i="1">
                                                      <a:latin typeface="Cambria Math" panose="02040503050406030204" pitchFamily="18" charset="0"/>
                                                      <a:ea typeface="等线" panose="02010600030101010101" pitchFamily="2" charset="-122"/>
                                                    </a:rPr>
                                                    <m:t>𝑖</m:t>
                                                  </m:r>
                                                </m:sub>
                                              </m:sSub>
                                            </m:e>
                                          </m:d>
                                        </m:sub>
                                      </m:sSub>
                                    </m:e>
                                  </m:d>
                                  <m:r>
                                    <a:rPr lang="en-US" altLang="zh-CN" sz="1400" i="1">
                                      <a:latin typeface="Cambria Math" panose="02040503050406030204" pitchFamily="18" charset="0"/>
                                      <a:ea typeface="等线" panose="02010600030101010101" pitchFamily="2" charset="-122"/>
                                    </a:rPr>
                                    <m:t>≫1)−</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𝑠𝑎𝑜𝐿𝑢𝑚𝑎</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e>
                                      </m:d>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𝑏</m:t>
                                  </m:r>
                                </m:e>
                              </m:d>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𝐾</m:t>
                              </m:r>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m:t>
                                  </m:r>
                                  <m:d>
                                    <m:dPr>
                                      <m:ctrlPr>
                                        <a:rPr lang="zh-CN" altLang="zh-CN" sz="1400" i="1">
                                          <a:latin typeface="Cambria Math" panose="02040503050406030204" pitchFamily="18" charset="0"/>
                                          <a:ea typeface="Cambria Math" panose="02040503050406030204" pitchFamily="18" charset="0"/>
                                        </a:rPr>
                                      </m:ctrlPr>
                                    </m:dPr>
                                    <m:e>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𝑟</m:t>
                                          </m:r>
                                          <m:r>
                                            <a:rPr lang="en-US" altLang="zh-CN" sz="1400" i="1">
                                              <a:latin typeface="Cambria Math" panose="02040503050406030204" pitchFamily="18" charset="0"/>
                                              <a:ea typeface="等线" panose="02010600030101010101" pitchFamily="2" charset="-122"/>
                                            </a:rPr>
                                            <m:t>0</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𝑢</m:t>
                                                  </m:r>
                                                </m:e>
                                                <m:sub>
                                                  <m:r>
                                                    <a:rPr lang="en-US" altLang="zh-CN" sz="1400" i="1">
                                                      <a:latin typeface="Cambria Math" panose="02040503050406030204" pitchFamily="18" charset="0"/>
                                                      <a:ea typeface="等线" panose="02010600030101010101" pitchFamily="2" charset="-122"/>
                                                    </a:rPr>
                                                    <m:t>𝑖</m:t>
                                                  </m:r>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𝑣</m:t>
                                                  </m:r>
                                                </m:e>
                                                <m:sub>
                                                  <m:r>
                                                    <a:rPr lang="en-US" altLang="zh-CN" sz="1400" i="1">
                                                      <a:latin typeface="Cambria Math" panose="02040503050406030204" pitchFamily="18" charset="0"/>
                                                      <a:ea typeface="等线" panose="02010600030101010101" pitchFamily="2" charset="-122"/>
                                                    </a:rPr>
                                                    <m:t>𝑖</m:t>
                                                  </m:r>
                                                </m:sub>
                                              </m:sSub>
                                            </m:e>
                                          </m:d>
                                        </m:sub>
                                      </m:sSub>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𝑟</m:t>
                                          </m:r>
                                          <m:r>
                                            <a:rPr lang="en-US" altLang="zh-CN" sz="1400" i="1">
                                              <a:latin typeface="Cambria Math" panose="02040503050406030204" pitchFamily="18" charset="0"/>
                                              <a:ea typeface="等线" panose="02010600030101010101" pitchFamily="2" charset="-122"/>
                                            </a:rPr>
                                            <m:t>1</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𝑢</m:t>
                                                  </m:r>
                                                </m:e>
                                                <m:sub>
                                                  <m:r>
                                                    <a:rPr lang="en-US" altLang="zh-CN" sz="1400" i="1">
                                                      <a:latin typeface="Cambria Math" panose="02040503050406030204" pitchFamily="18" charset="0"/>
                                                      <a:ea typeface="等线" panose="02010600030101010101" pitchFamily="2" charset="-122"/>
                                                    </a:rPr>
                                                    <m:t>𝑖</m:t>
                                                  </m:r>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r>
                                                <a:rPr lang="en-US" altLang="zh-CN" sz="1400" i="1">
                                                  <a:latin typeface="Cambria Math" panose="02040503050406030204" pitchFamily="18" charset="0"/>
                                                  <a:ea typeface="等线" panose="02010600030101010101" pitchFamily="2" charset="-122"/>
                                                </a:rPr>
                                                <m:t>′−</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𝑣</m:t>
                                                  </m:r>
                                                </m:e>
                                                <m:sub>
                                                  <m:r>
                                                    <a:rPr lang="en-US" altLang="zh-CN" sz="1400" i="1">
                                                      <a:latin typeface="Cambria Math" panose="02040503050406030204" pitchFamily="18" charset="0"/>
                                                      <a:ea typeface="等线" panose="02010600030101010101" pitchFamily="2" charset="-122"/>
                                                    </a:rPr>
                                                    <m:t>𝑖</m:t>
                                                  </m:r>
                                                </m:sub>
                                              </m:sSub>
                                            </m:e>
                                          </m:d>
                                        </m:sub>
                                      </m:sSub>
                                    </m:e>
                                  </m:d>
                                  <m:r>
                                    <a:rPr lang="en-US" altLang="zh-CN" sz="1400" i="1">
                                      <a:latin typeface="Cambria Math" panose="02040503050406030204" pitchFamily="18" charset="0"/>
                                      <a:ea typeface="等线" panose="02010600030101010101" pitchFamily="2" charset="-122"/>
                                    </a:rPr>
                                    <m:t>≫1)−</m:t>
                                  </m:r>
                                  <m:sSub>
                                    <m:sSubPr>
                                      <m:ctrlPr>
                                        <a:rPr lang="zh-CN" altLang="zh-CN" sz="1400" i="1">
                                          <a:latin typeface="Cambria Math" panose="02040503050406030204" pitchFamily="18" charset="0"/>
                                          <a:ea typeface="Cambria Math" panose="02040503050406030204" pitchFamily="18" charset="0"/>
                                        </a:rPr>
                                      </m:ctrlPr>
                                    </m:sSubPr>
                                    <m:e>
                                      <m:r>
                                        <a:rPr lang="en-US" altLang="zh-CN" sz="1400" i="1">
                                          <a:latin typeface="Cambria Math" panose="02040503050406030204" pitchFamily="18" charset="0"/>
                                          <a:ea typeface="等线" panose="02010600030101010101" pitchFamily="2" charset="-122"/>
                                        </a:rPr>
                                        <m:t>𝑠𝑎𝑜𝐿𝑢𝑚𝑎</m:t>
                                      </m:r>
                                    </m:e>
                                    <m:sub>
                                      <m:d>
                                        <m:dPr>
                                          <m:ctrlPr>
                                            <a:rPr lang="zh-CN" altLang="zh-CN" sz="1400" i="1">
                                              <a:latin typeface="Cambria Math" panose="02040503050406030204" pitchFamily="18" charset="0"/>
                                              <a:ea typeface="Cambria Math" panose="02040503050406030204" pitchFamily="18" charset="0"/>
                                            </a:rPr>
                                          </m:ctrlPr>
                                        </m:dPr>
                                        <m:e>
                                          <m:r>
                                            <a:rPr lang="en-US" altLang="zh-CN" sz="1400" i="1">
                                              <a:latin typeface="Cambria Math" panose="02040503050406030204" pitchFamily="18" charset="0"/>
                                              <a:ea typeface="等线" panose="02010600030101010101" pitchFamily="2" charset="-122"/>
                                            </a:rPr>
                                            <m:t>𝑥</m:t>
                                          </m:r>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𝑦</m:t>
                                          </m:r>
                                        </m:e>
                                      </m:d>
                                    </m:sub>
                                  </m:sSub>
                                  <m:r>
                                    <a:rPr lang="en-US" altLang="zh-CN" sz="1400" i="1">
                                      <a:latin typeface="Cambria Math" panose="02040503050406030204" pitchFamily="18" charset="0"/>
                                      <a:ea typeface="等线" panose="02010600030101010101" pitchFamily="2" charset="-122"/>
                                    </a:rPr>
                                    <m:t>,</m:t>
                                  </m:r>
                                  <m:r>
                                    <a:rPr lang="en-US" altLang="zh-CN" sz="1400" i="1">
                                      <a:latin typeface="Cambria Math" panose="02040503050406030204" pitchFamily="18" charset="0"/>
                                      <a:ea typeface="等线" panose="02010600030101010101" pitchFamily="2" charset="-122"/>
                                    </a:rPr>
                                    <m:t>𝑏</m:t>
                                  </m:r>
                                </m:e>
                              </m:d>
                            </m:e>
                          </m:d>
                        </m:e>
                      </m:nary>
                    </m:oMath>
                  </m:oMathPara>
                </a14:m>
                <a:endParaRPr lang="en-US" altLang="zh-CN" sz="1400" dirty="0">
                  <a:latin typeface="Times New Roman" panose="02020603050405020304" pitchFamily="18" charset="0"/>
                  <a:ea typeface="等线" panose="02010600030101010101" pitchFamily="2" charset="-122"/>
                </a:endParaRPr>
              </a:p>
              <a:p>
                <a:pPr algn="just" hangingPunct="0">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endParaRPr lang="zh-CN" altLang="zh-CN" sz="1600" dirty="0">
                  <a:latin typeface="Times New Roman" panose="02020603050405020304" pitchFamily="18" charset="0"/>
                  <a:ea typeface="等线" panose="02010600030101010101" pitchFamily="2" charset="-122"/>
                </a:endParaRPr>
              </a:p>
              <a:p>
                <a:pPr marL="342900" lvl="0" indent="-342900" algn="just" hangingPunct="0">
                  <a:spcBef>
                    <a:spcPts val="680"/>
                  </a:spcBef>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14:m>
                  <m:oMath xmlns:m="http://schemas.openxmlformats.org/officeDocument/2006/math">
                    <m:r>
                      <a:rPr lang="en-US" altLang="zh-CN" sz="1600" i="1">
                        <a:latin typeface="Cambria Math" panose="02040503050406030204" pitchFamily="18" charset="0"/>
                        <a:ea typeface="等线" panose="02010600030101010101" pitchFamily="2" charset="-122"/>
                      </a:rPr>
                      <m:t>𝑜</m:t>
                    </m:r>
                  </m:oMath>
                </a14:m>
                <a:r>
                  <a:rPr lang="en-US" altLang="zh-CN" sz="1600" dirty="0">
                    <a:latin typeface="Times New Roman" panose="02020603050405020304" pitchFamily="18" charset="0"/>
                    <a:ea typeface="等线" panose="02010600030101010101" pitchFamily="2" charset="-122"/>
                  </a:rPr>
                  <a:t> is the offset generated by TALF filter and added to the </a:t>
                </a:r>
                <a:r>
                  <a:rPr lang="en-US" altLang="zh-CN" sz="1600" dirty="0" err="1">
                    <a:latin typeface="Times New Roman" panose="02020603050405020304" pitchFamily="18" charset="0"/>
                    <a:ea typeface="等线" panose="02010600030101010101" pitchFamily="2" charset="-122"/>
                  </a:rPr>
                  <a:t>luma</a:t>
                </a:r>
                <a:r>
                  <a:rPr lang="en-US" altLang="zh-CN" sz="1600" dirty="0">
                    <a:latin typeface="Times New Roman" panose="02020603050405020304" pitchFamily="18" charset="0"/>
                    <a:ea typeface="等线" panose="02010600030101010101" pitchFamily="2" charset="-122"/>
                  </a:rPr>
                  <a:t> ALF output;</a:t>
                </a:r>
                <a:endParaRPr lang="zh-CN" altLang="zh-CN" sz="1600" dirty="0">
                  <a:latin typeface="Times New Roman" panose="02020603050405020304" pitchFamily="18" charset="0"/>
                  <a:ea typeface="等线" panose="02010600030101010101" pitchFamily="2" charset="-122"/>
                </a:endParaRPr>
              </a:p>
              <a:p>
                <a:pPr marL="342900" lvl="0" indent="-342900" algn="just" hangingPunct="0">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14:m>
                  <m:oMath xmlns:m="http://schemas.openxmlformats.org/officeDocument/2006/math">
                    <m:sSub>
                      <m:sSubPr>
                        <m:ctrlPr>
                          <a:rPr lang="zh-CN" altLang="zh-CN" sz="1600" i="1">
                            <a:latin typeface="Cambria Math" panose="02040503050406030204" pitchFamily="18" charset="0"/>
                            <a:ea typeface="Cambria Math" panose="02040503050406030204" pitchFamily="18" charset="0"/>
                          </a:rPr>
                        </m:ctrlPr>
                      </m:sSubPr>
                      <m:e>
                        <m:r>
                          <a:rPr lang="en-US" altLang="zh-CN" sz="1600" i="1">
                            <a:latin typeface="Cambria Math" panose="02040503050406030204" pitchFamily="18" charset="0"/>
                            <a:ea typeface="等线" panose="02010600030101010101" pitchFamily="2" charset="-122"/>
                          </a:rPr>
                          <m:t>𝑐</m:t>
                        </m:r>
                      </m:e>
                      <m:sub>
                        <m:r>
                          <a:rPr lang="en-US" altLang="zh-CN" sz="1600" i="1">
                            <a:latin typeface="Cambria Math" panose="02040503050406030204" pitchFamily="18" charset="0"/>
                            <a:ea typeface="等线" panose="02010600030101010101" pitchFamily="2" charset="-122"/>
                          </a:rPr>
                          <m:t>(</m:t>
                        </m:r>
                        <m:r>
                          <a:rPr lang="en-US" altLang="zh-CN" sz="1600" i="1">
                            <a:latin typeface="Cambria Math" panose="02040503050406030204" pitchFamily="18" charset="0"/>
                            <a:ea typeface="等线" panose="02010600030101010101" pitchFamily="2" charset="-122"/>
                          </a:rPr>
                          <m:t>𝑖</m:t>
                        </m:r>
                        <m:r>
                          <a:rPr lang="en-US" altLang="zh-CN" sz="1600" i="1">
                            <a:latin typeface="Cambria Math" panose="02040503050406030204" pitchFamily="18" charset="0"/>
                            <a:ea typeface="等线" panose="02010600030101010101" pitchFamily="2" charset="-122"/>
                          </a:rPr>
                          <m:t>,</m:t>
                        </m:r>
                        <m:r>
                          <a:rPr lang="en-US" altLang="zh-CN" sz="1600" i="1">
                            <a:latin typeface="Cambria Math" panose="02040503050406030204" pitchFamily="18" charset="0"/>
                            <a:ea typeface="等线" panose="02010600030101010101" pitchFamily="2" charset="-122"/>
                          </a:rPr>
                          <m:t>𝑗</m:t>
                        </m:r>
                        <m:r>
                          <a:rPr lang="en-US" altLang="zh-CN" sz="1600" i="1">
                            <a:latin typeface="Cambria Math" panose="02040503050406030204" pitchFamily="18" charset="0"/>
                            <a:ea typeface="等线" panose="02010600030101010101" pitchFamily="2" charset="-122"/>
                          </a:rPr>
                          <m:t>)</m:t>
                        </m:r>
                      </m:sub>
                    </m:sSub>
                  </m:oMath>
                </a14:m>
                <a:r>
                  <a:rPr lang="en-US" altLang="zh-CN" sz="1600" dirty="0">
                    <a:latin typeface="Times New Roman" panose="02020603050405020304" pitchFamily="18" charset="0"/>
                    <a:ea typeface="等线" panose="02010600030101010101" pitchFamily="2" charset="-122"/>
                  </a:rPr>
                  <a:t> is one of the positions within the filter window;</a:t>
                </a:r>
                <a:endParaRPr lang="zh-CN" altLang="zh-CN" sz="1600" dirty="0">
                  <a:latin typeface="Times New Roman" panose="02020603050405020304" pitchFamily="18" charset="0"/>
                  <a:ea typeface="等线" panose="02010600030101010101" pitchFamily="2" charset="-122"/>
                </a:endParaRPr>
              </a:p>
              <a:p>
                <a:pPr marL="342900" lvl="0" indent="-342900" algn="just" hangingPunct="0">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i="1" dirty="0">
                    <a:latin typeface="Times New Roman" panose="02020603050405020304" pitchFamily="18" charset="0"/>
                    <a:ea typeface="等线" panose="02010600030101010101" pitchFamily="2" charset="-122"/>
                  </a:rPr>
                  <a:t>r</a:t>
                </a:r>
                <a:r>
                  <a:rPr lang="en-US" altLang="zh-CN" sz="1600" dirty="0">
                    <a:latin typeface="Times New Roman" panose="02020603050405020304" pitchFamily="18" charset="0"/>
                    <a:ea typeface="等线" panose="02010600030101010101" pitchFamily="2" charset="-122"/>
                  </a:rPr>
                  <a:t> represents the reference samples from the reference picture in the </a:t>
                </a:r>
                <a:r>
                  <a:rPr lang="en-US" altLang="zh-CN" sz="1600" dirty="0" err="1">
                    <a:latin typeface="Times New Roman" panose="02020603050405020304" pitchFamily="18" charset="0"/>
                    <a:ea typeface="等线" panose="02010600030101010101" pitchFamily="2" charset="-122"/>
                  </a:rPr>
                  <a:t>uni</a:t>
                </a:r>
                <a:r>
                  <a:rPr lang="en-US" altLang="zh-CN" sz="1600" dirty="0">
                    <a:latin typeface="Times New Roman" panose="02020603050405020304" pitchFamily="18" charset="0"/>
                    <a:ea typeface="等线" panose="02010600030101010101" pitchFamily="2" charset="-122"/>
                  </a:rPr>
                  <a:t>-filtering process;</a:t>
                </a:r>
                <a:endParaRPr lang="zh-CN" altLang="zh-CN" sz="1600" dirty="0">
                  <a:latin typeface="Times New Roman" panose="02020603050405020304" pitchFamily="18" charset="0"/>
                  <a:ea typeface="等线" panose="02010600030101010101" pitchFamily="2" charset="-122"/>
                </a:endParaRPr>
              </a:p>
              <a:p>
                <a:pPr marL="342900" lvl="0" indent="-342900" algn="just" hangingPunct="0">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dirty="0">
                    <a:latin typeface="Times New Roman" panose="02020603050405020304" pitchFamily="18" charset="0"/>
                    <a:ea typeface="等线" panose="02010600030101010101" pitchFamily="2" charset="-122"/>
                  </a:rPr>
                  <a:t>r0 represents the reference samples from the reference picture 0 in the bi-filtering process;</a:t>
                </a:r>
                <a:endParaRPr lang="zh-CN" altLang="zh-CN" sz="1600" dirty="0">
                  <a:latin typeface="Times New Roman" panose="02020603050405020304" pitchFamily="18" charset="0"/>
                  <a:ea typeface="等线" panose="02010600030101010101" pitchFamily="2" charset="-122"/>
                </a:endParaRPr>
              </a:p>
              <a:p>
                <a:pPr marL="342900" lvl="0" indent="-342900" algn="just" hangingPunct="0">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dirty="0">
                    <a:latin typeface="Times New Roman" panose="02020603050405020304" pitchFamily="18" charset="0"/>
                    <a:ea typeface="等线" panose="02010600030101010101" pitchFamily="2" charset="-122"/>
                  </a:rPr>
                  <a:t>r1 represents the reference samples from the reference picture 1 in the bi-filtering process;</a:t>
                </a:r>
                <a:endParaRPr lang="zh-CN" altLang="zh-CN" sz="1600" dirty="0">
                  <a:latin typeface="Times New Roman" panose="02020603050405020304" pitchFamily="18" charset="0"/>
                  <a:ea typeface="等线" panose="02010600030101010101" pitchFamily="2" charset="-122"/>
                </a:endParaRPr>
              </a:p>
              <a:p>
                <a:pPr marL="342900" lvl="0" indent="-342900" algn="just" hangingPunct="0">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dirty="0">
                    <a:latin typeface="Times New Roman" panose="02020603050405020304" pitchFamily="18" charset="0"/>
                    <a:ea typeface="等线" panose="02010600030101010101" pitchFamily="2" charset="-122"/>
                  </a:rPr>
                  <a:t>(</a:t>
                </a:r>
                <a:r>
                  <a:rPr lang="en-US" altLang="zh-CN" sz="1600" dirty="0" err="1">
                    <a:latin typeface="Times New Roman" panose="02020603050405020304" pitchFamily="18" charset="0"/>
                    <a:ea typeface="等线" panose="02010600030101010101" pitchFamily="2" charset="-122"/>
                  </a:rPr>
                  <a:t>x,y</a:t>
                </a:r>
                <a:r>
                  <a:rPr lang="en-US" altLang="zh-CN" sz="1600" dirty="0">
                    <a:latin typeface="Times New Roman" panose="02020603050405020304" pitchFamily="18" charset="0"/>
                    <a:ea typeface="等线" panose="02010600030101010101" pitchFamily="2" charset="-122"/>
                  </a:rPr>
                  <a:t>) is the current filtering position in the current picture;</a:t>
                </a:r>
                <a:endParaRPr lang="zh-CN" altLang="zh-CN" sz="1600" dirty="0">
                  <a:latin typeface="Times New Roman" panose="02020603050405020304" pitchFamily="18" charset="0"/>
                  <a:ea typeface="等线" panose="02010600030101010101" pitchFamily="2" charset="-122"/>
                </a:endParaRPr>
              </a:p>
              <a:p>
                <a:pPr marL="342900" lvl="0" indent="-342900" algn="just" hangingPunct="0">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dirty="0">
                    <a:latin typeface="Times New Roman" panose="02020603050405020304" pitchFamily="18" charset="0"/>
                    <a:ea typeface="等线" panose="02010600030101010101" pitchFamily="2" charset="-122"/>
                  </a:rPr>
                  <a:t>(</a:t>
                </a:r>
                <a:r>
                  <a:rPr lang="en-US" altLang="zh-CN" sz="1600" dirty="0" err="1">
                    <a:latin typeface="Times New Roman" panose="02020603050405020304" pitchFamily="18" charset="0"/>
                    <a:ea typeface="等线" panose="02010600030101010101" pitchFamily="2" charset="-122"/>
                  </a:rPr>
                  <a:t>x',y</a:t>
                </a:r>
                <a:r>
                  <a:rPr lang="en-US" altLang="zh-CN" sz="1600" dirty="0">
                    <a:latin typeface="Times New Roman" panose="02020603050405020304" pitchFamily="18" charset="0"/>
                    <a:ea typeface="等线" panose="02010600030101010101" pitchFamily="2" charset="-122"/>
                  </a:rPr>
                  <a:t>') is the collocated position or the MV guided position in the reference picture;</a:t>
                </a:r>
                <a:endParaRPr lang="zh-CN" altLang="zh-CN" sz="1600" dirty="0">
                  <a:latin typeface="Times New Roman" panose="02020603050405020304" pitchFamily="18" charset="0"/>
                  <a:ea typeface="等线" panose="02010600030101010101" pitchFamily="2" charset="-122"/>
                </a:endParaRPr>
              </a:p>
              <a:p>
                <a:pPr marL="342900" lvl="0" indent="-342900" algn="just" hangingPunct="0">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dirty="0">
                    <a:latin typeface="Times New Roman" panose="02020603050405020304" pitchFamily="18" charset="0"/>
                    <a:ea typeface="等线" panose="02010600030101010101" pitchFamily="2" charset="-122"/>
                  </a:rPr>
                  <a:t>K(</a:t>
                </a:r>
                <a:r>
                  <a:rPr lang="en-US" altLang="zh-CN" sz="1600" dirty="0" err="1">
                    <a:latin typeface="Times New Roman" panose="02020603050405020304" pitchFamily="18" charset="0"/>
                    <a:ea typeface="等线" panose="02010600030101010101" pitchFamily="2" charset="-122"/>
                  </a:rPr>
                  <a:t>d,b</a:t>
                </a:r>
                <a:r>
                  <a:rPr lang="en-US" altLang="zh-CN" sz="1600" dirty="0">
                    <a:latin typeface="Times New Roman" panose="02020603050405020304" pitchFamily="18" charset="0"/>
                    <a:ea typeface="等线" panose="02010600030101010101" pitchFamily="2" charset="-122"/>
                  </a:rPr>
                  <a:t>) is a clipping function which restricts the value d within the range from -b to b;</a:t>
                </a:r>
                <a:endParaRPr lang="zh-CN" altLang="zh-CN" sz="1600" dirty="0">
                  <a:latin typeface="Times New Roman" panose="02020603050405020304" pitchFamily="18" charset="0"/>
                  <a:ea typeface="等线" panose="02010600030101010101" pitchFamily="2" charset="-122"/>
                </a:endParaRPr>
              </a:p>
              <a:p>
                <a:pPr marL="342900" lvl="0" indent="-342900" algn="just" hangingPunct="0">
                  <a:spcAft>
                    <a:spcPts val="0"/>
                  </a:spcAft>
                  <a:buFont typeface="Symbol" panose="05050102010706020507" pitchFamily="18" charset="2"/>
                  <a:buChar char=""/>
                  <a:tabLst>
                    <a:tab pos="228600" algn="l"/>
                    <a:tab pos="457200" algn="l"/>
                    <a:tab pos="685800" algn="l"/>
                    <a:tab pos="914400" algn="l"/>
                    <a:tab pos="1143000" algn="l"/>
                    <a:tab pos="1371600" algn="l"/>
                    <a:tab pos="1600200" algn="l"/>
                    <a:tab pos="1828800" algn="l"/>
                    <a:tab pos="2057400" algn="l"/>
                    <a:tab pos="2286000" algn="l"/>
                    <a:tab pos="2514600" algn="l"/>
                    <a:tab pos="2743200" algn="l"/>
                  </a:tabLst>
                </a:pPr>
                <a:r>
                  <a:rPr lang="en-US" altLang="zh-CN" sz="1600" dirty="0" err="1">
                    <a:latin typeface="Times New Roman" panose="02020603050405020304" pitchFamily="18" charset="0"/>
                    <a:ea typeface="等线" panose="02010600030101010101" pitchFamily="2" charset="-122"/>
                  </a:rPr>
                  <a:t>saoLuma</a:t>
                </a:r>
                <a:r>
                  <a:rPr lang="en-US" altLang="zh-CN" sz="1600" dirty="0">
                    <a:latin typeface="Times New Roman" panose="02020603050405020304" pitchFamily="18" charset="0"/>
                    <a:ea typeface="等线" panose="02010600030101010101" pitchFamily="2" charset="-122"/>
                  </a:rPr>
                  <a:t> represents the output samples after the SAO filtering.</a:t>
                </a:r>
                <a:endParaRPr lang="zh-CN" altLang="zh-CN" sz="1600" dirty="0">
                  <a:latin typeface="Times New Roman" panose="02020603050405020304" pitchFamily="18" charset="0"/>
                  <a:ea typeface="等线" panose="02010600030101010101" pitchFamily="2" charset="-122"/>
                </a:endParaRPr>
              </a:p>
            </p:txBody>
          </p:sp>
        </mc:Choice>
        <mc:Fallback xmlns="">
          <p:sp>
            <p:nvSpPr>
              <p:cNvPr id="3" name="矩形 2">
                <a:extLst>
                  <a:ext uri="{FF2B5EF4-FFF2-40B4-BE49-F238E27FC236}">
                    <a16:creationId xmlns:a16="http://schemas.microsoft.com/office/drawing/2014/main" id="{5435381D-4A6D-46B1-BD6E-DF086613D298}"/>
                  </a:ext>
                </a:extLst>
              </p:cNvPr>
              <p:cNvSpPr>
                <a:spLocks noRot="1" noChangeAspect="1" noMove="1" noResize="1" noEditPoints="1" noAdjustHandles="1" noChangeArrowheads="1" noChangeShapeType="1" noTextEdit="1"/>
              </p:cNvSpPr>
              <p:nvPr/>
            </p:nvSpPr>
            <p:spPr>
              <a:xfrm>
                <a:off x="849655" y="1297368"/>
                <a:ext cx="10133462" cy="4916410"/>
              </a:xfrm>
              <a:prstGeom prst="rect">
                <a:avLst/>
              </a:prstGeom>
              <a:blipFill>
                <a:blip r:embed="rId3"/>
                <a:stretch>
                  <a:fillRect l="-301" t="-9553" b="-74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232770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灯片编号占位符 10"/>
          <p:cNvSpPr>
            <a:spLocks noGrp="1"/>
          </p:cNvSpPr>
          <p:nvPr>
            <p:ph type="sldNum" sz="quarter" idx="4"/>
          </p:nvPr>
        </p:nvSpPr>
        <p:spPr/>
        <p:txBody>
          <a:bodyPr/>
          <a:lstStyle/>
          <a:p>
            <a:fld id="{745A082F-C6C3-8245-845A-6C44C9809FBB}" type="slidenum">
              <a:rPr kumimoji="1" lang="zh-CN" altLang="en-US" smtClean="0"/>
              <a:t>4</a:t>
            </a:fld>
            <a:endParaRPr kumimoji="1" lang="zh-CN" altLang="en-US" dirty="0"/>
          </a:p>
        </p:txBody>
      </p:sp>
      <p:sp>
        <p:nvSpPr>
          <p:cNvPr id="2" name="标题 1">
            <a:extLst>
              <a:ext uri="{FF2B5EF4-FFF2-40B4-BE49-F238E27FC236}">
                <a16:creationId xmlns:a16="http://schemas.microsoft.com/office/drawing/2014/main" id="{D0557908-670E-73FA-1F7E-A9F3099C41CC}"/>
              </a:ext>
            </a:extLst>
          </p:cNvPr>
          <p:cNvSpPr>
            <a:spLocks noGrp="1"/>
          </p:cNvSpPr>
          <p:nvPr>
            <p:ph type="title"/>
          </p:nvPr>
        </p:nvSpPr>
        <p:spPr/>
        <p:txBody>
          <a:bodyPr>
            <a:normAutofit/>
          </a:bodyPr>
          <a:lstStyle/>
          <a:p>
            <a:r>
              <a:rPr lang="en-US" altLang="zh-CN" sz="3200" dirty="0">
                <a:latin typeface="Times New Roman" panose="02020603050405020304" pitchFamily="18" charset="0"/>
                <a:cs typeface="Times New Roman" panose="02020603050405020304" pitchFamily="18" charset="0"/>
              </a:rPr>
              <a:t>Problem statement</a:t>
            </a:r>
            <a:endParaRPr lang="zh-CN" altLang="en-US" sz="3200" dirty="0">
              <a:latin typeface="Times New Roman" panose="02020603050405020304" pitchFamily="18" charset="0"/>
              <a:cs typeface="Times New Roman" panose="02020603050405020304" pitchFamily="18" charset="0"/>
            </a:endParaRPr>
          </a:p>
        </p:txBody>
      </p:sp>
      <p:sp>
        <p:nvSpPr>
          <p:cNvPr id="5" name="矩形 4">
            <a:extLst>
              <a:ext uri="{FF2B5EF4-FFF2-40B4-BE49-F238E27FC236}">
                <a16:creationId xmlns:a16="http://schemas.microsoft.com/office/drawing/2014/main" id="{37F52ADE-285C-4FBC-AA2A-CC844B01D3D6}"/>
              </a:ext>
            </a:extLst>
          </p:cNvPr>
          <p:cNvSpPr/>
          <p:nvPr/>
        </p:nvSpPr>
        <p:spPr>
          <a:xfrm>
            <a:off x="849655" y="1297368"/>
            <a:ext cx="10133462" cy="1289071"/>
          </a:xfrm>
          <a:prstGeom prst="rect">
            <a:avLst/>
          </a:prstGeom>
        </p:spPr>
        <p:txBody>
          <a:bodyPr wrap="square">
            <a:spAutoFit/>
          </a:bodyPr>
          <a:lstStyle/>
          <a:p>
            <a:pPr>
              <a:lnSpc>
                <a:spcPct val="150000"/>
              </a:lnSpc>
            </a:pPr>
            <a:r>
              <a:rPr lang="en-US" altLang="zh-CN" dirty="0">
                <a:latin typeface="Times New Roman" panose="02020603050405020304" pitchFamily="18" charset="0"/>
                <a:cs typeface="Times New Roman" panose="02020603050405020304" pitchFamily="18" charset="0"/>
              </a:rPr>
              <a:t>The existing TALF uses reconstructed samples in the reference pictures and the SAO output to generate the value for non-linear clipping. This means although TALF can be processed parallel with ALF/CCALF. It still requires the filtered samples after SAO.</a:t>
            </a:r>
          </a:p>
        </p:txBody>
      </p:sp>
      <p:sp>
        <p:nvSpPr>
          <p:cNvPr id="10" name="文本框 9">
            <a:extLst>
              <a:ext uri="{FF2B5EF4-FFF2-40B4-BE49-F238E27FC236}">
                <a16:creationId xmlns:a16="http://schemas.microsoft.com/office/drawing/2014/main" id="{5120EE1A-D739-41F0-9443-1D1F145BB938}"/>
              </a:ext>
            </a:extLst>
          </p:cNvPr>
          <p:cNvSpPr txBox="1"/>
          <p:nvPr/>
        </p:nvSpPr>
        <p:spPr>
          <a:xfrm>
            <a:off x="3724759" y="5108319"/>
            <a:ext cx="4383253"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hangingPunct="0"/>
            <a:r>
              <a:rPr lang="en-US" altLang="zh-CN" sz="1600" dirty="0">
                <a:latin typeface="Times New Roman" panose="02020603050405020304" pitchFamily="18" charset="0"/>
                <a:cs typeface="Times New Roman" panose="02020603050405020304" pitchFamily="18" charset="0"/>
              </a:rPr>
              <a:t>Figure 2 Diagram of loop filters in ECM-19.0</a:t>
            </a:r>
            <a:endParaRPr kumimoji="0" lang="zh-CN" alt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6" name="图片 5">
            <a:extLst>
              <a:ext uri="{FF2B5EF4-FFF2-40B4-BE49-F238E27FC236}">
                <a16:creationId xmlns:a16="http://schemas.microsoft.com/office/drawing/2014/main" id="{40A77C31-9631-420F-8CAC-6210A77358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3230" y="3429000"/>
            <a:ext cx="6248400" cy="1343025"/>
          </a:xfrm>
          <a:prstGeom prst="rect">
            <a:avLst/>
          </a:prstGeom>
        </p:spPr>
      </p:pic>
    </p:spTree>
    <p:extLst>
      <p:ext uri="{BB962C8B-B14F-4D97-AF65-F5344CB8AC3E}">
        <p14:creationId xmlns:p14="http://schemas.microsoft.com/office/powerpoint/2010/main" val="2548245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19"/>
          <p:cNvSpPr txBox="1"/>
          <p:nvPr/>
        </p:nvSpPr>
        <p:spPr>
          <a:xfrm>
            <a:off x="261794" y="1214819"/>
            <a:ext cx="11671686" cy="4724342"/>
          </a:xfrm>
          <a:prstGeom prst="rect">
            <a:avLst/>
          </a:prstGeom>
        </p:spPr>
        <p:txBody>
          <a:bodyPr>
            <a:normAutofit/>
          </a:bodyPr>
          <a:lstStyle>
            <a:lvl1pPr marL="0" indent="0" algn="l" defTabSz="914400" rtl="0" eaLnBrk="1" latinLnBrk="0" hangingPunct="1">
              <a:lnSpc>
                <a:spcPct val="90000"/>
              </a:lnSpc>
              <a:spcBef>
                <a:spcPts val="1000"/>
              </a:spcBef>
              <a:buFont typeface="Arial" panose="020B0704020202090204" pitchFamily="34" charset="0"/>
              <a:buNone/>
              <a:defRPr sz="2500" b="0" i="0" kern="1200">
                <a:solidFill>
                  <a:srgbClr val="FAFAFA"/>
                </a:solidFill>
                <a:latin typeface="OPPO Sans 3.0 Medium" panose="00020600040101010101" pitchFamily="18" charset="-122"/>
                <a:ea typeface="OPPO Sans 3.0 Medium" panose="00020600040101010101" pitchFamily="18" charset="-122"/>
                <a:cs typeface="OPPO Sans 3.0 Medium" panose="00020600040101010101" pitchFamily="18" charset="-122"/>
              </a:defRPr>
            </a:lvl1pPr>
            <a:lvl2pPr marL="685800" indent="-228600" algn="l" defTabSz="914400" rtl="0" eaLnBrk="1" latinLnBrk="0" hangingPunct="1">
              <a:lnSpc>
                <a:spcPct val="90000"/>
              </a:lnSpc>
              <a:spcBef>
                <a:spcPts val="500"/>
              </a:spcBef>
              <a:buFont typeface="Arial" panose="020B07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Font typeface="Arial" panose="020B0604020202020204" pitchFamily="34" charset="0"/>
              <a:buChar char="•"/>
            </a:pPr>
            <a:endParaRPr kumimoji="1" lang="zh-CN" altLang="en-US" sz="2400" dirty="0">
              <a:solidFill>
                <a:srgbClr val="201F1C"/>
              </a:solidFill>
              <a:latin typeface="Arial" panose="020B0604020202020204" pitchFamily="34" charset="0"/>
              <a:ea typeface="OPPO Sans" pitchFamily="2" charset="-122"/>
              <a:cs typeface="Arial" panose="020B0604020202020204" pitchFamily="34" charset="0"/>
            </a:endParaRPr>
          </a:p>
        </p:txBody>
      </p:sp>
      <p:sp>
        <p:nvSpPr>
          <p:cNvPr id="11" name="灯片编号占位符 10"/>
          <p:cNvSpPr>
            <a:spLocks noGrp="1"/>
          </p:cNvSpPr>
          <p:nvPr>
            <p:ph type="sldNum" sz="quarter" idx="4"/>
          </p:nvPr>
        </p:nvSpPr>
        <p:spPr/>
        <p:txBody>
          <a:bodyPr/>
          <a:lstStyle/>
          <a:p>
            <a:fld id="{745A082F-C6C3-8245-845A-6C44C9809FBB}" type="slidenum">
              <a:rPr kumimoji="1" lang="zh-CN" altLang="en-US" smtClean="0"/>
              <a:t>5</a:t>
            </a:fld>
            <a:endParaRPr kumimoji="1" lang="zh-CN" altLang="en-US" dirty="0"/>
          </a:p>
        </p:txBody>
      </p:sp>
      <p:sp>
        <p:nvSpPr>
          <p:cNvPr id="2" name="标题 1">
            <a:extLst>
              <a:ext uri="{FF2B5EF4-FFF2-40B4-BE49-F238E27FC236}">
                <a16:creationId xmlns:a16="http://schemas.microsoft.com/office/drawing/2014/main" id="{D0557908-670E-73FA-1F7E-A9F3099C41CC}"/>
              </a:ext>
            </a:extLst>
          </p:cNvPr>
          <p:cNvSpPr>
            <a:spLocks noGrp="1"/>
          </p:cNvSpPr>
          <p:nvPr>
            <p:ph type="title"/>
          </p:nvPr>
        </p:nvSpPr>
        <p:spPr/>
        <p:txBody>
          <a:bodyPr>
            <a:normAutofit/>
          </a:bodyPr>
          <a:lstStyle/>
          <a:p>
            <a:r>
              <a:rPr lang="en-US" altLang="zh-CN" sz="3200" dirty="0">
                <a:latin typeface="Times New Roman" panose="02020603050405020304" pitchFamily="18" charset="0"/>
                <a:cs typeface="Times New Roman" panose="02020603050405020304" pitchFamily="18" charset="0"/>
              </a:rPr>
              <a:t>Proposed method</a:t>
            </a:r>
            <a:endParaRPr lang="zh-CN" altLang="en-US" sz="32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9DB558D0-96C3-4C9E-A636-D52E482DF75A}"/>
                  </a:ext>
                </a:extLst>
              </p:cNvPr>
              <p:cNvSpPr/>
              <p:nvPr/>
            </p:nvSpPr>
            <p:spPr>
              <a:xfrm>
                <a:off x="681318" y="1538013"/>
                <a:ext cx="11125200" cy="2589427"/>
              </a:xfrm>
              <a:prstGeom prst="rect">
                <a:avLst/>
              </a:prstGeom>
            </p:spPr>
            <p:txBody>
              <a:bodyPr wrap="square">
                <a:spAutoFit/>
              </a:bodyPr>
              <a:lstStyle/>
              <a:p>
                <a:pPr hangingPunct="0"/>
                <a:r>
                  <a:rPr lang="en-US" altLang="zh-CN" sz="1600" dirty="0">
                    <a:latin typeface="Times New Roman" panose="02020603050405020304" pitchFamily="18" charset="0"/>
                    <a:cs typeface="Times New Roman" panose="02020603050405020304" pitchFamily="18" charset="0"/>
                  </a:rPr>
                  <a:t>In the proposed method, the </a:t>
                </a:r>
                <a:r>
                  <a:rPr lang="en-US" altLang="zh-CN" sz="1600" dirty="0" err="1">
                    <a:latin typeface="Times New Roman" panose="02020603050405020304" pitchFamily="18" charset="0"/>
                    <a:cs typeface="Times New Roman" panose="02020603050405020304" pitchFamily="18" charset="0"/>
                  </a:rPr>
                  <a:t>uni</a:t>
                </a:r>
                <a:r>
                  <a:rPr lang="en-US" altLang="zh-CN" sz="1600" dirty="0">
                    <a:latin typeface="Times New Roman" panose="02020603050405020304" pitchFamily="18" charset="0"/>
                    <a:cs typeface="Times New Roman" panose="02020603050405020304" pitchFamily="18" charset="0"/>
                  </a:rPr>
                  <a:t>-filtering process is modified to the following equation,</a:t>
                </a:r>
                <a:endParaRPr lang="zh-CN" altLang="zh-CN" dirty="0">
                  <a:latin typeface="Times New Roman" panose="02020603050405020304" pitchFamily="18" charset="0"/>
                  <a:cs typeface="Times New Roman" panose="02020603050405020304" pitchFamily="18" charset="0"/>
                </a:endParaRPr>
              </a:p>
              <a:p>
                <a:pPr algn="ctr" hangingPunct="0"/>
                <a14:m>
                  <m:oMath xmlns:m="http://schemas.openxmlformats.org/officeDocument/2006/math">
                    <m:r>
                      <a:rPr lang="en-US" altLang="zh-CN" sz="1400" i="1">
                        <a:latin typeface="Cambria Math" panose="02040503050406030204" pitchFamily="18" charset="0"/>
                      </a:rPr>
                      <m:t>𝑜</m:t>
                    </m:r>
                    <m:r>
                      <a:rPr lang="en-US" altLang="zh-CN" sz="1400">
                        <a:latin typeface="Cambria Math" panose="02040503050406030204" pitchFamily="18" charset="0"/>
                      </a:rPr>
                      <m:t>=</m:t>
                    </m:r>
                    <m:nary>
                      <m:naryPr>
                        <m:chr m:val="∑"/>
                        <m:limLoc m:val="undOvr"/>
                        <m:subHide m:val="on"/>
                        <m:supHide m:val="on"/>
                        <m:ctrlPr>
                          <a:rPr lang="zh-CN" altLang="zh-CN" sz="1400" i="1">
                            <a:latin typeface="Cambria Math" panose="02040503050406030204" pitchFamily="18" charset="0"/>
                          </a:rPr>
                        </m:ctrlPr>
                      </m:naryPr>
                      <m:sub/>
                      <m:sup/>
                      <m:e>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𝑐</m:t>
                            </m:r>
                          </m:e>
                          <m:sub>
                            <m:r>
                              <a:rPr lang="en-US" altLang="zh-CN" sz="1400" i="1">
                                <a:latin typeface="Cambria Math" panose="02040503050406030204" pitchFamily="18" charset="0"/>
                              </a:rPr>
                              <m:t>𝑖</m:t>
                            </m:r>
                          </m:sub>
                        </m:sSub>
                        <m:r>
                          <a:rPr lang="en-US" altLang="zh-CN" sz="1400" i="1">
                            <a:latin typeface="Cambria Math" panose="02040503050406030204" pitchFamily="18" charset="0"/>
                          </a:rPr>
                          <m:t>×</m:t>
                        </m:r>
                        <m:d>
                          <m:dPr>
                            <m:ctrlPr>
                              <a:rPr lang="zh-CN" altLang="zh-CN" sz="1400" i="1">
                                <a:latin typeface="Cambria Math" panose="02040503050406030204" pitchFamily="18" charset="0"/>
                              </a:rPr>
                            </m:ctrlPr>
                          </m:dPr>
                          <m:e>
                            <m:r>
                              <a:rPr lang="en-US" altLang="zh-CN" sz="1400" i="1">
                                <a:latin typeface="Cambria Math" panose="02040503050406030204" pitchFamily="18" charset="0"/>
                              </a:rPr>
                              <m:t>𝐾</m:t>
                            </m:r>
                            <m:d>
                              <m:dPr>
                                <m:ctrlPr>
                                  <a:rPr lang="zh-CN" altLang="zh-CN" sz="1400" i="1">
                                    <a:latin typeface="Cambria Math" panose="02040503050406030204" pitchFamily="18" charset="0"/>
                                  </a:rPr>
                                </m:ctrlPr>
                              </m:dPr>
                              <m:e>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𝑟</m:t>
                                    </m:r>
                                  </m:e>
                                  <m:sub>
                                    <m:d>
                                      <m:dPr>
                                        <m:ctrlPr>
                                          <a:rPr lang="zh-CN" altLang="zh-CN" sz="1400" i="1">
                                            <a:latin typeface="Cambria Math" panose="02040503050406030204" pitchFamily="18" charset="0"/>
                                          </a:rPr>
                                        </m:ctrlPr>
                                      </m:dPr>
                                      <m:e>
                                        <m:r>
                                          <a:rPr lang="en-US" altLang="zh-CN" sz="1400" i="1">
                                            <a:latin typeface="Cambria Math" panose="02040503050406030204" pitchFamily="18" charset="0"/>
                                          </a:rPr>
                                          <m:t>𝑥</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𝑢</m:t>
                                            </m:r>
                                          </m:e>
                                          <m:sub>
                                            <m:r>
                                              <a:rPr lang="en-US" altLang="zh-CN" sz="1400" i="1">
                                                <a:latin typeface="Cambria Math" panose="02040503050406030204" pitchFamily="18" charset="0"/>
                                              </a:rPr>
                                              <m:t>𝑖</m:t>
                                            </m:r>
                                          </m:sub>
                                        </m:sSub>
                                        <m:r>
                                          <a:rPr lang="en-US" altLang="zh-CN" sz="1400" i="1">
                                            <a:latin typeface="Cambria Math" panose="02040503050406030204" pitchFamily="18" charset="0"/>
                                          </a:rPr>
                                          <m:t>,</m:t>
                                        </m:r>
                                        <m:r>
                                          <a:rPr lang="en-US" altLang="zh-CN" sz="1400" i="1">
                                            <a:latin typeface="Cambria Math" panose="02040503050406030204" pitchFamily="18" charset="0"/>
                                          </a:rPr>
                                          <m:t>𝑦</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𝑣</m:t>
                                            </m:r>
                                          </m:e>
                                          <m:sub>
                                            <m:r>
                                              <a:rPr lang="en-US" altLang="zh-CN" sz="1400" i="1">
                                                <a:latin typeface="Cambria Math" panose="02040503050406030204" pitchFamily="18" charset="0"/>
                                              </a:rPr>
                                              <m:t>𝑖</m:t>
                                            </m:r>
                                          </m:sub>
                                        </m:sSub>
                                      </m:e>
                                    </m:d>
                                  </m:sub>
                                </m:sSub>
                                <m:r>
                                  <a:rPr lang="en-US" altLang="zh-CN" sz="1400" i="1">
                                    <a:latin typeface="Cambria Math" panose="02040503050406030204" pitchFamily="18" charset="0"/>
                                  </a:rPr>
                                  <m:t>−</m:t>
                                </m:r>
                                <m:r>
                                  <a:rPr lang="en-US" altLang="zh-CN" sz="1400" i="1">
                                    <a:highlight>
                                      <a:srgbClr val="FFFF00"/>
                                    </a:highlight>
                                    <a:latin typeface="Cambria Math" panose="02040503050406030204" pitchFamily="18" charset="0"/>
                                  </a:rPr>
                                  <m:t>𝑐𝑒𝑛𝑡𝑒𝑟𝑉𝑎𝑙</m:t>
                                </m:r>
                                <m:r>
                                  <a:rPr lang="en-US" altLang="zh-CN" sz="1400" i="1">
                                    <a:latin typeface="Cambria Math" panose="02040503050406030204" pitchFamily="18" charset="0"/>
                                  </a:rPr>
                                  <m:t>,</m:t>
                                </m:r>
                                <m:r>
                                  <a:rPr lang="en-US" altLang="zh-CN" sz="1400" i="1">
                                    <a:latin typeface="Cambria Math" panose="02040503050406030204" pitchFamily="18" charset="0"/>
                                  </a:rPr>
                                  <m:t>𝑏</m:t>
                                </m:r>
                              </m:e>
                            </m:d>
                            <m:r>
                              <a:rPr lang="en-US" altLang="zh-CN" sz="1400" i="1">
                                <a:latin typeface="Cambria Math" panose="02040503050406030204" pitchFamily="18" charset="0"/>
                              </a:rPr>
                              <m:t>+</m:t>
                            </m:r>
                            <m:r>
                              <a:rPr lang="en-US" altLang="zh-CN" sz="1400" i="1">
                                <a:latin typeface="Cambria Math" panose="02040503050406030204" pitchFamily="18" charset="0"/>
                              </a:rPr>
                              <m:t>𝐾</m:t>
                            </m:r>
                            <m:d>
                              <m:dPr>
                                <m:ctrlPr>
                                  <a:rPr lang="zh-CN" altLang="zh-CN" sz="1400" i="1">
                                    <a:latin typeface="Cambria Math" panose="02040503050406030204" pitchFamily="18" charset="0"/>
                                  </a:rPr>
                                </m:ctrlPr>
                              </m:dPr>
                              <m:e>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𝑟</m:t>
                                    </m:r>
                                  </m:e>
                                  <m:sub>
                                    <m:d>
                                      <m:dPr>
                                        <m:ctrlPr>
                                          <a:rPr lang="zh-CN" altLang="zh-CN" sz="1400" i="1">
                                            <a:latin typeface="Cambria Math" panose="02040503050406030204" pitchFamily="18" charset="0"/>
                                          </a:rPr>
                                        </m:ctrlPr>
                                      </m:dPr>
                                      <m:e>
                                        <m:r>
                                          <a:rPr lang="en-US" altLang="zh-CN" sz="1400" i="1">
                                            <a:latin typeface="Cambria Math" panose="02040503050406030204" pitchFamily="18" charset="0"/>
                                          </a:rPr>
                                          <m:t>𝑥</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𝑢</m:t>
                                            </m:r>
                                          </m:e>
                                          <m:sub>
                                            <m:r>
                                              <a:rPr lang="en-US" altLang="zh-CN" sz="1400" i="1">
                                                <a:latin typeface="Cambria Math" panose="02040503050406030204" pitchFamily="18" charset="0"/>
                                              </a:rPr>
                                              <m:t>𝑖</m:t>
                                            </m:r>
                                          </m:sub>
                                        </m:sSub>
                                        <m:r>
                                          <a:rPr lang="en-US" altLang="zh-CN" sz="1400" i="1">
                                            <a:latin typeface="Cambria Math" panose="02040503050406030204" pitchFamily="18" charset="0"/>
                                          </a:rPr>
                                          <m:t>,</m:t>
                                        </m:r>
                                        <m:sSup>
                                          <m:sSupPr>
                                            <m:ctrlPr>
                                              <a:rPr lang="zh-CN" altLang="zh-CN" sz="1400" i="1">
                                                <a:latin typeface="Cambria Math" panose="02040503050406030204" pitchFamily="18" charset="0"/>
                                              </a:rPr>
                                            </m:ctrlPr>
                                          </m:sSupPr>
                                          <m:e>
                                            <m:r>
                                              <a:rPr lang="en-US" altLang="zh-CN" sz="1400" i="1">
                                                <a:latin typeface="Cambria Math" panose="02040503050406030204" pitchFamily="18" charset="0"/>
                                              </a:rPr>
                                              <m:t>𝑦</m:t>
                                            </m:r>
                                          </m:e>
                                          <m:sup>
                                            <m:r>
                                              <a:rPr lang="en-US" altLang="zh-CN" sz="1400" i="1">
                                                <a:latin typeface="Cambria Math" panose="02040503050406030204" pitchFamily="18" charset="0"/>
                                              </a:rPr>
                                              <m:t>′</m:t>
                                            </m:r>
                                          </m:sup>
                                        </m:sSup>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𝑣</m:t>
                                            </m:r>
                                          </m:e>
                                          <m:sub>
                                            <m:r>
                                              <a:rPr lang="en-US" altLang="zh-CN" sz="1400" i="1">
                                                <a:latin typeface="Cambria Math" panose="02040503050406030204" pitchFamily="18" charset="0"/>
                                              </a:rPr>
                                              <m:t>𝑖</m:t>
                                            </m:r>
                                          </m:sub>
                                        </m:sSub>
                                      </m:e>
                                    </m:d>
                                  </m:sub>
                                </m:sSub>
                                <m:r>
                                  <a:rPr lang="en-US" altLang="zh-CN" sz="1400" i="1">
                                    <a:latin typeface="Cambria Math" panose="02040503050406030204" pitchFamily="18" charset="0"/>
                                  </a:rPr>
                                  <m:t>−</m:t>
                                </m:r>
                                <m:r>
                                  <a:rPr lang="en-US" altLang="zh-CN" sz="1400" i="1">
                                    <a:highlight>
                                      <a:srgbClr val="FFFF00"/>
                                    </a:highlight>
                                    <a:latin typeface="Cambria Math" panose="02040503050406030204" pitchFamily="18" charset="0"/>
                                  </a:rPr>
                                  <m:t>𝑐𝑒𝑛𝑡𝑒𝑟𝑉𝑎𝑙</m:t>
                                </m:r>
                                <m:r>
                                  <a:rPr lang="en-US" altLang="zh-CN" sz="1400" i="1">
                                    <a:latin typeface="Cambria Math" panose="02040503050406030204" pitchFamily="18" charset="0"/>
                                  </a:rPr>
                                  <m:t>,</m:t>
                                </m:r>
                                <m:r>
                                  <a:rPr lang="en-US" altLang="zh-CN" sz="1400" i="1">
                                    <a:latin typeface="Cambria Math" panose="02040503050406030204" pitchFamily="18" charset="0"/>
                                  </a:rPr>
                                  <m:t>𝑏</m:t>
                                </m:r>
                              </m:e>
                            </m:d>
                          </m:e>
                        </m:d>
                      </m:e>
                    </m:nary>
                  </m:oMath>
                </a14:m>
                <a:r>
                  <a:rPr lang="en-US" altLang="zh-CN" dirty="0"/>
                  <a:t>,</a:t>
                </a:r>
                <a:endParaRPr lang="en-US" altLang="zh-CN" sz="1400" i="1" dirty="0">
                  <a:highlight>
                    <a:srgbClr val="FFFF00"/>
                  </a:highlight>
                </a:endParaRPr>
              </a:p>
              <a:p>
                <a:pPr algn="ctr" hangingPunct="0"/>
                <a14:m>
                  <m:oMath xmlns:m="http://schemas.openxmlformats.org/officeDocument/2006/math">
                    <m:r>
                      <a:rPr lang="en-US" altLang="zh-CN" sz="1400" i="1">
                        <a:highlight>
                          <a:srgbClr val="FFFF00"/>
                        </a:highlight>
                        <a:latin typeface="Cambria Math" panose="02040503050406030204" pitchFamily="18" charset="0"/>
                      </a:rPr>
                      <m:t>𝑐𝑒𝑛𝑡𝑒𝑟𝑉𝑎𝑙</m:t>
                    </m:r>
                    <m:r>
                      <a:rPr lang="en-US" altLang="zh-CN" sz="1400" i="1">
                        <a:highlight>
                          <a:srgbClr val="FFFF00"/>
                        </a:highlight>
                        <a:latin typeface="Cambria Math" panose="02040503050406030204" pitchFamily="18" charset="0"/>
                      </a:rPr>
                      <m:t>= </m:t>
                    </m:r>
                    <m:sSub>
                      <m:sSubPr>
                        <m:ctrlPr>
                          <a:rPr lang="zh-CN" altLang="zh-CN" sz="1400" i="1">
                            <a:highlight>
                              <a:srgbClr val="FFFF00"/>
                            </a:highlight>
                            <a:latin typeface="Cambria Math" panose="02040503050406030204" pitchFamily="18" charset="0"/>
                          </a:rPr>
                        </m:ctrlPr>
                      </m:sSubPr>
                      <m:e>
                        <m:r>
                          <a:rPr lang="en-US" altLang="zh-CN" sz="1400" i="1">
                            <a:highlight>
                              <a:srgbClr val="FFFF00"/>
                            </a:highlight>
                            <a:latin typeface="Cambria Math" panose="02040503050406030204" pitchFamily="18" charset="0"/>
                          </a:rPr>
                          <m:t>𝑟</m:t>
                        </m:r>
                      </m:e>
                      <m:sub>
                        <m:d>
                          <m:dPr>
                            <m:ctrlPr>
                              <a:rPr lang="zh-CN" altLang="zh-CN" sz="1400" i="1">
                                <a:highlight>
                                  <a:srgbClr val="FFFF00"/>
                                </a:highlight>
                                <a:latin typeface="Cambria Math" panose="02040503050406030204" pitchFamily="18" charset="0"/>
                              </a:rPr>
                            </m:ctrlPr>
                          </m:dPr>
                          <m:e>
                            <m:r>
                              <a:rPr lang="en-US" altLang="zh-CN" sz="1400" i="1">
                                <a:highlight>
                                  <a:srgbClr val="FFFF00"/>
                                </a:highlight>
                                <a:latin typeface="Cambria Math" panose="02040503050406030204" pitchFamily="18" charset="0"/>
                              </a:rPr>
                              <m:t>𝑥</m:t>
                            </m:r>
                            <m:r>
                              <a:rPr lang="en-US" altLang="zh-CN" sz="1400" i="1">
                                <a:highlight>
                                  <a:srgbClr val="FFFF00"/>
                                </a:highlight>
                                <a:latin typeface="Cambria Math" panose="02040503050406030204" pitchFamily="18" charset="0"/>
                              </a:rPr>
                              <m:t>′,</m:t>
                            </m:r>
                            <m:r>
                              <a:rPr lang="en-US" altLang="zh-CN" sz="1400" i="1">
                                <a:highlight>
                                  <a:srgbClr val="FFFF00"/>
                                </a:highlight>
                                <a:latin typeface="Cambria Math" panose="02040503050406030204" pitchFamily="18" charset="0"/>
                              </a:rPr>
                              <m:t>𝑦</m:t>
                            </m:r>
                            <m:r>
                              <a:rPr lang="en-US" altLang="zh-CN" sz="1400" i="1">
                                <a:highlight>
                                  <a:srgbClr val="FFFF00"/>
                                </a:highlight>
                                <a:latin typeface="Cambria Math" panose="02040503050406030204" pitchFamily="18" charset="0"/>
                              </a:rPr>
                              <m:t>′</m:t>
                            </m:r>
                          </m:e>
                        </m:d>
                      </m:sub>
                    </m:sSub>
                  </m:oMath>
                </a14:m>
                <a:r>
                  <a:rPr lang="en-US" altLang="zh-CN" sz="1400" dirty="0"/>
                  <a:t>,</a:t>
                </a:r>
              </a:p>
              <a:p>
                <a:pPr algn="ctr" hangingPunct="0"/>
                <a:endParaRPr lang="zh-CN" altLang="zh-CN" sz="1400" dirty="0"/>
              </a:p>
              <a:p>
                <a:pPr hangingPunct="0"/>
                <a:r>
                  <a:rPr lang="en-US" altLang="zh-CN" sz="1600" dirty="0">
                    <a:latin typeface="Times New Roman" panose="02020603050405020304" pitchFamily="18" charset="0"/>
                    <a:cs typeface="Times New Roman" panose="02020603050405020304" pitchFamily="18" charset="0"/>
                  </a:rPr>
                  <a:t>and the bi-filtering process is modified to the following equation,</a:t>
                </a:r>
                <a:endParaRPr lang="zh-CN" altLang="zh-CN" sz="1600" dirty="0">
                  <a:latin typeface="Times New Roman" panose="02020603050405020304" pitchFamily="18" charset="0"/>
                  <a:cs typeface="Times New Roman" panose="02020603050405020304" pitchFamily="18" charset="0"/>
                </a:endParaRPr>
              </a:p>
              <a:p>
                <a:pPr algn="ctr" hangingPunct="0"/>
                <a14:m>
                  <m:oMath xmlns:m="http://schemas.openxmlformats.org/officeDocument/2006/math">
                    <m:r>
                      <a:rPr lang="en-US" altLang="zh-CN" sz="1400" i="1">
                        <a:latin typeface="Cambria Math" panose="02040503050406030204" pitchFamily="18" charset="0"/>
                      </a:rPr>
                      <m:t>𝑜</m:t>
                    </m:r>
                    <m:r>
                      <a:rPr lang="en-US" altLang="zh-CN" sz="1400">
                        <a:latin typeface="Cambria Math" panose="02040503050406030204" pitchFamily="18" charset="0"/>
                      </a:rPr>
                      <m:t>=</m:t>
                    </m:r>
                    <m:nary>
                      <m:naryPr>
                        <m:chr m:val="∑"/>
                        <m:limLoc m:val="undOvr"/>
                        <m:subHide m:val="on"/>
                        <m:supHide m:val="on"/>
                        <m:ctrlPr>
                          <a:rPr lang="zh-CN" altLang="zh-CN" sz="1400" i="1">
                            <a:latin typeface="Cambria Math" panose="02040503050406030204" pitchFamily="18" charset="0"/>
                          </a:rPr>
                        </m:ctrlPr>
                      </m:naryPr>
                      <m:sub/>
                      <m:sup/>
                      <m:e>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𝑐</m:t>
                            </m:r>
                          </m:e>
                          <m:sub>
                            <m:r>
                              <a:rPr lang="en-US" altLang="zh-CN" sz="1400" i="1">
                                <a:latin typeface="Cambria Math" panose="02040503050406030204" pitchFamily="18" charset="0"/>
                              </a:rPr>
                              <m:t>𝑖</m:t>
                            </m:r>
                          </m:sub>
                        </m:sSub>
                        <m:r>
                          <a:rPr lang="en-US" altLang="zh-CN" sz="1400" i="1">
                            <a:latin typeface="Cambria Math" panose="02040503050406030204" pitchFamily="18" charset="0"/>
                          </a:rPr>
                          <m:t>×</m:t>
                        </m:r>
                        <m:d>
                          <m:dPr>
                            <m:ctrlPr>
                              <a:rPr lang="zh-CN" altLang="zh-CN" sz="1400" i="1">
                                <a:latin typeface="Cambria Math" panose="02040503050406030204" pitchFamily="18" charset="0"/>
                              </a:rPr>
                            </m:ctrlPr>
                          </m:dPr>
                          <m:e>
                            <m:r>
                              <a:rPr lang="en-US" altLang="zh-CN" sz="1400" i="1">
                                <a:latin typeface="Cambria Math" panose="02040503050406030204" pitchFamily="18" charset="0"/>
                              </a:rPr>
                              <m:t>𝐾</m:t>
                            </m:r>
                            <m:d>
                              <m:dPr>
                                <m:ctrlPr>
                                  <a:rPr lang="zh-CN" altLang="zh-CN" sz="1400" i="1">
                                    <a:latin typeface="Cambria Math" panose="02040503050406030204" pitchFamily="18" charset="0"/>
                                  </a:rPr>
                                </m:ctrlPr>
                              </m:dPr>
                              <m:e>
                                <m:r>
                                  <a:rPr lang="en-US" altLang="zh-CN" sz="1400" i="1">
                                    <a:latin typeface="Cambria Math" panose="02040503050406030204" pitchFamily="18" charset="0"/>
                                  </a:rPr>
                                  <m:t>(</m:t>
                                </m:r>
                                <m:d>
                                  <m:dPr>
                                    <m:ctrlPr>
                                      <a:rPr lang="zh-CN" altLang="zh-CN" sz="1400" i="1">
                                        <a:latin typeface="Cambria Math" panose="02040503050406030204" pitchFamily="18" charset="0"/>
                                      </a:rPr>
                                    </m:ctrlPr>
                                  </m:dPr>
                                  <m:e>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𝑟</m:t>
                                        </m:r>
                                        <m:r>
                                          <a:rPr lang="en-US" altLang="zh-CN" sz="1400" i="1">
                                            <a:latin typeface="Cambria Math" panose="02040503050406030204" pitchFamily="18" charset="0"/>
                                          </a:rPr>
                                          <m:t>0</m:t>
                                        </m:r>
                                      </m:e>
                                      <m:sub>
                                        <m:d>
                                          <m:dPr>
                                            <m:ctrlPr>
                                              <a:rPr lang="zh-CN" altLang="zh-CN" sz="1400" i="1">
                                                <a:latin typeface="Cambria Math" panose="02040503050406030204" pitchFamily="18" charset="0"/>
                                              </a:rPr>
                                            </m:ctrlPr>
                                          </m:dPr>
                                          <m:e>
                                            <m:r>
                                              <a:rPr lang="en-US" altLang="zh-CN" sz="1400" i="1">
                                                <a:latin typeface="Cambria Math" panose="02040503050406030204" pitchFamily="18" charset="0"/>
                                              </a:rPr>
                                              <m:t>𝑥</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𝑢</m:t>
                                                </m:r>
                                              </m:e>
                                              <m:sub>
                                                <m:r>
                                                  <a:rPr lang="en-US" altLang="zh-CN" sz="1400" i="1">
                                                    <a:latin typeface="Cambria Math" panose="02040503050406030204" pitchFamily="18" charset="0"/>
                                                  </a:rPr>
                                                  <m:t>𝑖</m:t>
                                                </m:r>
                                              </m:sub>
                                            </m:sSub>
                                            <m:r>
                                              <a:rPr lang="en-US" altLang="zh-CN" sz="1400" i="1">
                                                <a:latin typeface="Cambria Math" panose="02040503050406030204" pitchFamily="18" charset="0"/>
                                              </a:rPr>
                                              <m:t>,</m:t>
                                            </m:r>
                                            <m:r>
                                              <a:rPr lang="en-US" altLang="zh-CN" sz="1400" i="1">
                                                <a:latin typeface="Cambria Math" panose="02040503050406030204" pitchFamily="18" charset="0"/>
                                              </a:rPr>
                                              <m:t>𝑦</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𝑣</m:t>
                                                </m:r>
                                              </m:e>
                                              <m:sub>
                                                <m:r>
                                                  <a:rPr lang="en-US" altLang="zh-CN" sz="1400" i="1">
                                                    <a:latin typeface="Cambria Math" panose="02040503050406030204" pitchFamily="18" charset="0"/>
                                                  </a:rPr>
                                                  <m:t>𝑖</m:t>
                                                </m:r>
                                              </m:sub>
                                            </m:sSub>
                                          </m:e>
                                        </m:d>
                                      </m:sub>
                                    </m:sSub>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𝑟</m:t>
                                        </m:r>
                                        <m:r>
                                          <a:rPr lang="en-US" altLang="zh-CN" sz="1400" i="1">
                                            <a:latin typeface="Cambria Math" panose="02040503050406030204" pitchFamily="18" charset="0"/>
                                          </a:rPr>
                                          <m:t>1</m:t>
                                        </m:r>
                                      </m:e>
                                      <m:sub>
                                        <m:d>
                                          <m:dPr>
                                            <m:ctrlPr>
                                              <a:rPr lang="zh-CN" altLang="zh-CN" sz="1400" i="1">
                                                <a:latin typeface="Cambria Math" panose="02040503050406030204" pitchFamily="18" charset="0"/>
                                              </a:rPr>
                                            </m:ctrlPr>
                                          </m:dPr>
                                          <m:e>
                                            <m:r>
                                              <a:rPr lang="en-US" altLang="zh-CN" sz="1400" i="1">
                                                <a:latin typeface="Cambria Math" panose="02040503050406030204" pitchFamily="18" charset="0"/>
                                              </a:rPr>
                                              <m:t>𝑥</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𝑢</m:t>
                                                </m:r>
                                              </m:e>
                                              <m:sub>
                                                <m:r>
                                                  <a:rPr lang="en-US" altLang="zh-CN" sz="1400" i="1">
                                                    <a:latin typeface="Cambria Math" panose="02040503050406030204" pitchFamily="18" charset="0"/>
                                                  </a:rPr>
                                                  <m:t>𝑖</m:t>
                                                </m:r>
                                              </m:sub>
                                            </m:sSub>
                                            <m:r>
                                              <a:rPr lang="en-US" altLang="zh-CN" sz="1400" i="1">
                                                <a:latin typeface="Cambria Math" panose="02040503050406030204" pitchFamily="18" charset="0"/>
                                              </a:rPr>
                                              <m:t>,</m:t>
                                            </m:r>
                                            <m:r>
                                              <a:rPr lang="en-US" altLang="zh-CN" sz="1400" i="1">
                                                <a:latin typeface="Cambria Math" panose="02040503050406030204" pitchFamily="18" charset="0"/>
                                              </a:rPr>
                                              <m:t>𝑦</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𝑣</m:t>
                                                </m:r>
                                              </m:e>
                                              <m:sub>
                                                <m:r>
                                                  <a:rPr lang="en-US" altLang="zh-CN" sz="1400" i="1">
                                                    <a:latin typeface="Cambria Math" panose="02040503050406030204" pitchFamily="18" charset="0"/>
                                                  </a:rPr>
                                                  <m:t>𝑖</m:t>
                                                </m:r>
                                              </m:sub>
                                            </m:sSub>
                                          </m:e>
                                        </m:d>
                                      </m:sub>
                                    </m:sSub>
                                  </m:e>
                                </m:d>
                                <m:r>
                                  <a:rPr lang="en-US" altLang="zh-CN" sz="1400" i="1">
                                    <a:latin typeface="Cambria Math" panose="02040503050406030204" pitchFamily="18" charset="0"/>
                                  </a:rPr>
                                  <m:t>≫1)−</m:t>
                                </m:r>
                                <m:r>
                                  <a:rPr lang="en-US" altLang="zh-CN" sz="1400" i="1">
                                    <a:highlight>
                                      <a:srgbClr val="FFFF00"/>
                                    </a:highlight>
                                    <a:latin typeface="Cambria Math" panose="02040503050406030204" pitchFamily="18" charset="0"/>
                                  </a:rPr>
                                  <m:t>𝑐𝑒𝑛𝑡𝑒𝑟𝑉𝑎𝑙</m:t>
                                </m:r>
                                <m:r>
                                  <a:rPr lang="en-US" altLang="zh-CN" sz="1400" i="1">
                                    <a:latin typeface="Cambria Math" panose="02040503050406030204" pitchFamily="18" charset="0"/>
                                  </a:rPr>
                                  <m:t>,</m:t>
                                </m:r>
                                <m:r>
                                  <a:rPr lang="en-US" altLang="zh-CN" sz="1400" i="1">
                                    <a:latin typeface="Cambria Math" panose="02040503050406030204" pitchFamily="18" charset="0"/>
                                  </a:rPr>
                                  <m:t>𝑏</m:t>
                                </m:r>
                              </m:e>
                            </m:d>
                            <m:r>
                              <a:rPr lang="en-US" altLang="zh-CN" sz="1400" i="1">
                                <a:latin typeface="Cambria Math" panose="02040503050406030204" pitchFamily="18" charset="0"/>
                              </a:rPr>
                              <m:t>+</m:t>
                            </m:r>
                            <m:r>
                              <a:rPr lang="en-US" altLang="zh-CN" sz="1400" i="1">
                                <a:latin typeface="Cambria Math" panose="02040503050406030204" pitchFamily="18" charset="0"/>
                              </a:rPr>
                              <m:t>𝐾</m:t>
                            </m:r>
                            <m:d>
                              <m:dPr>
                                <m:ctrlPr>
                                  <a:rPr lang="zh-CN" altLang="zh-CN" sz="1400" i="1">
                                    <a:latin typeface="Cambria Math" panose="02040503050406030204" pitchFamily="18" charset="0"/>
                                  </a:rPr>
                                </m:ctrlPr>
                              </m:dPr>
                              <m:e>
                                <m:r>
                                  <a:rPr lang="en-US" altLang="zh-CN" sz="1400" i="1">
                                    <a:latin typeface="Cambria Math" panose="02040503050406030204" pitchFamily="18" charset="0"/>
                                  </a:rPr>
                                  <m:t>(</m:t>
                                </m:r>
                                <m:d>
                                  <m:dPr>
                                    <m:ctrlPr>
                                      <a:rPr lang="zh-CN" altLang="zh-CN" sz="1400" i="1">
                                        <a:latin typeface="Cambria Math" panose="02040503050406030204" pitchFamily="18" charset="0"/>
                                      </a:rPr>
                                    </m:ctrlPr>
                                  </m:dPr>
                                  <m:e>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𝑟</m:t>
                                        </m:r>
                                        <m:r>
                                          <a:rPr lang="en-US" altLang="zh-CN" sz="1400" i="1">
                                            <a:latin typeface="Cambria Math" panose="02040503050406030204" pitchFamily="18" charset="0"/>
                                          </a:rPr>
                                          <m:t>0</m:t>
                                        </m:r>
                                      </m:e>
                                      <m:sub>
                                        <m:d>
                                          <m:dPr>
                                            <m:ctrlPr>
                                              <a:rPr lang="zh-CN" altLang="zh-CN" sz="1400" i="1">
                                                <a:latin typeface="Cambria Math" panose="02040503050406030204" pitchFamily="18" charset="0"/>
                                              </a:rPr>
                                            </m:ctrlPr>
                                          </m:dPr>
                                          <m:e>
                                            <m:r>
                                              <a:rPr lang="en-US" altLang="zh-CN" sz="1400" i="1">
                                                <a:latin typeface="Cambria Math" panose="02040503050406030204" pitchFamily="18" charset="0"/>
                                              </a:rPr>
                                              <m:t>𝑥</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𝑢</m:t>
                                                </m:r>
                                              </m:e>
                                              <m:sub>
                                                <m:r>
                                                  <a:rPr lang="en-US" altLang="zh-CN" sz="1400" i="1">
                                                    <a:latin typeface="Cambria Math" panose="02040503050406030204" pitchFamily="18" charset="0"/>
                                                  </a:rPr>
                                                  <m:t>𝑖</m:t>
                                                </m:r>
                                              </m:sub>
                                            </m:sSub>
                                            <m:r>
                                              <a:rPr lang="en-US" altLang="zh-CN" sz="1400" i="1">
                                                <a:latin typeface="Cambria Math" panose="02040503050406030204" pitchFamily="18" charset="0"/>
                                              </a:rPr>
                                              <m:t>,</m:t>
                                            </m:r>
                                            <m:r>
                                              <a:rPr lang="en-US" altLang="zh-CN" sz="1400" i="1">
                                                <a:latin typeface="Cambria Math" panose="02040503050406030204" pitchFamily="18" charset="0"/>
                                              </a:rPr>
                                              <m:t>𝑦</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𝑣</m:t>
                                                </m:r>
                                              </m:e>
                                              <m:sub>
                                                <m:r>
                                                  <a:rPr lang="en-US" altLang="zh-CN" sz="1400" i="1">
                                                    <a:latin typeface="Cambria Math" panose="02040503050406030204" pitchFamily="18" charset="0"/>
                                                  </a:rPr>
                                                  <m:t>𝑖</m:t>
                                                </m:r>
                                              </m:sub>
                                            </m:sSub>
                                          </m:e>
                                        </m:d>
                                      </m:sub>
                                    </m:sSub>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𝑟</m:t>
                                        </m:r>
                                        <m:r>
                                          <a:rPr lang="en-US" altLang="zh-CN" sz="1400" i="1">
                                            <a:latin typeface="Cambria Math" panose="02040503050406030204" pitchFamily="18" charset="0"/>
                                          </a:rPr>
                                          <m:t>1</m:t>
                                        </m:r>
                                      </m:e>
                                      <m:sub>
                                        <m:d>
                                          <m:dPr>
                                            <m:ctrlPr>
                                              <a:rPr lang="zh-CN" altLang="zh-CN" sz="1400" i="1">
                                                <a:latin typeface="Cambria Math" panose="02040503050406030204" pitchFamily="18" charset="0"/>
                                              </a:rPr>
                                            </m:ctrlPr>
                                          </m:dPr>
                                          <m:e>
                                            <m:r>
                                              <a:rPr lang="en-US" altLang="zh-CN" sz="1400" i="1">
                                                <a:latin typeface="Cambria Math" panose="02040503050406030204" pitchFamily="18" charset="0"/>
                                              </a:rPr>
                                              <m:t>𝑥</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𝑢</m:t>
                                                </m:r>
                                              </m:e>
                                              <m:sub>
                                                <m:r>
                                                  <a:rPr lang="en-US" altLang="zh-CN" sz="1400" i="1">
                                                    <a:latin typeface="Cambria Math" panose="02040503050406030204" pitchFamily="18" charset="0"/>
                                                  </a:rPr>
                                                  <m:t>𝑖</m:t>
                                                </m:r>
                                              </m:sub>
                                            </m:sSub>
                                            <m:r>
                                              <a:rPr lang="en-US" altLang="zh-CN" sz="1400" i="1">
                                                <a:latin typeface="Cambria Math" panose="02040503050406030204" pitchFamily="18" charset="0"/>
                                              </a:rPr>
                                              <m:t>,</m:t>
                                            </m:r>
                                            <m:r>
                                              <a:rPr lang="en-US" altLang="zh-CN" sz="1400" i="1">
                                                <a:latin typeface="Cambria Math" panose="02040503050406030204" pitchFamily="18" charset="0"/>
                                              </a:rPr>
                                              <m:t>𝑦</m:t>
                                            </m:r>
                                            <m:r>
                                              <a:rPr lang="en-US" altLang="zh-CN" sz="1400" i="1">
                                                <a:latin typeface="Cambria Math" panose="02040503050406030204" pitchFamily="18" charset="0"/>
                                              </a:rPr>
                                              <m:t>′−</m:t>
                                            </m:r>
                                            <m:sSub>
                                              <m:sSubPr>
                                                <m:ctrlPr>
                                                  <a:rPr lang="zh-CN" altLang="zh-CN" sz="1400" i="1">
                                                    <a:latin typeface="Cambria Math" panose="02040503050406030204" pitchFamily="18" charset="0"/>
                                                  </a:rPr>
                                                </m:ctrlPr>
                                              </m:sSubPr>
                                              <m:e>
                                                <m:r>
                                                  <a:rPr lang="en-US" altLang="zh-CN" sz="1400" i="1">
                                                    <a:latin typeface="Cambria Math" panose="02040503050406030204" pitchFamily="18" charset="0"/>
                                                  </a:rPr>
                                                  <m:t>𝑣</m:t>
                                                </m:r>
                                              </m:e>
                                              <m:sub>
                                                <m:r>
                                                  <a:rPr lang="en-US" altLang="zh-CN" sz="1400" i="1">
                                                    <a:latin typeface="Cambria Math" panose="02040503050406030204" pitchFamily="18" charset="0"/>
                                                  </a:rPr>
                                                  <m:t>𝑖</m:t>
                                                </m:r>
                                              </m:sub>
                                            </m:sSub>
                                          </m:e>
                                        </m:d>
                                      </m:sub>
                                    </m:sSub>
                                  </m:e>
                                </m:d>
                                <m:r>
                                  <a:rPr lang="en-US" altLang="zh-CN" sz="1400" i="1">
                                    <a:latin typeface="Cambria Math" panose="02040503050406030204" pitchFamily="18" charset="0"/>
                                  </a:rPr>
                                  <m:t>≫1)−</m:t>
                                </m:r>
                                <m:r>
                                  <a:rPr lang="en-US" altLang="zh-CN" sz="1400" i="1">
                                    <a:highlight>
                                      <a:srgbClr val="FFFF00"/>
                                    </a:highlight>
                                    <a:latin typeface="Cambria Math" panose="02040503050406030204" pitchFamily="18" charset="0"/>
                                  </a:rPr>
                                  <m:t>𝑐𝑒𝑛𝑡𝑒𝑟𝑉𝑎𝑙</m:t>
                                </m:r>
                                <m:r>
                                  <a:rPr lang="en-US" altLang="zh-CN" sz="1400" i="1">
                                    <a:latin typeface="Cambria Math" panose="02040503050406030204" pitchFamily="18" charset="0"/>
                                  </a:rPr>
                                  <m:t>,</m:t>
                                </m:r>
                                <m:r>
                                  <a:rPr lang="en-US" altLang="zh-CN" sz="1400" i="1">
                                    <a:latin typeface="Cambria Math" panose="02040503050406030204" pitchFamily="18" charset="0"/>
                                  </a:rPr>
                                  <m:t>𝑏</m:t>
                                </m:r>
                              </m:e>
                            </m:d>
                          </m:e>
                        </m:d>
                      </m:e>
                    </m:nary>
                  </m:oMath>
                </a14:m>
                <a:r>
                  <a:rPr lang="en-US" altLang="zh-CN" dirty="0"/>
                  <a:t>,</a:t>
                </a:r>
              </a:p>
              <a:p>
                <a:pPr algn="ctr" hangingPunct="0"/>
                <a14:m>
                  <m:oMathPara xmlns:m="http://schemas.openxmlformats.org/officeDocument/2006/math">
                    <m:oMathParaPr>
                      <m:jc m:val="centerGroup"/>
                    </m:oMathParaPr>
                    <m:oMath xmlns:m="http://schemas.openxmlformats.org/officeDocument/2006/math">
                      <m:r>
                        <a:rPr lang="en-US" altLang="zh-CN" sz="1400" i="1">
                          <a:highlight>
                            <a:srgbClr val="FFFF00"/>
                          </a:highlight>
                          <a:latin typeface="Cambria Math" panose="02040503050406030204" pitchFamily="18" charset="0"/>
                        </a:rPr>
                        <m:t>𝑐𝑒𝑛𝑡𝑒𝑟𝑉𝑎𝑙</m:t>
                      </m:r>
                      <m:r>
                        <a:rPr lang="en-US" altLang="zh-CN" sz="1400" i="1">
                          <a:highlight>
                            <a:srgbClr val="FFFF00"/>
                          </a:highlight>
                          <a:latin typeface="Cambria Math" panose="02040503050406030204" pitchFamily="18" charset="0"/>
                        </a:rPr>
                        <m:t>= </m:t>
                      </m:r>
                      <m:sSub>
                        <m:sSubPr>
                          <m:ctrlPr>
                            <a:rPr lang="zh-CN" altLang="zh-CN" sz="1400" i="1">
                              <a:highlight>
                                <a:srgbClr val="FFFF00"/>
                              </a:highlight>
                              <a:latin typeface="Cambria Math" panose="02040503050406030204" pitchFamily="18" charset="0"/>
                            </a:rPr>
                          </m:ctrlPr>
                        </m:sSubPr>
                        <m:e>
                          <m:r>
                            <a:rPr lang="en-US" altLang="zh-CN" sz="1400" i="1">
                              <a:highlight>
                                <a:srgbClr val="FFFF00"/>
                              </a:highlight>
                              <a:latin typeface="Cambria Math" panose="02040503050406030204" pitchFamily="18" charset="0"/>
                            </a:rPr>
                            <m:t>(</m:t>
                          </m:r>
                          <m:r>
                            <a:rPr lang="en-US" altLang="zh-CN" sz="1400" i="1">
                              <a:highlight>
                                <a:srgbClr val="FFFF00"/>
                              </a:highlight>
                              <a:latin typeface="Cambria Math" panose="02040503050406030204" pitchFamily="18" charset="0"/>
                            </a:rPr>
                            <m:t>𝑟</m:t>
                          </m:r>
                          <m:r>
                            <a:rPr lang="en-US" altLang="zh-CN" sz="1400" i="1">
                              <a:highlight>
                                <a:srgbClr val="FFFF00"/>
                              </a:highlight>
                              <a:latin typeface="Cambria Math" panose="02040503050406030204" pitchFamily="18" charset="0"/>
                            </a:rPr>
                            <m:t>0</m:t>
                          </m:r>
                        </m:e>
                        <m:sub>
                          <m:d>
                            <m:dPr>
                              <m:ctrlPr>
                                <a:rPr lang="zh-CN" altLang="zh-CN" sz="1400" i="1">
                                  <a:highlight>
                                    <a:srgbClr val="FFFF00"/>
                                  </a:highlight>
                                  <a:latin typeface="Cambria Math" panose="02040503050406030204" pitchFamily="18" charset="0"/>
                                </a:rPr>
                              </m:ctrlPr>
                            </m:dPr>
                            <m:e>
                              <m:r>
                                <a:rPr lang="en-US" altLang="zh-CN" sz="1400" i="1">
                                  <a:highlight>
                                    <a:srgbClr val="FFFF00"/>
                                  </a:highlight>
                                  <a:latin typeface="Cambria Math" panose="02040503050406030204" pitchFamily="18" charset="0"/>
                                </a:rPr>
                                <m:t>𝑥</m:t>
                              </m:r>
                              <m:r>
                                <a:rPr lang="en-US" altLang="zh-CN" sz="1400" i="1">
                                  <a:highlight>
                                    <a:srgbClr val="FFFF00"/>
                                  </a:highlight>
                                  <a:latin typeface="Cambria Math" panose="02040503050406030204" pitchFamily="18" charset="0"/>
                                </a:rPr>
                                <m:t>′,</m:t>
                              </m:r>
                              <m:r>
                                <a:rPr lang="en-US" altLang="zh-CN" sz="1400" i="1">
                                  <a:highlight>
                                    <a:srgbClr val="FFFF00"/>
                                  </a:highlight>
                                  <a:latin typeface="Cambria Math" panose="02040503050406030204" pitchFamily="18" charset="0"/>
                                </a:rPr>
                                <m:t>𝑦</m:t>
                              </m:r>
                              <m:r>
                                <a:rPr lang="en-US" altLang="zh-CN" sz="1400" i="1">
                                  <a:highlight>
                                    <a:srgbClr val="FFFF00"/>
                                  </a:highlight>
                                  <a:latin typeface="Cambria Math" panose="02040503050406030204" pitchFamily="18" charset="0"/>
                                </a:rPr>
                                <m:t>′</m:t>
                              </m:r>
                            </m:e>
                          </m:d>
                        </m:sub>
                      </m:sSub>
                      <m:r>
                        <a:rPr lang="en-US" altLang="zh-CN" sz="1400" i="1">
                          <a:highlight>
                            <a:srgbClr val="FFFF00"/>
                          </a:highlight>
                          <a:latin typeface="Cambria Math" panose="02040503050406030204" pitchFamily="18" charset="0"/>
                        </a:rPr>
                        <m:t>+</m:t>
                      </m:r>
                      <m:sSub>
                        <m:sSubPr>
                          <m:ctrlPr>
                            <a:rPr lang="zh-CN" altLang="zh-CN" sz="1400" i="1">
                              <a:highlight>
                                <a:srgbClr val="FFFF00"/>
                              </a:highlight>
                              <a:latin typeface="Cambria Math" panose="02040503050406030204" pitchFamily="18" charset="0"/>
                            </a:rPr>
                          </m:ctrlPr>
                        </m:sSubPr>
                        <m:e>
                          <m:r>
                            <a:rPr lang="en-US" altLang="zh-CN" sz="1400" i="1">
                              <a:highlight>
                                <a:srgbClr val="FFFF00"/>
                              </a:highlight>
                              <a:latin typeface="Cambria Math" panose="02040503050406030204" pitchFamily="18" charset="0"/>
                            </a:rPr>
                            <m:t>𝑟</m:t>
                          </m:r>
                          <m:r>
                            <a:rPr lang="en-US" altLang="zh-CN" sz="1400" i="1">
                              <a:highlight>
                                <a:srgbClr val="FFFF00"/>
                              </a:highlight>
                              <a:latin typeface="Cambria Math" panose="02040503050406030204" pitchFamily="18" charset="0"/>
                            </a:rPr>
                            <m:t>1</m:t>
                          </m:r>
                        </m:e>
                        <m:sub>
                          <m:d>
                            <m:dPr>
                              <m:ctrlPr>
                                <a:rPr lang="zh-CN" altLang="zh-CN" sz="1400" i="1">
                                  <a:highlight>
                                    <a:srgbClr val="FFFF00"/>
                                  </a:highlight>
                                  <a:latin typeface="Cambria Math" panose="02040503050406030204" pitchFamily="18" charset="0"/>
                                </a:rPr>
                              </m:ctrlPr>
                            </m:dPr>
                            <m:e>
                              <m:r>
                                <a:rPr lang="en-US" altLang="zh-CN" sz="1400" i="1">
                                  <a:highlight>
                                    <a:srgbClr val="FFFF00"/>
                                  </a:highlight>
                                  <a:latin typeface="Cambria Math" panose="02040503050406030204" pitchFamily="18" charset="0"/>
                                </a:rPr>
                                <m:t>𝑥</m:t>
                              </m:r>
                              <m:r>
                                <a:rPr lang="en-US" altLang="zh-CN" sz="1400" i="1">
                                  <a:highlight>
                                    <a:srgbClr val="FFFF00"/>
                                  </a:highlight>
                                  <a:latin typeface="Cambria Math" panose="02040503050406030204" pitchFamily="18" charset="0"/>
                                </a:rPr>
                                <m:t>′,</m:t>
                              </m:r>
                              <m:r>
                                <a:rPr lang="en-US" altLang="zh-CN" sz="1400" i="1">
                                  <a:highlight>
                                    <a:srgbClr val="FFFF00"/>
                                  </a:highlight>
                                  <a:latin typeface="Cambria Math" panose="02040503050406030204" pitchFamily="18" charset="0"/>
                                </a:rPr>
                                <m:t>𝑦</m:t>
                              </m:r>
                              <m:r>
                                <a:rPr lang="en-US" altLang="zh-CN" sz="1400" i="1">
                                  <a:highlight>
                                    <a:srgbClr val="FFFF00"/>
                                  </a:highlight>
                                  <a:latin typeface="Cambria Math" panose="02040503050406030204" pitchFamily="18" charset="0"/>
                                </a:rPr>
                                <m:t>′</m:t>
                              </m:r>
                            </m:e>
                          </m:d>
                        </m:sub>
                      </m:sSub>
                      <m:r>
                        <a:rPr lang="en-US" altLang="zh-CN" sz="1400" i="1">
                          <a:highlight>
                            <a:srgbClr val="FFFF00"/>
                          </a:highlight>
                          <a:latin typeface="Cambria Math" panose="02040503050406030204" pitchFamily="18" charset="0"/>
                        </a:rPr>
                        <m:t>)≫1</m:t>
                      </m:r>
                    </m:oMath>
                  </m:oMathPara>
                </a14:m>
                <a:endParaRPr lang="en-US" altLang="zh-CN" sz="1200" dirty="0">
                  <a:highlight>
                    <a:srgbClr val="FFFF00"/>
                  </a:highlight>
                  <a:latin typeface="Times New Roman" panose="02020603050405020304" pitchFamily="18" charset="0"/>
                  <a:ea typeface="等线" panose="02010600030101010101" pitchFamily="2" charset="-122"/>
                </a:endParaRPr>
              </a:p>
              <a:p>
                <a:endParaRPr lang="en-US" altLang="zh-CN" sz="1200" dirty="0">
                  <a:highlight>
                    <a:srgbClr val="FFFF00"/>
                  </a:highlight>
                  <a:latin typeface="Times New Roman" panose="02020603050405020304" pitchFamily="18" charset="0"/>
                  <a:ea typeface="等线" panose="02010600030101010101" pitchFamily="2" charset="-122"/>
                </a:endParaRPr>
              </a:p>
              <a:p>
                <a:endParaRPr lang="en-US" altLang="zh-CN" sz="1200" dirty="0">
                  <a:highlight>
                    <a:srgbClr val="FFFF00"/>
                  </a:highlight>
                  <a:latin typeface="Times New Roman" panose="02020603050405020304" pitchFamily="18" charset="0"/>
                  <a:ea typeface="等线" panose="02010600030101010101" pitchFamily="2" charset="-122"/>
                </a:endParaRPr>
              </a:p>
              <a:p>
                <a:r>
                  <a:rPr lang="en-US" altLang="zh-CN" sz="1600" dirty="0">
                    <a:latin typeface="Times New Roman" panose="02020603050405020304" pitchFamily="18" charset="0"/>
                    <a:cs typeface="Times New Roman" panose="02020603050405020304" pitchFamily="18" charset="0"/>
                  </a:rPr>
                  <a:t>With the proposed changes, the number of filter coefficients is reduced by 1 and the dependency on the SAO output is removed.</a:t>
                </a:r>
                <a:endParaRPr lang="zh-CN" altLang="zh-CN" sz="1600" dirty="0">
                  <a:latin typeface="Times New Roman" panose="02020603050405020304" pitchFamily="18" charset="0"/>
                  <a:cs typeface="Times New Roman" panose="02020603050405020304" pitchFamily="18" charset="0"/>
                </a:endParaRPr>
              </a:p>
            </p:txBody>
          </p:sp>
        </mc:Choice>
        <mc:Fallback xmlns="">
          <p:sp>
            <p:nvSpPr>
              <p:cNvPr id="3" name="矩形 2">
                <a:extLst>
                  <a:ext uri="{FF2B5EF4-FFF2-40B4-BE49-F238E27FC236}">
                    <a16:creationId xmlns:a16="http://schemas.microsoft.com/office/drawing/2014/main" id="{9DB558D0-96C3-4C9E-A636-D52E482DF75A}"/>
                  </a:ext>
                </a:extLst>
              </p:cNvPr>
              <p:cNvSpPr>
                <a:spLocks noRot="1" noChangeAspect="1" noMove="1" noResize="1" noEditPoints="1" noAdjustHandles="1" noChangeArrowheads="1" noChangeShapeType="1" noTextEdit="1"/>
              </p:cNvSpPr>
              <p:nvPr/>
            </p:nvSpPr>
            <p:spPr>
              <a:xfrm>
                <a:off x="681318" y="1538013"/>
                <a:ext cx="11125200" cy="2589427"/>
              </a:xfrm>
              <a:prstGeom prst="rect">
                <a:avLst/>
              </a:prstGeom>
              <a:blipFill>
                <a:blip r:embed="rId3"/>
                <a:stretch>
                  <a:fillRect l="-329" t="-706" b="-2118"/>
                </a:stretch>
              </a:blipFill>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id="{97C01D7A-8881-43DA-A0AB-85FE7094526A}"/>
              </a:ext>
            </a:extLst>
          </p:cNvPr>
          <p:cNvSpPr txBox="1"/>
          <p:nvPr/>
        </p:nvSpPr>
        <p:spPr>
          <a:xfrm>
            <a:off x="3495803" y="5807088"/>
            <a:ext cx="4383253"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825500" hangingPunct="0"/>
            <a:r>
              <a:rPr lang="en-US" altLang="zh-CN" sz="1600" dirty="0">
                <a:latin typeface="Times New Roman" panose="02020603050405020304" pitchFamily="18" charset="0"/>
                <a:cs typeface="Times New Roman" panose="02020603050405020304" pitchFamily="18" charset="0"/>
              </a:rPr>
              <a:t>Figure 3 Diagram of modified TALF</a:t>
            </a:r>
            <a:endParaRPr kumimoji="0" lang="zh-CN" altLang="en-US" sz="3000" b="1" i="0" u="none" strike="noStrike" cap="none" spc="0" normalizeH="0" baseline="0" dirty="0">
              <a:ln>
                <a:noFill/>
              </a:ln>
              <a:solidFill>
                <a:srgbClr val="000000"/>
              </a:solidFill>
              <a:effectLst/>
              <a:uFillTx/>
              <a:latin typeface="Helvetica Neue"/>
              <a:ea typeface="Helvetica Neue"/>
              <a:cs typeface="Helvetica Neue"/>
              <a:sym typeface="Helvetica Neue"/>
            </a:endParaRPr>
          </a:p>
        </p:txBody>
      </p:sp>
      <p:pic>
        <p:nvPicPr>
          <p:cNvPr id="5" name="图片 4">
            <a:extLst>
              <a:ext uri="{FF2B5EF4-FFF2-40B4-BE49-F238E27FC236}">
                <a16:creationId xmlns:a16="http://schemas.microsoft.com/office/drawing/2014/main" id="{8E331E1A-6240-486F-B364-FB8E2D2F07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4965" y="4290989"/>
            <a:ext cx="6248400" cy="1352550"/>
          </a:xfrm>
          <a:prstGeom prst="rect">
            <a:avLst/>
          </a:prstGeom>
        </p:spPr>
      </p:pic>
    </p:spTree>
    <p:extLst>
      <p:ext uri="{BB962C8B-B14F-4D97-AF65-F5344CB8AC3E}">
        <p14:creationId xmlns:p14="http://schemas.microsoft.com/office/powerpoint/2010/main" val="4074348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19"/>
          <p:cNvSpPr txBox="1"/>
          <p:nvPr/>
        </p:nvSpPr>
        <p:spPr>
          <a:xfrm>
            <a:off x="261794" y="1214819"/>
            <a:ext cx="11671686" cy="4724342"/>
          </a:xfrm>
          <a:prstGeom prst="rect">
            <a:avLst/>
          </a:prstGeom>
        </p:spPr>
        <p:txBody>
          <a:bodyPr>
            <a:normAutofit/>
          </a:bodyPr>
          <a:lstStyle>
            <a:lvl1pPr marL="0" indent="0" algn="l" defTabSz="914400" rtl="0" eaLnBrk="1" latinLnBrk="0" hangingPunct="1">
              <a:lnSpc>
                <a:spcPct val="90000"/>
              </a:lnSpc>
              <a:spcBef>
                <a:spcPts val="1000"/>
              </a:spcBef>
              <a:buFont typeface="Arial" panose="020B0704020202090204" pitchFamily="34" charset="0"/>
              <a:buNone/>
              <a:defRPr sz="2500" b="0" i="0" kern="1200">
                <a:solidFill>
                  <a:srgbClr val="FAFAFA"/>
                </a:solidFill>
                <a:latin typeface="OPPO Sans 3.0 Medium" panose="00020600040101010101" pitchFamily="18" charset="-122"/>
                <a:ea typeface="OPPO Sans 3.0 Medium" panose="00020600040101010101" pitchFamily="18" charset="-122"/>
                <a:cs typeface="OPPO Sans 3.0 Medium" panose="00020600040101010101" pitchFamily="18" charset="-122"/>
              </a:defRPr>
            </a:lvl1pPr>
            <a:lvl2pPr marL="685800" indent="-228600" algn="l" defTabSz="914400" rtl="0" eaLnBrk="1" latinLnBrk="0" hangingPunct="1">
              <a:lnSpc>
                <a:spcPct val="90000"/>
              </a:lnSpc>
              <a:spcBef>
                <a:spcPts val="500"/>
              </a:spcBef>
              <a:buFont typeface="Arial" panose="020B07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Font typeface="Arial" panose="020B0604020202020204" pitchFamily="34" charset="0"/>
              <a:buChar char="•"/>
            </a:pPr>
            <a:endParaRPr kumimoji="1" lang="zh-CN" altLang="en-US" sz="2400" dirty="0">
              <a:solidFill>
                <a:srgbClr val="201F1C"/>
              </a:solidFill>
              <a:latin typeface="Arial" panose="020B0604020202020204" pitchFamily="34" charset="0"/>
              <a:ea typeface="OPPO Sans" pitchFamily="2" charset="-122"/>
              <a:cs typeface="Arial" panose="020B0604020202020204" pitchFamily="34" charset="0"/>
            </a:endParaRPr>
          </a:p>
        </p:txBody>
      </p:sp>
      <p:sp>
        <p:nvSpPr>
          <p:cNvPr id="11" name="灯片编号占位符 10"/>
          <p:cNvSpPr>
            <a:spLocks noGrp="1"/>
          </p:cNvSpPr>
          <p:nvPr>
            <p:ph type="sldNum" sz="quarter" idx="4"/>
          </p:nvPr>
        </p:nvSpPr>
        <p:spPr/>
        <p:txBody>
          <a:bodyPr/>
          <a:lstStyle/>
          <a:p>
            <a:fld id="{745A082F-C6C3-8245-845A-6C44C9809FBB}" type="slidenum">
              <a:rPr kumimoji="1" lang="zh-CN" altLang="en-US" smtClean="0"/>
              <a:t>6</a:t>
            </a:fld>
            <a:endParaRPr kumimoji="1" lang="zh-CN" altLang="en-US" dirty="0"/>
          </a:p>
        </p:txBody>
      </p:sp>
      <p:sp>
        <p:nvSpPr>
          <p:cNvPr id="2" name="标题 1">
            <a:extLst>
              <a:ext uri="{FF2B5EF4-FFF2-40B4-BE49-F238E27FC236}">
                <a16:creationId xmlns:a16="http://schemas.microsoft.com/office/drawing/2014/main" id="{D0557908-670E-73FA-1F7E-A9F3099C41CC}"/>
              </a:ext>
            </a:extLst>
          </p:cNvPr>
          <p:cNvSpPr>
            <a:spLocks noGrp="1"/>
          </p:cNvSpPr>
          <p:nvPr>
            <p:ph type="title"/>
          </p:nvPr>
        </p:nvSpPr>
        <p:spPr/>
        <p:txBody>
          <a:bodyPr>
            <a:normAutofit/>
          </a:bodyPr>
          <a:lstStyle/>
          <a:p>
            <a:r>
              <a:rPr lang="en-US" altLang="zh-CN" sz="3200" dirty="0">
                <a:latin typeface="Times New Roman" panose="02020603050405020304" pitchFamily="18" charset="0"/>
                <a:cs typeface="Times New Roman" panose="02020603050405020304" pitchFamily="18" charset="0"/>
              </a:rPr>
              <a:t>Summary</a:t>
            </a:r>
            <a:endParaRPr lang="zh-CN" altLang="en-US" sz="3200" dirty="0">
              <a:latin typeface="Times New Roman" panose="02020603050405020304" pitchFamily="18" charset="0"/>
              <a:cs typeface="Times New Roman" panose="02020603050405020304" pitchFamily="18" charset="0"/>
            </a:endParaRPr>
          </a:p>
        </p:txBody>
      </p:sp>
      <p:sp>
        <p:nvSpPr>
          <p:cNvPr id="3" name="矩形 2">
            <a:extLst>
              <a:ext uri="{FF2B5EF4-FFF2-40B4-BE49-F238E27FC236}">
                <a16:creationId xmlns:a16="http://schemas.microsoft.com/office/drawing/2014/main" id="{9DB558D0-96C3-4C9E-A636-D52E482DF75A}"/>
              </a:ext>
            </a:extLst>
          </p:cNvPr>
          <p:cNvSpPr/>
          <p:nvPr/>
        </p:nvSpPr>
        <p:spPr>
          <a:xfrm>
            <a:off x="711200" y="1545560"/>
            <a:ext cx="11125200" cy="2062103"/>
          </a:xfrm>
          <a:prstGeom prst="rect">
            <a:avLst/>
          </a:prstGeom>
        </p:spPr>
        <p:txBody>
          <a:bodyPr wrap="square">
            <a:spAutoFit/>
          </a:bodyPr>
          <a:lstStyle/>
          <a:p>
            <a:pPr indent="-285750">
              <a:lnSpc>
                <a:spcPct val="150000"/>
              </a:lnSpc>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The proposed method is implemented on the ECM-19.0 reference software. The simulation results of RA and LDB configurations are shown in the following tables,</a:t>
            </a:r>
          </a:p>
          <a:p>
            <a:pPr indent="-285750">
              <a:lnSpc>
                <a:spcPct val="150000"/>
              </a:lnSpc>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It is recommended to adopt the proposed changes into the next version of ECM,</a:t>
            </a:r>
          </a:p>
          <a:p>
            <a:pPr indent="-285750">
              <a:lnSpc>
                <a:spcPct val="150000"/>
              </a:lnSpc>
              <a:buFont typeface="Arial" panose="020B0604020202020204" pitchFamily="34" charset="0"/>
              <a:buChar char="•"/>
            </a:pPr>
            <a:r>
              <a:rPr lang="en-US" altLang="zh-CN" dirty="0">
                <a:latin typeface="Times New Roman" panose="02020603050405020304" pitchFamily="18" charset="0"/>
                <a:cs typeface="Times New Roman" panose="02020603050405020304" pitchFamily="18" charset="0"/>
              </a:rPr>
              <a:t>Thanks to Canon for crosschecking this proposal.</a:t>
            </a:r>
          </a:p>
          <a:p>
            <a:pPr marL="285750" indent="-285750" hangingPunct="0">
              <a:buFont typeface="Arial" panose="020B0604020202020204" pitchFamily="34" charset="0"/>
              <a:buChar char="•"/>
            </a:pPr>
            <a:endParaRPr lang="zh-CN" altLang="zh-CN" sz="2000" dirty="0">
              <a:latin typeface="Times New Roman" panose="02020603050405020304" pitchFamily="18" charset="0"/>
              <a:cs typeface="Times New Roman" panose="02020603050405020304" pitchFamily="18" charset="0"/>
            </a:endParaRPr>
          </a:p>
        </p:txBody>
      </p:sp>
      <p:graphicFrame>
        <p:nvGraphicFramePr>
          <p:cNvPr id="5" name="表格 4">
            <a:extLst>
              <a:ext uri="{FF2B5EF4-FFF2-40B4-BE49-F238E27FC236}">
                <a16:creationId xmlns:a16="http://schemas.microsoft.com/office/drawing/2014/main" id="{2CFD2B1F-BDA1-4820-9BB4-9C8EA6C204FF}"/>
              </a:ext>
            </a:extLst>
          </p:cNvPr>
          <p:cNvGraphicFramePr>
            <a:graphicFrameLocks noGrp="1"/>
          </p:cNvGraphicFramePr>
          <p:nvPr>
            <p:extLst>
              <p:ext uri="{D42A27DB-BD31-4B8C-83A1-F6EECF244321}">
                <p14:modId xmlns:p14="http://schemas.microsoft.com/office/powerpoint/2010/main" val="2114221190"/>
              </p:ext>
            </p:extLst>
          </p:nvPr>
        </p:nvGraphicFramePr>
        <p:xfrm>
          <a:off x="711200" y="3531265"/>
          <a:ext cx="5384800" cy="1781175"/>
        </p:xfrm>
        <a:graphic>
          <a:graphicData uri="http://schemas.openxmlformats.org/drawingml/2006/table">
            <a:tbl>
              <a:tblPr firstRow="1" firstCol="1" bandRow="1"/>
              <a:tblGrid>
                <a:gridCol w="673100">
                  <a:extLst>
                    <a:ext uri="{9D8B030D-6E8A-4147-A177-3AD203B41FA5}">
                      <a16:colId xmlns:a16="http://schemas.microsoft.com/office/drawing/2014/main" val="1241143058"/>
                    </a:ext>
                  </a:extLst>
                </a:gridCol>
                <a:gridCol w="551180">
                  <a:extLst>
                    <a:ext uri="{9D8B030D-6E8A-4147-A177-3AD203B41FA5}">
                      <a16:colId xmlns:a16="http://schemas.microsoft.com/office/drawing/2014/main" val="1796845897"/>
                    </a:ext>
                  </a:extLst>
                </a:gridCol>
                <a:gridCol w="551180">
                  <a:extLst>
                    <a:ext uri="{9D8B030D-6E8A-4147-A177-3AD203B41FA5}">
                      <a16:colId xmlns:a16="http://schemas.microsoft.com/office/drawing/2014/main" val="3962053395"/>
                    </a:ext>
                  </a:extLst>
                </a:gridCol>
                <a:gridCol w="551180">
                  <a:extLst>
                    <a:ext uri="{9D8B030D-6E8A-4147-A177-3AD203B41FA5}">
                      <a16:colId xmlns:a16="http://schemas.microsoft.com/office/drawing/2014/main" val="317257382"/>
                    </a:ext>
                  </a:extLst>
                </a:gridCol>
                <a:gridCol w="588010">
                  <a:extLst>
                    <a:ext uri="{9D8B030D-6E8A-4147-A177-3AD203B41FA5}">
                      <a16:colId xmlns:a16="http://schemas.microsoft.com/office/drawing/2014/main" val="2950685354"/>
                    </a:ext>
                  </a:extLst>
                </a:gridCol>
                <a:gridCol w="588010">
                  <a:extLst>
                    <a:ext uri="{9D8B030D-6E8A-4147-A177-3AD203B41FA5}">
                      <a16:colId xmlns:a16="http://schemas.microsoft.com/office/drawing/2014/main" val="3026670707"/>
                    </a:ext>
                  </a:extLst>
                </a:gridCol>
                <a:gridCol w="936625">
                  <a:extLst>
                    <a:ext uri="{9D8B030D-6E8A-4147-A177-3AD203B41FA5}">
                      <a16:colId xmlns:a16="http://schemas.microsoft.com/office/drawing/2014/main" val="3028713953"/>
                    </a:ext>
                  </a:extLst>
                </a:gridCol>
                <a:gridCol w="945515">
                  <a:extLst>
                    <a:ext uri="{9D8B030D-6E8A-4147-A177-3AD203B41FA5}">
                      <a16:colId xmlns:a16="http://schemas.microsoft.com/office/drawing/2014/main" val="1544131457"/>
                    </a:ext>
                  </a:extLst>
                </a:gridCol>
              </a:tblGrid>
              <a:tr h="161925">
                <a:tc>
                  <a:txBody>
                    <a:bodyPr/>
                    <a:lstStyle/>
                    <a:p>
                      <a:endParaRPr lang="zh-CN" sz="10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gridSpan="7">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b="1">
                          <a:solidFill>
                            <a:srgbClr val="000000"/>
                          </a:solidFill>
                          <a:effectLst/>
                          <a:latin typeface="Arial" panose="020B0604020202020204" pitchFamily="34" charset="0"/>
                          <a:ea typeface="宋体" panose="02010600030101010101" pitchFamily="2" charset="-122"/>
                        </a:rPr>
                        <a:t>Random Access Main 10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925697345"/>
                  </a:ext>
                </a:extLst>
              </a:tr>
              <a:tr h="161925">
                <a:tc>
                  <a:txBody>
                    <a:bodyPr/>
                    <a:lstStyle/>
                    <a:p>
                      <a:endParaRPr lang="zh-CN" sz="10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gridSpan="7">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b="1">
                          <a:solidFill>
                            <a:srgbClr val="000000"/>
                          </a:solidFill>
                          <a:effectLst/>
                          <a:latin typeface="Arial" panose="020B0604020202020204" pitchFamily="34" charset="0"/>
                          <a:ea typeface="宋体" panose="02010600030101010101" pitchFamily="2" charset="-122"/>
                        </a:rPr>
                        <a:t>Over ECM-19.0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430752433"/>
                  </a:ext>
                </a:extLst>
              </a:tr>
              <a:tr h="161925">
                <a:tc>
                  <a:txBody>
                    <a:bodyPr/>
                    <a:lstStyle/>
                    <a:p>
                      <a:endParaRPr lang="zh-CN" sz="10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Y</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U</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V</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EncT</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DecT</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EncVmPeak</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DecVmPeak</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5457261"/>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A1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-0.11%</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-0.07%</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99.9%</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99.5%</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100.4%</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88176404"/>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A2</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-0.07%</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100.2%</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100.9%</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100.5%</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50225101"/>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B</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-0.02%</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-0.06%</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99.9%</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51745510"/>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C</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-0.06%</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-0.08%</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99.9%</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99.7%</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225474645"/>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E</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endParaRPr lang="zh-CN" sz="1000">
                        <a:effectLst/>
                        <a:latin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endParaRPr lang="zh-CN" sz="10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3505918"/>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b="1">
                          <a:solidFill>
                            <a:srgbClr val="000000"/>
                          </a:solidFill>
                          <a:effectLst/>
                          <a:latin typeface="Arial" panose="020B0604020202020204" pitchFamily="34" charset="0"/>
                          <a:ea typeface="宋体" panose="02010600030101010101" pitchFamily="2" charset="-122"/>
                        </a:rPr>
                        <a:t>Overall</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-0.06%</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-0.06%</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100.2%</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7789242"/>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D</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-0.07%</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-0.16%</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99.9%</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65763435"/>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F</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0.11%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-0.20%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-0.19%</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99.6%</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99.1%</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99.8%</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dirty="0">
                          <a:solidFill>
                            <a:srgbClr val="000000"/>
                          </a:solidFill>
                          <a:effectLst/>
                          <a:latin typeface="Arial" panose="020B0604020202020204" pitchFamily="34" charset="0"/>
                          <a:ea typeface="宋体" panose="02010600030101010101" pitchFamily="2" charset="-122"/>
                        </a:rPr>
                        <a:t>100.1%</a:t>
                      </a:r>
                      <a:endParaRPr lang="zh-CN" sz="1100" dirty="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08520"/>
                  </a:ext>
                </a:extLst>
              </a:tr>
            </a:tbl>
          </a:graphicData>
        </a:graphic>
      </p:graphicFrame>
      <p:graphicFrame>
        <p:nvGraphicFramePr>
          <p:cNvPr id="6" name="表格 5">
            <a:extLst>
              <a:ext uri="{FF2B5EF4-FFF2-40B4-BE49-F238E27FC236}">
                <a16:creationId xmlns:a16="http://schemas.microsoft.com/office/drawing/2014/main" id="{EAC9B332-2005-4E5B-964C-37809E54C8AB}"/>
              </a:ext>
            </a:extLst>
          </p:cNvPr>
          <p:cNvGraphicFramePr>
            <a:graphicFrameLocks noGrp="1"/>
          </p:cNvGraphicFramePr>
          <p:nvPr>
            <p:extLst>
              <p:ext uri="{D42A27DB-BD31-4B8C-83A1-F6EECF244321}">
                <p14:modId xmlns:p14="http://schemas.microsoft.com/office/powerpoint/2010/main" val="4143438210"/>
              </p:ext>
            </p:extLst>
          </p:nvPr>
        </p:nvGraphicFramePr>
        <p:xfrm>
          <a:off x="6322340" y="3531265"/>
          <a:ext cx="5384800" cy="1781175"/>
        </p:xfrm>
        <a:graphic>
          <a:graphicData uri="http://schemas.openxmlformats.org/drawingml/2006/table">
            <a:tbl>
              <a:tblPr firstRow="1" firstCol="1" bandRow="1"/>
              <a:tblGrid>
                <a:gridCol w="673100">
                  <a:extLst>
                    <a:ext uri="{9D8B030D-6E8A-4147-A177-3AD203B41FA5}">
                      <a16:colId xmlns:a16="http://schemas.microsoft.com/office/drawing/2014/main" val="1214614213"/>
                    </a:ext>
                  </a:extLst>
                </a:gridCol>
                <a:gridCol w="551180">
                  <a:extLst>
                    <a:ext uri="{9D8B030D-6E8A-4147-A177-3AD203B41FA5}">
                      <a16:colId xmlns:a16="http://schemas.microsoft.com/office/drawing/2014/main" val="3774545195"/>
                    </a:ext>
                  </a:extLst>
                </a:gridCol>
                <a:gridCol w="551180">
                  <a:extLst>
                    <a:ext uri="{9D8B030D-6E8A-4147-A177-3AD203B41FA5}">
                      <a16:colId xmlns:a16="http://schemas.microsoft.com/office/drawing/2014/main" val="3249232168"/>
                    </a:ext>
                  </a:extLst>
                </a:gridCol>
                <a:gridCol w="551180">
                  <a:extLst>
                    <a:ext uri="{9D8B030D-6E8A-4147-A177-3AD203B41FA5}">
                      <a16:colId xmlns:a16="http://schemas.microsoft.com/office/drawing/2014/main" val="1541578550"/>
                    </a:ext>
                  </a:extLst>
                </a:gridCol>
                <a:gridCol w="588010">
                  <a:extLst>
                    <a:ext uri="{9D8B030D-6E8A-4147-A177-3AD203B41FA5}">
                      <a16:colId xmlns:a16="http://schemas.microsoft.com/office/drawing/2014/main" val="1057325452"/>
                    </a:ext>
                  </a:extLst>
                </a:gridCol>
                <a:gridCol w="588010">
                  <a:extLst>
                    <a:ext uri="{9D8B030D-6E8A-4147-A177-3AD203B41FA5}">
                      <a16:colId xmlns:a16="http://schemas.microsoft.com/office/drawing/2014/main" val="3872967144"/>
                    </a:ext>
                  </a:extLst>
                </a:gridCol>
                <a:gridCol w="936625">
                  <a:extLst>
                    <a:ext uri="{9D8B030D-6E8A-4147-A177-3AD203B41FA5}">
                      <a16:colId xmlns:a16="http://schemas.microsoft.com/office/drawing/2014/main" val="1402328186"/>
                    </a:ext>
                  </a:extLst>
                </a:gridCol>
                <a:gridCol w="945515">
                  <a:extLst>
                    <a:ext uri="{9D8B030D-6E8A-4147-A177-3AD203B41FA5}">
                      <a16:colId xmlns:a16="http://schemas.microsoft.com/office/drawing/2014/main" val="3131201295"/>
                    </a:ext>
                  </a:extLst>
                </a:gridCol>
              </a:tblGrid>
              <a:tr h="161925">
                <a:tc>
                  <a:txBody>
                    <a:bodyPr/>
                    <a:lstStyle/>
                    <a:p>
                      <a:endParaRPr lang="zh-CN" sz="10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gridSpan="7">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b="1">
                          <a:solidFill>
                            <a:srgbClr val="000000"/>
                          </a:solidFill>
                          <a:effectLst/>
                          <a:latin typeface="Arial" panose="020B0604020202020204" pitchFamily="34" charset="0"/>
                          <a:ea typeface="宋体" panose="02010600030101010101" pitchFamily="2" charset="-122"/>
                        </a:rPr>
                        <a:t>Low delay B Main 10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354109888"/>
                  </a:ext>
                </a:extLst>
              </a:tr>
              <a:tr h="161925">
                <a:tc>
                  <a:txBody>
                    <a:bodyPr/>
                    <a:lstStyle/>
                    <a:p>
                      <a:endParaRPr lang="zh-CN" sz="10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gridSpan="7">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b="1">
                          <a:solidFill>
                            <a:srgbClr val="000000"/>
                          </a:solidFill>
                          <a:effectLst/>
                          <a:latin typeface="Arial" panose="020B0604020202020204" pitchFamily="34" charset="0"/>
                          <a:ea typeface="宋体" panose="02010600030101010101" pitchFamily="2" charset="-122"/>
                        </a:rPr>
                        <a:t>Over ECM-19.0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9020137"/>
                  </a:ext>
                </a:extLst>
              </a:tr>
              <a:tr h="161925">
                <a:tc>
                  <a:txBody>
                    <a:bodyPr/>
                    <a:lstStyle/>
                    <a:p>
                      <a:endParaRPr lang="zh-CN" sz="10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Y</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U</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V</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EncT</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DecT</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EncVmPeak</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DecVmPeak</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774217"/>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A1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02199241"/>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A2</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endParaRPr lang="zh-CN" sz="1000">
                        <a:effectLst/>
                        <a:latin typeface="Times New Roman" panose="02020603050405020304" pitchFamily="18" charset="0"/>
                      </a:endParaRPr>
                    </a:p>
                  </a:txBody>
                  <a:tcPr marL="68580" marR="68580" marT="0" marB="0" anchor="ctr">
                    <a:lnL>
                      <a:noFill/>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endParaRPr lang="zh-CN" sz="1000">
                        <a:effectLst/>
                        <a:latin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zh-CN" sz="900">
                          <a:solidFill>
                            <a:srgbClr val="000000"/>
                          </a:solidFill>
                          <a:effectLst/>
                          <a:latin typeface="Arial" panose="020B0604020202020204" pitchFamily="34" charset="0"/>
                          <a:ea typeface="宋体" panose="02010600030101010101" pitchFamily="2" charset="-122"/>
                          <a:cs typeface="Arial" panose="020B0604020202020204" pitchFamily="34" charset="0"/>
                        </a:rPr>
                        <a:t>　</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03139771"/>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B</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-0.08%</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0.02%</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-0.34%</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100.3%</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99.9%</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7885227"/>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C</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0.25%</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99.8%</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100.3%</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20705656"/>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E</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-0.03%</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0.51%</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100.2%</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99.9%</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100.2%</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2832482"/>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b="1">
                          <a:solidFill>
                            <a:srgbClr val="000000"/>
                          </a:solidFill>
                          <a:effectLst/>
                          <a:latin typeface="Arial" panose="020B0604020202020204" pitchFamily="34" charset="0"/>
                          <a:ea typeface="宋体" panose="02010600030101010101" pitchFamily="2" charset="-122"/>
                        </a:rPr>
                        <a:t>Overall</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-0.04%</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0.22%</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0.11%</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4279228"/>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D</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-0.32%</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0.04%</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101.0%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99.6%</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99.9%</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100.0%</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74663230"/>
                  </a:ext>
                </a:extLst>
              </a:tr>
              <a:tr h="161925">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Class F</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0.00%</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-0.57%</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-0.06%</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100.2%</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99.8%</a:t>
                      </a:r>
                      <a:endParaRPr lang="zh-CN" sz="110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a:solidFill>
                            <a:srgbClr val="000000"/>
                          </a:solidFill>
                          <a:effectLst/>
                          <a:latin typeface="Arial" panose="020B0604020202020204" pitchFamily="34" charset="0"/>
                          <a:ea typeface="宋体" panose="02010600030101010101" pitchFamily="2" charset="-122"/>
                        </a:rPr>
                        <a:t>100.1%</a:t>
                      </a:r>
                      <a:endParaRPr lang="zh-CN" sz="1100">
                        <a:effectLst/>
                        <a:latin typeface="Times New Roman" panose="02020603050405020304" pitchFamily="18" charset="0"/>
                        <a:ea typeface="等线"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auto" hangingPunct="1">
                        <a:spcBef>
                          <a:spcPts val="680"/>
                        </a:spcBef>
                        <a:spcAft>
                          <a:spcPts val="0"/>
                        </a:spcAft>
                        <a:tabLst>
                          <a:tab pos="228600" algn="l"/>
                          <a:tab pos="457200" algn="l"/>
                          <a:tab pos="685800" algn="l"/>
                          <a:tab pos="914400" algn="l"/>
                          <a:tab pos="1143000" algn="l"/>
                          <a:tab pos="1371600" algn="l"/>
                          <a:tab pos="1600200" algn="l"/>
                          <a:tab pos="1828800" algn="l"/>
                          <a:tab pos="2057400" algn="l"/>
                          <a:tab pos="2286000" algn="l"/>
                          <a:tab pos="2514600" algn="l"/>
                          <a:tab pos="2743200" algn="l"/>
                          <a:tab pos="266700" algn="l"/>
                        </a:tabLst>
                      </a:pPr>
                      <a:r>
                        <a:rPr lang="en-US" sz="900" dirty="0">
                          <a:solidFill>
                            <a:srgbClr val="000000"/>
                          </a:solidFill>
                          <a:effectLst/>
                          <a:latin typeface="Arial" panose="020B0604020202020204" pitchFamily="34" charset="0"/>
                          <a:ea typeface="宋体" panose="02010600030101010101" pitchFamily="2" charset="-122"/>
                        </a:rPr>
                        <a:t>99.8%</a:t>
                      </a:r>
                      <a:endParaRPr lang="zh-CN" sz="1100" dirty="0">
                        <a:effectLst/>
                        <a:latin typeface="Times New Roman" panose="02020603050405020304" pitchFamily="18" charset="0"/>
                        <a:ea typeface="等线" panose="02010600030101010101" pitchFamily="2" charset="-122"/>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27703"/>
                  </a:ext>
                </a:extLst>
              </a:tr>
            </a:tbl>
          </a:graphicData>
        </a:graphic>
      </p:graphicFrame>
    </p:spTree>
    <p:extLst>
      <p:ext uri="{BB962C8B-B14F-4D97-AF65-F5344CB8AC3E}">
        <p14:creationId xmlns:p14="http://schemas.microsoft.com/office/powerpoint/2010/main" val="3215769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占位符 19"/>
          <p:cNvSpPr txBox="1"/>
          <p:nvPr/>
        </p:nvSpPr>
        <p:spPr>
          <a:xfrm>
            <a:off x="3179923" y="3281010"/>
            <a:ext cx="11671686" cy="4724342"/>
          </a:xfrm>
          <a:prstGeom prst="rect">
            <a:avLst/>
          </a:prstGeom>
        </p:spPr>
        <p:txBody>
          <a:bodyPr>
            <a:normAutofit/>
          </a:bodyPr>
          <a:lstStyle>
            <a:lvl1pPr marL="0" indent="0" algn="l" defTabSz="914400" rtl="0" eaLnBrk="1" latinLnBrk="0" hangingPunct="1">
              <a:lnSpc>
                <a:spcPct val="90000"/>
              </a:lnSpc>
              <a:spcBef>
                <a:spcPts val="1000"/>
              </a:spcBef>
              <a:buFont typeface="Arial" panose="020B0704020202090204" pitchFamily="34" charset="0"/>
              <a:buNone/>
              <a:defRPr sz="2500" b="0" i="0" kern="1200">
                <a:solidFill>
                  <a:srgbClr val="FAFAFA"/>
                </a:solidFill>
                <a:latin typeface="OPPO Sans 3.0 Medium" panose="00020600040101010101" pitchFamily="18" charset="-122"/>
                <a:ea typeface="OPPO Sans 3.0 Medium" panose="00020600040101010101" pitchFamily="18" charset="-122"/>
                <a:cs typeface="OPPO Sans 3.0 Medium" panose="00020600040101010101" pitchFamily="18" charset="-122"/>
              </a:defRPr>
            </a:lvl1pPr>
            <a:lvl2pPr marL="685800" indent="-228600" algn="l" defTabSz="914400" rtl="0" eaLnBrk="1" latinLnBrk="0" hangingPunct="1">
              <a:lnSpc>
                <a:spcPct val="90000"/>
              </a:lnSpc>
              <a:spcBef>
                <a:spcPts val="500"/>
              </a:spcBef>
              <a:buFont typeface="Arial" panose="020B07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9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Font typeface="Arial" panose="020B0604020202020204" pitchFamily="34" charset="0"/>
              <a:buChar char="•"/>
            </a:pPr>
            <a:endParaRPr kumimoji="1" lang="zh-CN" altLang="en-US" sz="2400" dirty="0">
              <a:solidFill>
                <a:srgbClr val="201F1C"/>
              </a:solidFill>
              <a:latin typeface="Arial" panose="020B0604020202020204" pitchFamily="34" charset="0"/>
              <a:ea typeface="OPPO Sans" pitchFamily="2" charset="-122"/>
              <a:cs typeface="Arial" panose="020B0604020202020204" pitchFamily="34" charset="0"/>
            </a:endParaRPr>
          </a:p>
        </p:txBody>
      </p:sp>
      <p:sp>
        <p:nvSpPr>
          <p:cNvPr id="11" name="灯片编号占位符 10"/>
          <p:cNvSpPr>
            <a:spLocks noGrp="1"/>
          </p:cNvSpPr>
          <p:nvPr>
            <p:ph type="sldNum" sz="quarter" idx="4"/>
          </p:nvPr>
        </p:nvSpPr>
        <p:spPr/>
        <p:txBody>
          <a:bodyPr/>
          <a:lstStyle/>
          <a:p>
            <a:fld id="{745A082F-C6C3-8245-845A-6C44C9809FBB}" type="slidenum">
              <a:rPr kumimoji="1" lang="zh-CN" altLang="en-US" smtClean="0"/>
              <a:t>8</a:t>
            </a:fld>
            <a:endParaRPr kumimoji="1" lang="zh-CN" altLang="en-US" dirty="0"/>
          </a:p>
        </p:txBody>
      </p:sp>
      <p:sp>
        <p:nvSpPr>
          <p:cNvPr id="2" name="标题 1">
            <a:extLst>
              <a:ext uri="{FF2B5EF4-FFF2-40B4-BE49-F238E27FC236}">
                <a16:creationId xmlns:a16="http://schemas.microsoft.com/office/drawing/2014/main" id="{D0557908-670E-73FA-1F7E-A9F3099C41CC}"/>
              </a:ext>
            </a:extLst>
          </p:cNvPr>
          <p:cNvSpPr>
            <a:spLocks noGrp="1"/>
          </p:cNvSpPr>
          <p:nvPr>
            <p:ph type="title"/>
          </p:nvPr>
        </p:nvSpPr>
        <p:spPr/>
        <p:txBody>
          <a:bodyPr>
            <a:normAutofit/>
          </a:bodyPr>
          <a:lstStyle/>
          <a:p>
            <a:r>
              <a:rPr lang="en-US" altLang="zh-CN" sz="3200" dirty="0">
                <a:latin typeface="Times New Roman" panose="02020603050405020304" pitchFamily="18" charset="0"/>
                <a:cs typeface="Times New Roman" panose="02020603050405020304" pitchFamily="18" charset="0"/>
              </a:rPr>
              <a:t>Detailed changes</a:t>
            </a:r>
            <a:endParaRPr lang="zh-CN" altLang="en-US" sz="3200" dirty="0">
              <a:latin typeface="Times New Roman" panose="02020603050405020304" pitchFamily="18" charset="0"/>
              <a:cs typeface="Times New Roman" panose="02020603050405020304" pitchFamily="18" charset="0"/>
            </a:endParaRPr>
          </a:p>
        </p:txBody>
      </p:sp>
      <mc:AlternateContent xmlns:mc="http://schemas.openxmlformats.org/markup-compatibility/2006">
        <mc:Choice xmlns:a14="http://schemas.microsoft.com/office/drawing/2010/main" Requires="a14">
          <p:graphicFrame>
            <p:nvGraphicFramePr>
              <p:cNvPr id="6" name="表格 5">
                <a:extLst>
                  <a:ext uri="{FF2B5EF4-FFF2-40B4-BE49-F238E27FC236}">
                    <a16:creationId xmlns:a16="http://schemas.microsoft.com/office/drawing/2014/main" id="{9610AF35-381D-4571-9C35-2BD86DB8F4FC}"/>
                  </a:ext>
                </a:extLst>
              </p:cNvPr>
              <p:cNvGraphicFramePr>
                <a:graphicFrameLocks noGrp="1"/>
              </p:cNvGraphicFramePr>
              <p:nvPr>
                <p:extLst>
                  <p:ext uri="{D42A27DB-BD31-4B8C-83A1-F6EECF244321}">
                    <p14:modId xmlns:p14="http://schemas.microsoft.com/office/powerpoint/2010/main" val="3616436261"/>
                  </p:ext>
                </p:extLst>
              </p:nvPr>
            </p:nvGraphicFramePr>
            <p:xfrm>
              <a:off x="5369698" y="2138899"/>
              <a:ext cx="6265628" cy="3212328"/>
            </p:xfrm>
            <a:graphic>
              <a:graphicData uri="http://schemas.openxmlformats.org/drawingml/2006/table">
                <a:tbl>
                  <a:tblPr firstRow="1" firstCol="1" bandRow="1"/>
                  <a:tblGrid>
                    <a:gridCol w="2088291">
                      <a:extLst>
                        <a:ext uri="{9D8B030D-6E8A-4147-A177-3AD203B41FA5}">
                          <a16:colId xmlns:a16="http://schemas.microsoft.com/office/drawing/2014/main" val="2839049445"/>
                        </a:ext>
                      </a:extLst>
                    </a:gridCol>
                    <a:gridCol w="2088291">
                      <a:extLst>
                        <a:ext uri="{9D8B030D-6E8A-4147-A177-3AD203B41FA5}">
                          <a16:colId xmlns:a16="http://schemas.microsoft.com/office/drawing/2014/main" val="2390811680"/>
                        </a:ext>
                      </a:extLst>
                    </a:gridCol>
                    <a:gridCol w="2089046">
                      <a:extLst>
                        <a:ext uri="{9D8B030D-6E8A-4147-A177-3AD203B41FA5}">
                          <a16:colId xmlns:a16="http://schemas.microsoft.com/office/drawing/2014/main" val="2692536405"/>
                        </a:ext>
                      </a:extLst>
                    </a:gridCol>
                  </a:tblGrid>
                  <a:tr h="229452">
                    <a:tc>
                      <a:txBody>
                        <a:bodyPr/>
                        <a:lstStyle/>
                        <a:p>
                          <a:pPr algn="ctr">
                            <a:spcAft>
                              <a:spcPts val="0"/>
                            </a:spcAft>
                          </a:pPr>
                          <a:r>
                            <a:rPr lang="en-US" altLang="zh-CN" sz="1200" kern="0" dirty="0" err="1">
                              <a:effectLst/>
                              <a:latin typeface="Times New Roman" panose="02020603050405020304" pitchFamily="18" charset="0"/>
                              <a:ea typeface="宋体" panose="02010600030101010101" pitchFamily="2" charset="-122"/>
                              <a:cs typeface="Times New Roman" panose="02020603050405020304" pitchFamily="18" charset="0"/>
                            </a:rPr>
                            <a:t>i</a:t>
                          </a:r>
                          <a:endParaRPr 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Filter shape </a:t>
                          </a:r>
                          <a:r>
                            <a:rPr lang="en-CA" sz="1200" kern="0" dirty="0">
                              <a:effectLst/>
                              <a:latin typeface="Times New Roman" panose="02020603050405020304" pitchFamily="18" charset="0"/>
                              <a:ea typeface="宋体" panose="02010600030101010101" pitchFamily="2" charset="-122"/>
                              <a:cs typeface="Times New Roman" panose="02020603050405020304" pitchFamily="18" charset="0"/>
                            </a:rPr>
                            <a:t>0</a:t>
                          </a:r>
                          <a14:m>
                            <m:oMath xmlns:m="http://schemas.openxmlformats.org/officeDocument/2006/math">
                              <m:r>
                                <a:rPr lang="en-US" sz="1200" i="1" kern="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sz="14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1200" i="1" kern="0">
                                      <a:effectLst/>
                                      <a:latin typeface="Cambria Math" panose="02040503050406030204" pitchFamily="18" charset="0"/>
                                      <a:ea typeface="宋体" panose="02010600030101010101" pitchFamily="2" charset="-122"/>
                                      <a:cs typeface="Times New Roman" panose="02020603050405020304" pitchFamily="18" charset="0"/>
                                    </a:rPr>
                                    <m:t>𝑢</m:t>
                                  </m:r>
                                </m:e>
                                <m:sub>
                                  <m:r>
                                    <a:rPr lang="en-US" sz="1200" i="1" kern="0">
                                      <a:effectLst/>
                                      <a:latin typeface="Cambria Math" panose="02040503050406030204" pitchFamily="18" charset="0"/>
                                      <a:ea typeface="宋体" panose="02010600030101010101" pitchFamily="2" charset="-122"/>
                                      <a:cs typeface="Times New Roman" panose="02020603050405020304" pitchFamily="18" charset="0"/>
                                    </a:rPr>
                                    <m:t>𝑖</m:t>
                                  </m:r>
                                </m:sub>
                              </m:sSub>
                              <m:r>
                                <a:rPr lang="en-US" sz="1200" i="1" kern="0">
                                  <a:effectLst/>
                                  <a:latin typeface="Cambria Math" panose="02040503050406030204" pitchFamily="18" charset="0"/>
                                  <a:ea typeface="宋体" panose="02010600030101010101" pitchFamily="2" charset="-122"/>
                                  <a:cs typeface="Times New Roman" panose="02020603050405020304" pitchFamily="18" charset="0"/>
                                </a:rPr>
                                <m:t>, </m:t>
                              </m:r>
                              <m:sSub>
                                <m:sSubPr>
                                  <m:ctrlPr>
                                    <a:rPr lang="zh-CN" sz="14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1200" i="1" kern="0">
                                      <a:effectLst/>
                                      <a:latin typeface="Cambria Math" panose="02040503050406030204" pitchFamily="18" charset="0"/>
                                      <a:ea typeface="宋体" panose="02010600030101010101" pitchFamily="2" charset="-122"/>
                                      <a:cs typeface="Times New Roman" panose="02020603050405020304" pitchFamily="18" charset="0"/>
                                    </a:rPr>
                                    <m:t>𝑣</m:t>
                                  </m:r>
                                </m:e>
                                <m:sub>
                                  <m:r>
                                    <a:rPr lang="en-US" sz="1200" i="1" kern="0">
                                      <a:effectLst/>
                                      <a:latin typeface="Cambria Math" panose="02040503050406030204" pitchFamily="18" charset="0"/>
                                      <a:ea typeface="宋体" panose="02010600030101010101" pitchFamily="2" charset="-122"/>
                                      <a:cs typeface="Times New Roman" panose="02020603050405020304" pitchFamily="18" charset="0"/>
                                    </a:rPr>
                                    <m:t>𝑖</m:t>
                                  </m:r>
                                </m:sub>
                              </m:sSub>
                              <m:r>
                                <a:rPr lang="en-US" sz="1200" i="1" kern="0">
                                  <a:effectLst/>
                                  <a:latin typeface="Cambria Math" panose="02040503050406030204" pitchFamily="18" charset="0"/>
                                  <a:ea typeface="宋体" panose="02010600030101010101" pitchFamily="2" charset="-122"/>
                                  <a:cs typeface="Times New Roman" panose="02020603050405020304" pitchFamily="18" charset="0"/>
                                </a:rPr>
                                <m:t>)</m:t>
                              </m:r>
                            </m:oMath>
                          </a14:m>
                          <a:endParaRPr 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200" kern="0" dirty="0">
                              <a:effectLst/>
                              <a:latin typeface="Times New Roman" panose="02020603050405020304" pitchFamily="18" charset="0"/>
                              <a:ea typeface="宋体" panose="02010600030101010101" pitchFamily="2" charset="-122"/>
                              <a:cs typeface="Times New Roman" panose="02020603050405020304" pitchFamily="18" charset="0"/>
                            </a:rPr>
                            <a:t>Filter shape </a:t>
                          </a:r>
                          <a:r>
                            <a:rPr lang="en-CA" sz="1200" kern="0" dirty="0">
                              <a:effectLst/>
                              <a:latin typeface="Times New Roman" panose="02020603050405020304" pitchFamily="18" charset="0"/>
                              <a:ea typeface="宋体" panose="02010600030101010101" pitchFamily="2" charset="-122"/>
                              <a:cs typeface="Times New Roman" panose="02020603050405020304" pitchFamily="18" charset="0"/>
                            </a:rPr>
                            <a:t>1</a:t>
                          </a:r>
                          <a14:m>
                            <m:oMath xmlns:m="http://schemas.openxmlformats.org/officeDocument/2006/math">
                              <m:r>
                                <a:rPr lang="en-US" sz="1200" i="1" kern="0">
                                  <a:effectLst/>
                                  <a:latin typeface="Cambria Math" panose="02040503050406030204" pitchFamily="18" charset="0"/>
                                  <a:ea typeface="宋体" panose="02010600030101010101" pitchFamily="2" charset="-122"/>
                                  <a:cs typeface="Times New Roman" panose="02020603050405020304" pitchFamily="18" charset="0"/>
                                </a:rPr>
                                <m:t>(</m:t>
                              </m:r>
                              <m:sSub>
                                <m:sSubPr>
                                  <m:ctrlPr>
                                    <a:rPr lang="zh-CN" sz="14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1200" i="1" kern="0">
                                      <a:effectLst/>
                                      <a:latin typeface="Cambria Math" panose="02040503050406030204" pitchFamily="18" charset="0"/>
                                      <a:ea typeface="宋体" panose="02010600030101010101" pitchFamily="2" charset="-122"/>
                                      <a:cs typeface="Times New Roman" panose="02020603050405020304" pitchFamily="18" charset="0"/>
                                    </a:rPr>
                                    <m:t>𝑢</m:t>
                                  </m:r>
                                </m:e>
                                <m:sub>
                                  <m:r>
                                    <a:rPr lang="en-US" sz="1200" i="1" kern="0">
                                      <a:effectLst/>
                                      <a:latin typeface="Cambria Math" panose="02040503050406030204" pitchFamily="18" charset="0"/>
                                      <a:ea typeface="宋体" panose="02010600030101010101" pitchFamily="2" charset="-122"/>
                                      <a:cs typeface="Times New Roman" panose="02020603050405020304" pitchFamily="18" charset="0"/>
                                    </a:rPr>
                                    <m:t>𝑖</m:t>
                                  </m:r>
                                </m:sub>
                              </m:sSub>
                              <m:r>
                                <a:rPr lang="en-US" sz="1200" i="1" kern="0">
                                  <a:effectLst/>
                                  <a:latin typeface="Cambria Math" panose="02040503050406030204" pitchFamily="18" charset="0"/>
                                  <a:ea typeface="宋体" panose="02010600030101010101" pitchFamily="2" charset="-122"/>
                                  <a:cs typeface="Times New Roman" panose="02020603050405020304" pitchFamily="18" charset="0"/>
                                </a:rPr>
                                <m:t>, </m:t>
                              </m:r>
                              <m:sSub>
                                <m:sSubPr>
                                  <m:ctrlPr>
                                    <a:rPr lang="zh-CN" sz="1400" i="1" kern="100">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n-US" sz="1200" i="1" kern="0">
                                      <a:effectLst/>
                                      <a:latin typeface="Cambria Math" panose="02040503050406030204" pitchFamily="18" charset="0"/>
                                      <a:ea typeface="宋体" panose="02010600030101010101" pitchFamily="2" charset="-122"/>
                                      <a:cs typeface="Times New Roman" panose="02020603050405020304" pitchFamily="18" charset="0"/>
                                    </a:rPr>
                                    <m:t>𝑣</m:t>
                                  </m:r>
                                </m:e>
                                <m:sub>
                                  <m:r>
                                    <a:rPr lang="en-US" sz="1200" i="1" kern="0">
                                      <a:effectLst/>
                                      <a:latin typeface="Cambria Math" panose="02040503050406030204" pitchFamily="18" charset="0"/>
                                      <a:ea typeface="宋体" panose="02010600030101010101" pitchFamily="2" charset="-122"/>
                                      <a:cs typeface="Times New Roman" panose="02020603050405020304" pitchFamily="18" charset="0"/>
                                    </a:rPr>
                                    <m:t>𝑖</m:t>
                                  </m:r>
                                </m:sub>
                              </m:sSub>
                              <m:r>
                                <a:rPr lang="en-US" sz="1200" i="1" kern="0">
                                  <a:effectLst/>
                                  <a:latin typeface="Cambria Math" panose="02040503050406030204" pitchFamily="18" charset="0"/>
                                  <a:ea typeface="宋体" panose="02010600030101010101" pitchFamily="2" charset="-122"/>
                                  <a:cs typeface="Times New Roman" panose="02020603050405020304" pitchFamily="18" charset="0"/>
                                </a:rPr>
                                <m:t>)</m:t>
                              </m:r>
                            </m:oMath>
                          </a14:m>
                          <a:endParaRPr 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6444250"/>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(0,0)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(0,0)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112074"/>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1</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967520"/>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2</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0635790"/>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3</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841104"/>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4</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3</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6790258"/>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5</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4</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(2,0)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(2,0)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7596695"/>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6</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5</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7531038"/>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7</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6</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(2,-1)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(3,0)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9015559"/>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8</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7</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(2,1)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(0,3)</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4096372"/>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9</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8</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(4,0)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210224"/>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10</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9</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(0,4)</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8718133"/>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11</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10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(3,0)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(5,0)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0469168"/>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12</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(0,3)</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dirty="0">
                              <a:effectLst/>
                              <a:latin typeface="Times New Roman" panose="02020603050405020304" pitchFamily="18" charset="0"/>
                              <a:ea typeface="宋体" panose="02010600030101010101" pitchFamily="2" charset="-122"/>
                              <a:cs typeface="Times New Roman" panose="02020603050405020304" pitchFamily="18" charset="0"/>
                            </a:rPr>
                            <a:t>(0,5)</a:t>
                          </a:r>
                          <a:endParaRPr 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3017807"/>
                      </a:ext>
                    </a:extLst>
                  </a:tr>
                </a:tbl>
              </a:graphicData>
            </a:graphic>
          </p:graphicFrame>
        </mc:Choice>
        <mc:Fallback>
          <p:graphicFrame>
            <p:nvGraphicFramePr>
              <p:cNvPr id="6" name="表格 5">
                <a:extLst>
                  <a:ext uri="{FF2B5EF4-FFF2-40B4-BE49-F238E27FC236}">
                    <a16:creationId xmlns:a16="http://schemas.microsoft.com/office/drawing/2014/main" id="{9610AF35-381D-4571-9C35-2BD86DB8F4FC}"/>
                  </a:ext>
                </a:extLst>
              </p:cNvPr>
              <p:cNvGraphicFramePr>
                <a:graphicFrameLocks noGrp="1"/>
              </p:cNvGraphicFramePr>
              <p:nvPr>
                <p:extLst>
                  <p:ext uri="{D42A27DB-BD31-4B8C-83A1-F6EECF244321}">
                    <p14:modId xmlns:p14="http://schemas.microsoft.com/office/powerpoint/2010/main" val="3616436261"/>
                  </p:ext>
                </p:extLst>
              </p:nvPr>
            </p:nvGraphicFramePr>
            <p:xfrm>
              <a:off x="5369698" y="2138899"/>
              <a:ext cx="6265628" cy="3212328"/>
            </p:xfrm>
            <a:graphic>
              <a:graphicData uri="http://schemas.openxmlformats.org/drawingml/2006/table">
                <a:tbl>
                  <a:tblPr firstRow="1" firstCol="1" bandRow="1"/>
                  <a:tblGrid>
                    <a:gridCol w="2088291">
                      <a:extLst>
                        <a:ext uri="{9D8B030D-6E8A-4147-A177-3AD203B41FA5}">
                          <a16:colId xmlns:a16="http://schemas.microsoft.com/office/drawing/2014/main" val="2839049445"/>
                        </a:ext>
                      </a:extLst>
                    </a:gridCol>
                    <a:gridCol w="2088291">
                      <a:extLst>
                        <a:ext uri="{9D8B030D-6E8A-4147-A177-3AD203B41FA5}">
                          <a16:colId xmlns:a16="http://schemas.microsoft.com/office/drawing/2014/main" val="2390811680"/>
                        </a:ext>
                      </a:extLst>
                    </a:gridCol>
                    <a:gridCol w="2089046">
                      <a:extLst>
                        <a:ext uri="{9D8B030D-6E8A-4147-A177-3AD203B41FA5}">
                          <a16:colId xmlns:a16="http://schemas.microsoft.com/office/drawing/2014/main" val="2692536405"/>
                        </a:ext>
                      </a:extLst>
                    </a:gridCol>
                  </a:tblGrid>
                  <a:tr h="229452">
                    <a:tc>
                      <a:txBody>
                        <a:bodyPr/>
                        <a:lstStyle/>
                        <a:p>
                          <a:pPr algn="ctr">
                            <a:spcAft>
                              <a:spcPts val="0"/>
                            </a:spcAft>
                          </a:pPr>
                          <a:r>
                            <a:rPr lang="en-US" altLang="zh-CN" sz="1200" kern="0" dirty="0" err="1">
                              <a:effectLst/>
                              <a:latin typeface="Times New Roman" panose="02020603050405020304" pitchFamily="18" charset="0"/>
                              <a:ea typeface="宋体" panose="02010600030101010101" pitchFamily="2" charset="-122"/>
                              <a:cs typeface="Times New Roman" panose="02020603050405020304" pitchFamily="18" charset="0"/>
                            </a:rPr>
                            <a:t>i</a:t>
                          </a:r>
                          <a:endParaRPr 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zh-CN"/>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100292" t="-18421" r="-100583" b="-1310526"/>
                          </a:stretch>
                        </a:blipFill>
                      </a:tcPr>
                    </a:tc>
                    <a:tc>
                      <a:txBody>
                        <a:bodyPr/>
                        <a:lstStyle/>
                        <a:p>
                          <a:endParaRPr lang="zh-CN"/>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200292" t="-18421" r="-583" b="-1310526"/>
                          </a:stretch>
                        </a:blipFill>
                      </a:tcPr>
                    </a:tc>
                    <a:extLst>
                      <a:ext uri="{0D108BD9-81ED-4DB2-BD59-A6C34878D82A}">
                        <a16:rowId xmlns:a16="http://schemas.microsoft.com/office/drawing/2014/main" val="2216444250"/>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(0,0)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(0,0)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112074"/>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1</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5967520"/>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2</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0635790"/>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3</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841104"/>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4</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3</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6790258"/>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5</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4</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(2,0)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(2,0)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7596695"/>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6</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5</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7531038"/>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7</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6</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(2,-1)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(3,0)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9015559"/>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8</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7</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(2,1)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(0,3)</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4096372"/>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9</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8</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(4,0)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210224"/>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10</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9</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(1,-2)</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(0,4)</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8718133"/>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11</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10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(3,0)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(5,0)</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0469168"/>
                      </a:ext>
                    </a:extLst>
                  </a:tr>
                  <a:tr h="229452">
                    <a:tc>
                      <a:txBody>
                        <a:bodyPr/>
                        <a:lstStyle/>
                        <a:p>
                          <a:pPr algn="ctr">
                            <a:spcAft>
                              <a:spcPts val="0"/>
                            </a:spcAft>
                          </a:pPr>
                          <a:r>
                            <a:rPr lang="en-CA" sz="1200" strike="sngStrike" kern="0">
                              <a:effectLst/>
                              <a:latin typeface="Times New Roman" panose="02020603050405020304" pitchFamily="18" charset="0"/>
                              <a:ea typeface="宋体" panose="02010600030101010101" pitchFamily="2" charset="-122"/>
                              <a:cs typeface="Times New Roman" panose="02020603050405020304" pitchFamily="18" charset="0"/>
                            </a:rPr>
                            <a:t>12</a:t>
                          </a:r>
                          <a:r>
                            <a:rPr lang="en-CA" sz="1200" kern="0">
                              <a:effectLst/>
                              <a:highlight>
                                <a:srgbClr val="FFFF00"/>
                              </a:highlight>
                              <a:latin typeface="Times New Roman" panose="02020603050405020304" pitchFamily="18" charset="0"/>
                              <a:ea typeface="宋体" panose="02010600030101010101" pitchFamily="2" charset="-122"/>
                              <a:cs typeface="Times New Roman" panose="02020603050405020304" pitchFamily="18" charset="0"/>
                            </a:rPr>
                            <a:t>11</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a:effectLst/>
                              <a:latin typeface="Times New Roman" panose="02020603050405020304" pitchFamily="18" charset="0"/>
                              <a:ea typeface="宋体" panose="02010600030101010101" pitchFamily="2" charset="-122"/>
                              <a:cs typeface="Times New Roman" panose="02020603050405020304" pitchFamily="18" charset="0"/>
                            </a:rPr>
                            <a:t>(0,3)</a:t>
                          </a:r>
                          <a:endParaRPr lang="zh-CN" sz="14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CA" sz="1200" kern="0" dirty="0">
                              <a:effectLst/>
                              <a:latin typeface="Times New Roman" panose="02020603050405020304" pitchFamily="18" charset="0"/>
                              <a:ea typeface="宋体" panose="02010600030101010101" pitchFamily="2" charset="-122"/>
                              <a:cs typeface="Times New Roman" panose="02020603050405020304" pitchFamily="18" charset="0"/>
                            </a:rPr>
                            <a:t>(0,5)</a:t>
                          </a:r>
                          <a:endParaRPr lang="zh-CN" sz="14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3017807"/>
                      </a:ext>
                    </a:extLst>
                  </a:tr>
                </a:tbl>
              </a:graphicData>
            </a:graphic>
          </p:graphicFrame>
        </mc:Fallback>
      </mc:AlternateContent>
      <p:pic>
        <p:nvPicPr>
          <p:cNvPr id="10" name="图片 9" descr="A crossword puzzle with numbers&#10;&#10;AI-generated content may be incorrect.">
            <a:extLst>
              <a:ext uri="{FF2B5EF4-FFF2-40B4-BE49-F238E27FC236}">
                <a16:creationId xmlns:a16="http://schemas.microsoft.com/office/drawing/2014/main" id="{7DBDA91B-4F08-446C-BFC7-4C63E8F7B011}"/>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094426" y="1649045"/>
            <a:ext cx="3426132" cy="1838218"/>
          </a:xfrm>
          <a:prstGeom prst="rect">
            <a:avLst/>
          </a:prstGeom>
          <a:noFill/>
        </p:spPr>
      </p:pic>
      <p:sp>
        <p:nvSpPr>
          <p:cNvPr id="7" name="文本框 6">
            <a:extLst>
              <a:ext uri="{FF2B5EF4-FFF2-40B4-BE49-F238E27FC236}">
                <a16:creationId xmlns:a16="http://schemas.microsoft.com/office/drawing/2014/main" id="{5492D54C-D2B3-4CEB-91C8-635E17A50F45}"/>
              </a:ext>
            </a:extLst>
          </p:cNvPr>
          <p:cNvSpPr txBox="1"/>
          <p:nvPr/>
        </p:nvSpPr>
        <p:spPr>
          <a:xfrm>
            <a:off x="1198036" y="3528785"/>
            <a:ext cx="2859757" cy="34881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altLang="zh-CN" sz="1600" i="0" u="none" strike="noStrike" cap="none" spc="0" normalizeH="0" baseline="0" dirty="0">
                <a:ln>
                  <a:noFill/>
                </a:ln>
                <a:solidFill>
                  <a:srgbClr val="000000"/>
                </a:solidFill>
                <a:effectLst/>
                <a:uFillTx/>
                <a:latin typeface="Times New Roman" panose="02020603050405020304" pitchFamily="18" charset="0"/>
                <a:ea typeface="Helvetica Neue"/>
                <a:cs typeface="Times New Roman" panose="02020603050405020304" pitchFamily="18" charset="0"/>
                <a:sym typeface="Helvetica Neue"/>
              </a:rPr>
              <a:t>Filter shape 0 and 1 in ECM-19.0</a:t>
            </a:r>
            <a:endParaRPr kumimoji="0" lang="zh-CN" altLang="en-US" sz="1600" i="0" u="none" strike="noStrike" cap="none" spc="0" normalizeH="0" baseline="0" dirty="0">
              <a:ln>
                <a:noFill/>
              </a:ln>
              <a:solidFill>
                <a:srgbClr val="000000"/>
              </a:solidFill>
              <a:effectLst/>
              <a:uFillTx/>
              <a:latin typeface="Times New Roman" panose="02020603050405020304" pitchFamily="18" charset="0"/>
              <a:ea typeface="Helvetica Neue"/>
              <a:cs typeface="Times New Roman" panose="02020603050405020304" pitchFamily="18" charset="0"/>
              <a:sym typeface="Helvetica Neue"/>
            </a:endParaRPr>
          </a:p>
        </p:txBody>
      </p:sp>
      <p:pic>
        <p:nvPicPr>
          <p:cNvPr id="15" name="图片 14">
            <a:extLst>
              <a:ext uri="{FF2B5EF4-FFF2-40B4-BE49-F238E27FC236}">
                <a16:creationId xmlns:a16="http://schemas.microsoft.com/office/drawing/2014/main" id="{94E8BA63-4D6C-4453-8DC0-F9AD38D58A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5489" y="3856137"/>
            <a:ext cx="3351461" cy="1897297"/>
          </a:xfrm>
          <a:prstGeom prst="rect">
            <a:avLst/>
          </a:prstGeom>
        </p:spPr>
      </p:pic>
      <p:sp>
        <p:nvSpPr>
          <p:cNvPr id="16" name="文本框 15">
            <a:extLst>
              <a:ext uri="{FF2B5EF4-FFF2-40B4-BE49-F238E27FC236}">
                <a16:creationId xmlns:a16="http://schemas.microsoft.com/office/drawing/2014/main" id="{E8026878-C6F6-43DA-869D-C5F50F90ABFE}"/>
              </a:ext>
            </a:extLst>
          </p:cNvPr>
          <p:cNvSpPr txBox="1"/>
          <p:nvPr/>
        </p:nvSpPr>
        <p:spPr>
          <a:xfrm>
            <a:off x="653700" y="5753434"/>
            <a:ext cx="4355038" cy="5950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US" altLang="zh-CN" sz="1600" i="0" u="none" strike="noStrike" cap="none" spc="0" normalizeH="0" baseline="0" dirty="0">
                <a:ln>
                  <a:noFill/>
                </a:ln>
                <a:solidFill>
                  <a:srgbClr val="000000"/>
                </a:solidFill>
                <a:effectLst/>
                <a:uFillTx/>
                <a:latin typeface="Times New Roman" panose="02020603050405020304" pitchFamily="18" charset="0"/>
                <a:ea typeface="Helvetica Neue"/>
                <a:cs typeface="Times New Roman" panose="02020603050405020304" pitchFamily="18" charset="0"/>
                <a:sym typeface="Helvetica Neue"/>
              </a:rPr>
              <a:t>Modified filter shape 0 and 1, </a:t>
            </a:r>
          </a:p>
          <a:p>
            <a:pPr marL="0" marR="0" indent="0" algn="ctr" defTabSz="825500" rtl="0" fontAlgn="auto" latinLnBrk="0" hangingPunct="0">
              <a:lnSpc>
                <a:spcPct val="100000"/>
              </a:lnSpc>
              <a:spcBef>
                <a:spcPts val="0"/>
              </a:spcBef>
              <a:spcAft>
                <a:spcPts val="0"/>
              </a:spcAft>
              <a:buClrTx/>
              <a:buSzTx/>
              <a:buFontTx/>
              <a:buNone/>
              <a:tabLst/>
            </a:pPr>
            <a:r>
              <a:rPr kumimoji="0" lang="en-US" altLang="zh-CN" sz="1600" i="1" u="none" strike="noStrike" cap="none" spc="0" normalizeH="0" baseline="0" dirty="0" err="1">
                <a:ln>
                  <a:noFill/>
                </a:ln>
                <a:solidFill>
                  <a:srgbClr val="000000"/>
                </a:solidFill>
                <a:effectLst/>
                <a:highlight>
                  <a:srgbClr val="FFFF00"/>
                </a:highlight>
                <a:uFillTx/>
                <a:latin typeface="Times New Roman" panose="02020603050405020304" pitchFamily="18" charset="0"/>
                <a:ea typeface="Helvetica Neue"/>
                <a:cs typeface="Times New Roman" panose="02020603050405020304" pitchFamily="18" charset="0"/>
                <a:sym typeface="Helvetica Neue"/>
              </a:rPr>
              <a:t>centerVal</a:t>
            </a:r>
            <a:r>
              <a:rPr kumimoji="0" lang="en-US" altLang="zh-CN" sz="1600" i="0" u="none" strike="noStrike" cap="none" spc="0" normalizeH="0" baseline="0" dirty="0">
                <a:ln>
                  <a:noFill/>
                </a:ln>
                <a:solidFill>
                  <a:srgbClr val="000000"/>
                </a:solidFill>
                <a:effectLst/>
                <a:uFillTx/>
                <a:latin typeface="Times New Roman" panose="02020603050405020304" pitchFamily="18" charset="0"/>
                <a:ea typeface="Helvetica Neue"/>
                <a:cs typeface="Times New Roman" panose="02020603050405020304" pitchFamily="18" charset="0"/>
                <a:sym typeface="Helvetica Neue"/>
              </a:rPr>
              <a:t> is obtained from yellow marked positions</a:t>
            </a:r>
            <a:endParaRPr kumimoji="0" lang="zh-CN" altLang="en-US" sz="1600" i="0" u="none" strike="noStrike" cap="none" spc="0" normalizeH="0" baseline="0" dirty="0">
              <a:ln>
                <a:noFill/>
              </a:ln>
              <a:solidFill>
                <a:srgbClr val="000000"/>
              </a:solidFill>
              <a:effectLst/>
              <a:uFillTx/>
              <a:latin typeface="Times New Roman" panose="02020603050405020304" pitchFamily="18" charset="0"/>
              <a:ea typeface="Helvetica Neue"/>
              <a:cs typeface="Times New Roman" panose="02020603050405020304" pitchFamily="18" charset="0"/>
              <a:sym typeface="Helvetica Neue"/>
            </a:endParaRPr>
          </a:p>
        </p:txBody>
      </p:sp>
    </p:spTree>
    <p:extLst>
      <p:ext uri="{BB962C8B-B14F-4D97-AF65-F5344CB8AC3E}">
        <p14:creationId xmlns:p14="http://schemas.microsoft.com/office/powerpoint/2010/main" val="363608481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 白底">
  <a:themeElements>
    <a:clrScheme name="OPPO色彩系统">
      <a:dk1>
        <a:srgbClr val="000000"/>
      </a:dk1>
      <a:lt1>
        <a:srgbClr val="FFFFFF"/>
      </a:lt1>
      <a:dk2>
        <a:srgbClr val="5E5E5E"/>
      </a:dk2>
      <a:lt2>
        <a:srgbClr val="D5D5D5"/>
      </a:lt2>
      <a:accent1>
        <a:srgbClr val="046937"/>
      </a:accent1>
      <a:accent2>
        <a:srgbClr val="C9C9C8"/>
      </a:accent2>
      <a:accent3>
        <a:srgbClr val="2DC84D"/>
      </a:accent3>
      <a:accent4>
        <a:srgbClr val="FAFAFA"/>
      </a:accent4>
      <a:accent5>
        <a:srgbClr val="046937"/>
      </a:accent5>
      <a:accent6>
        <a:srgbClr val="C9C9C8"/>
      </a:accent6>
      <a:hlink>
        <a:srgbClr val="2DC84D"/>
      </a:hlink>
      <a:folHlink>
        <a:srgbClr val="2DC84D"/>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2877</TotalTime>
  <Words>903</Words>
  <Application>Microsoft Office PowerPoint</Application>
  <PresentationFormat>宽屏</PresentationFormat>
  <Paragraphs>240</Paragraphs>
  <Slides>8</Slides>
  <Notes>6</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8</vt:i4>
      </vt:variant>
    </vt:vector>
  </HeadingPairs>
  <TitlesOfParts>
    <vt:vector size="28" baseType="lpstr">
      <vt:lpstr>Helvetica Neue</vt:lpstr>
      <vt:lpstr>Helvetica Neue Light</vt:lpstr>
      <vt:lpstr>Helvetica Neue Medium</vt:lpstr>
      <vt:lpstr>OPPO Sans</vt:lpstr>
      <vt:lpstr>OPPO Sans Medium</vt:lpstr>
      <vt:lpstr>OPPOSans B</vt:lpstr>
      <vt:lpstr>OPPOSans M</vt:lpstr>
      <vt:lpstr>OPPOSans R</vt:lpstr>
      <vt:lpstr>Yu Mincho</vt:lpstr>
      <vt:lpstr>等线</vt:lpstr>
      <vt:lpstr>等线 Light</vt:lpstr>
      <vt:lpstr>宋体</vt:lpstr>
      <vt:lpstr>宋体</vt:lpstr>
      <vt:lpstr>Arial</vt:lpstr>
      <vt:lpstr>Cambria Math</vt:lpstr>
      <vt:lpstr>Helvetica</vt:lpstr>
      <vt:lpstr>Symbol</vt:lpstr>
      <vt:lpstr>Times New Roman</vt:lpstr>
      <vt:lpstr>Office 主题​​</vt:lpstr>
      <vt:lpstr>White 白底</vt:lpstr>
      <vt:lpstr>AHG12: Simplification on TALF  JVET-AO0071</vt:lpstr>
      <vt:lpstr>Introduction (1/2)</vt:lpstr>
      <vt:lpstr>Introduction (2/2)</vt:lpstr>
      <vt:lpstr>Problem statement</vt:lpstr>
      <vt:lpstr>Proposed method</vt:lpstr>
      <vt:lpstr>Summary</vt:lpstr>
      <vt:lpstr>PowerPoint 演示文稿</vt:lpstr>
      <vt:lpstr>Detailed changes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Non-EE2: Matrix-based position dependent intra prediction for MPM  JVET-AJ00xx</dc:title>
  <dc:creator>张红丽(Hongli Zhang)</dc:creator>
  <cp:lastModifiedBy>徐陆航(LuhangXu)</cp:lastModifiedBy>
  <cp:revision>57</cp:revision>
  <dcterms:created xsi:type="dcterms:W3CDTF">2024-10-17T08:16:11Z</dcterms:created>
  <dcterms:modified xsi:type="dcterms:W3CDTF">2026-01-20T11:04:40Z</dcterms:modified>
</cp:coreProperties>
</file>