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134805304" r:id="rId2"/>
    <p:sldId id="2134805311" r:id="rId3"/>
    <p:sldId id="2134805313" r:id="rId4"/>
    <p:sldId id="2134805314" r:id="rId5"/>
    <p:sldId id="2134805315" r:id="rId6"/>
    <p:sldId id="2134805316" r:id="rId7"/>
    <p:sldId id="2134805317" r:id="rId8"/>
    <p:sldId id="2134805307" r:id="rId9"/>
    <p:sldId id="2134805283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135"/>
    <a:srgbClr val="E03DCD"/>
    <a:srgbClr val="005AFF"/>
    <a:srgbClr val="00000E"/>
    <a:srgbClr val="F2F2F2"/>
    <a:srgbClr val="F9F9F9"/>
    <a:srgbClr val="EBEBEB"/>
    <a:srgbClr val="CCCCCC"/>
    <a:srgbClr val="FF3154"/>
    <a:srgbClr val="001D4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484" autoAdjust="0"/>
  </p:normalViewPr>
  <p:slideViewPr>
    <p:cSldViewPr snapToGrid="0">
      <p:cViewPr varScale="1">
        <p:scale>
          <a:sx n="203" d="100"/>
          <a:sy n="203" d="100"/>
        </p:scale>
        <p:origin x="552" y="1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560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B4792F-1C1F-0D17-7AA4-5C5020823D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7D83F5-344D-BAE4-C8A2-71BA3CC5E41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F5385-C229-4E76-AB53-F96E0BF89089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E43308-3D00-ED32-3882-ECB453AF02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47575-0E03-09FC-41EA-B8C221864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760E2-E849-4EFC-A610-8FAC19CC5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06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3831C-DEBA-4A3A-8C36-FD8115E217D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EF5B-ECC8-43EE-A509-D601DDF42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80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53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6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67724-8BF2-113B-ABFD-0C68E3B2B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BAB8CD-5FBC-A155-DF9A-03BE4177C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3B693-3B60-6B59-B4E3-876BC2093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12EE5-00B6-A3A2-0BED-1C1CA95F9B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93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AA3E6-55E5-4AB3-AA41-35E84E1AE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F95F9-0E52-D877-BF80-F8416A5A3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42507-AB3C-73B6-2C83-BA8A33B15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0028B-99D2-0199-D0A4-122BCC95A6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62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AEFF6-93A2-1B9E-9667-EE6152EB9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3D68C-8F25-5226-61F7-19504394D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943C8-7146-BF55-D748-B40025696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99D38-1857-7D02-FF82-300485D6CF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99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68AC9-13A4-843B-DF7D-5BAEFEBA0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C42FA-FC3B-C84D-8F95-76F609361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D234C3-9FF0-D31F-C643-308BCDC8C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0B0B4-A4DA-01CD-A7A0-69FDB763DC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33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52502-9E4F-650C-4D63-2BB3AC38D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296CF2-F4E1-99F2-CC28-EED97E867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C8FEEE-B481-A583-6A5E-FB0CA528A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D78F4-1816-8B8E-93F4-70747C6FE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81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D4EF5B-ECC8-43EE-A509-D601DDF42AD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88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5F6DF56-1BC2-2F0B-C57B-C1D817B14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F79836-BBB3-F465-E1C5-425AB4A83E4B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4E9A04A-3145-3809-19A7-33EF3021A9A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5C3DF80-A3E4-DDDB-D584-7BEE3A84C96D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6E76675-E286-0D90-FB5C-6C9637123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60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A88A15-3ABC-3274-AAF4-8A412DDB8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7DE4C9-FBB8-8A4B-2DB4-4E815C009D58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B509751-E824-3979-F221-A742B654E0CF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AF58-9B69-8065-447C-1BD11A04A742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EDDFD53A-DF6B-C791-DBA9-4B63437DA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1"/>
                </a:solidFill>
              </a:defRPr>
            </a:lvl1pPr>
            <a:lvl2pPr marL="18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1"/>
                </a:solidFill>
              </a:defRPr>
            </a:lvl2pPr>
            <a:lvl3pPr marL="36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1"/>
                </a:solidFill>
              </a:defRPr>
            </a:lvl4pPr>
            <a:lvl5pPr marL="72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52AD69E-8972-FFEB-3CDF-810FC2C15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06B219-6557-5951-F467-43B768A9C96C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FF66938-CF4B-D097-1BC6-18EB230030F4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929F03-682A-4566-CF9F-D3B71DB45756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EE177B5-71D7-398C-03E7-932A701525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89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 Bulletpoint text 1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772E5D1-F4A4-5034-E057-717754E354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95910B-6C91-D297-584C-3D1533AECBE8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6EFBCA-F2A9-DB62-4D3E-60E897B89B5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5E7D3F5-04E5-7DAF-AB76-2DAC95AB4760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D61FF18-0BA2-46E4-85DF-332117D123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05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5 Bulletpoint text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4068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57FF8C70-8D9A-A91A-9AA2-5BAED4E556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58664" y="1260000"/>
            <a:ext cx="4068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9376B1-B82D-56A6-933E-41123F9F3F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A67328-00EF-5713-CA06-6BF95B775913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D75580-5FAF-E6C5-DFED-1F462D82E3A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21FDDB-B801-EAA3-9D13-40103E7AC2C1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65EB5894-B0A6-D8F1-AD97-D6E4D056D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3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6 Bulletpoint text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270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9376B1-B82D-56A6-933E-41123F9F3F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BB609BD-442B-5330-C543-B4F748F832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260000"/>
            <a:ext cx="270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664E6E2-580B-C0EC-85A4-858E1F7656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26662" y="1260000"/>
            <a:ext cx="2697658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8E66B8-C798-B992-2C68-B85351E1170D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CA67C43-66D6-847E-98DC-61F9029ECC0B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23A8A5F-292F-2AC1-C1B0-A59D33F93A2B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A1277FE0-ECBC-0B62-6936-4A9C8E1CE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699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7 Bulletpoint text 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9376B1-B82D-56A6-933E-41123F9F3F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BB609BD-442B-5330-C543-B4F748F832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6332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664E6E2-580B-C0EC-85A4-858E1F7656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5326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9C0B71B1-8B5E-9FD1-A1AD-D5AD8A665F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4320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DA646D-5F97-9D8A-4598-A0C98D4634E0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115B87B-934C-0F92-5F93-D343BD44B66C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28D676-DD53-1C54-82A5-88434E06B3E0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45A16F44-B403-571B-AD0A-B6A86614B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51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8 Numb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27494-DD66-A478-7CF6-11C578BC21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7600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200">
                <a:solidFill>
                  <a:schemeClr val="tx1"/>
                </a:solidFill>
              </a:defRPr>
            </a:lvl1pPr>
            <a:lvl2pPr marL="40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defRPr sz="1200">
                <a:solidFill>
                  <a:schemeClr val="tx1"/>
                </a:solidFill>
              </a:defRPr>
            </a:lvl2pPr>
            <a:lvl3pPr marL="58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3"/>
              <a:defRPr sz="1200">
                <a:solidFill>
                  <a:schemeClr val="tx1"/>
                </a:solidFill>
              </a:defRPr>
            </a:lvl3pPr>
            <a:lvl4pPr marL="76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4"/>
              <a:defRPr sz="1200">
                <a:solidFill>
                  <a:schemeClr val="tx1"/>
                </a:solidFill>
              </a:defRPr>
            </a:lvl4pPr>
            <a:lvl5pPr marL="95715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 here</a:t>
            </a:r>
          </a:p>
          <a:p>
            <a:pPr lvl="1"/>
            <a:r>
              <a:rPr lang="en-US" dirty="0"/>
              <a:t>Text here</a:t>
            </a:r>
          </a:p>
          <a:p>
            <a:pPr lvl="2"/>
            <a:r>
              <a:rPr lang="en-US" dirty="0"/>
              <a:t>Text here</a:t>
            </a:r>
          </a:p>
          <a:p>
            <a:pPr lvl="3"/>
            <a:r>
              <a:rPr lang="en-US" dirty="0"/>
              <a:t>Text here</a:t>
            </a:r>
          </a:p>
          <a:p>
            <a:pPr marL="957150" marR="0" lvl="4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en-US" dirty="0"/>
              <a:t>Text here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F6DF56-1BC2-2F0B-C57B-C1D817B149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696985-1EFA-02D0-106A-9F81CEBC3FA1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F7E5B4-21F0-0696-BF4F-8AFCA8103CD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755C10-FC21-4D9F-8DA4-A30B437ABD12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DDC4B182-BD0E-D0F1-793C-A6CE500EA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46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9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0A88A15-3ABC-3274-AAF4-8A412DDB8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5" name="Text Placeholder 42">
            <a:extLst>
              <a:ext uri="{FF2B5EF4-FFF2-40B4-BE49-F238E27FC236}">
                <a16:creationId xmlns:a16="http://schemas.microsoft.com/office/drawing/2014/main" id="{4B403941-CFEA-9A2F-6625-4961A6C63D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06DFA0-C2BA-C581-C314-740F6D8A7079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1F327B-603C-86B8-9F24-AB86561B3C0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24B9E5-9DF5-72DD-49F0-33455A6A12D4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D779461-EFB5-C35B-DE08-509687C82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2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0 Title slide with me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6">
            <a:extLst>
              <a:ext uri="{FF2B5EF4-FFF2-40B4-BE49-F238E27FC236}">
                <a16:creationId xmlns:a16="http://schemas.microsoft.com/office/drawing/2014/main" id="{BB2531A6-B2AF-8CE3-D4E6-FFA2A6F43CBA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icon to add media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A88A15-3ABC-3274-AAF4-8A412DDB8F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4" name="Text Placeholder 42">
            <a:extLst>
              <a:ext uri="{FF2B5EF4-FFF2-40B4-BE49-F238E27FC236}">
                <a16:creationId xmlns:a16="http://schemas.microsoft.com/office/drawing/2014/main" id="{294B94FF-B007-7648-0008-A471B34C4C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9BA26F-4B98-6DDA-4965-A8BCB0A90C5D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218EC66-6293-FC0C-C8AC-A21153E5703B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316F68-F558-B048-EF20-3133405450BF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535B119-5E07-6658-028F-A2E92F84E1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0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1 Title slide with whit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2A9C292-FC1E-4CD0-D1C2-1C1BF0964A4B}"/>
              </a:ext>
            </a:extLst>
          </p:cNvPr>
          <p:cNvSpPr/>
          <p:nvPr userDrawn="1"/>
        </p:nvSpPr>
        <p:spPr>
          <a:xfrm flipH="1">
            <a:off x="-10886" y="0"/>
            <a:ext cx="3810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Aft>
                <a:spcPts val="300"/>
              </a:spcAft>
              <a:buSzPct val="100000"/>
            </a:pPr>
            <a:endParaRPr lang="en-US" sz="1200">
              <a:solidFill>
                <a:schemeClr val="tx2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ADE2C08-8C2F-6DA1-140F-78B7C3839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076F2482-56A5-DF69-EDAB-369E53244A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1" y="395946"/>
            <a:ext cx="317904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14" name="Text Placeholder 42">
            <a:extLst>
              <a:ext uri="{FF2B5EF4-FFF2-40B4-BE49-F238E27FC236}">
                <a16:creationId xmlns:a16="http://schemas.microsoft.com/office/drawing/2014/main" id="{9EE67559-07A5-8DC0-5F9E-74889395C5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1" y="764520"/>
            <a:ext cx="317904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8C92FD-B39B-95B0-724C-D1AA2268DE24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172D6B9-A8FE-EBFF-D93D-5EB12C01965D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AF35F11C-FBF2-64A9-BC5E-546156F77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EFF7564F-7000-1BEA-AD06-C8104C431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9" y="1260000"/>
            <a:ext cx="3179301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003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2 Title slide with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99" y="395946"/>
            <a:ext cx="4250355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599" y="764520"/>
            <a:ext cx="4250355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5B4CC-0221-F230-3980-88D8952F693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31315" y="0"/>
            <a:ext cx="4114800" cy="51435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6285CBB-8652-0F93-9BFF-BDE646DC1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8" y="1260000"/>
            <a:ext cx="4250355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59A0509-67CF-F982-C358-C433F16CD8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F7A0E6-27FB-B6FF-2E31-5A6107DF4D1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2544C4-9B73-80CB-B1AE-384180132B7C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2FBD75-FC64-31E3-3F75-9DAE4224DD49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ECE578A4-6CB9-C574-603A-6A6E64EB1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13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3 Title slide with me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C6622D9-8C8C-7A92-9836-8782F4AE73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3" name="Text Placeholder 42">
            <a:extLst>
              <a:ext uri="{FF2B5EF4-FFF2-40B4-BE49-F238E27FC236}">
                <a16:creationId xmlns:a16="http://schemas.microsoft.com/office/drawing/2014/main" id="{D45B54C3-1D2D-9E4E-D404-A3087EA115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341552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ext Placeholder 42">
            <a:extLst>
              <a:ext uri="{FF2B5EF4-FFF2-40B4-BE49-F238E27FC236}">
                <a16:creationId xmlns:a16="http://schemas.microsoft.com/office/drawing/2014/main" id="{8941B831-C2DE-2572-4B83-66D9963A38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341552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B285814-4F22-732A-01D4-3A2D98D8E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9" y="1260000"/>
            <a:ext cx="3415521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1E7BA896-DC3C-C861-6C89-0401950D74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14800" y="0"/>
            <a:ext cx="5029200" cy="51435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05DD94-B1D7-AF62-87C9-7EF3B816BC50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CA45A5E-8155-944F-17C0-E8C2DF0291BF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60D9BC-D30D-1466-7616-8C7936E38CF0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9FEC4AEB-8265-3816-B1A7-81B4297B5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36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4 Title slide with me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59A0509-67CF-F982-C358-C433F16CD8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5" name="Text Placeholder 42">
            <a:extLst>
              <a:ext uri="{FF2B5EF4-FFF2-40B4-BE49-F238E27FC236}">
                <a16:creationId xmlns:a16="http://schemas.microsoft.com/office/drawing/2014/main" id="{E5C0F96B-575B-3032-1D03-A5D0D7313F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395946"/>
            <a:ext cx="247064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42">
            <a:extLst>
              <a:ext uri="{FF2B5EF4-FFF2-40B4-BE49-F238E27FC236}">
                <a16:creationId xmlns:a16="http://schemas.microsoft.com/office/drawing/2014/main" id="{171D37E4-D2E3-6D25-9C68-18D40EF22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247064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35DB99C-EDCB-D6C3-2083-649EBE850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9" y="1260000"/>
            <a:ext cx="2470641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663BDD0-396A-C130-FA04-231CB3C7438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200400" y="0"/>
            <a:ext cx="5943600" cy="51435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69DAC9-98D0-DE29-0854-C322936DF8E9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783F8-E852-2880-7AC7-93C221C8FF1B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9725E7-2EC0-E3B5-3DB0-057A690FD954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5F00D657-7150-C4CD-A10F-64140FBB30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15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 Blank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3D6A4B7-704E-AAAA-B16B-0F7877CA50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2D48F3-5FAB-7137-F8DD-66420388FACA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A0EFD0E-73A9-D773-3F8A-B9B78A9503C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7EEC03-3391-E652-F649-78782CA24357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C021FBAF-6C06-6FF4-B424-967A0139D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68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Titl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B937390-63D5-3E5C-5017-6C0EFAC8B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59A584-CCB0-5173-FFC9-AEB0F836BD39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BF3F94-260D-91AB-AFD5-771888AB1171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6FAA54-0883-2D73-8E0A-88499623B4D6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0F66E100-BF7D-D207-D6A5-EB6CBB5DFF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88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 Tex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bg1"/>
                </a:solidFill>
              </a:defRPr>
            </a:lvl1pPr>
            <a:lvl2pPr marL="18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bg1"/>
                </a:solidFill>
              </a:defRPr>
            </a:lvl2pPr>
            <a:lvl3pPr marL="36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bg1"/>
                </a:solidFill>
              </a:defRPr>
            </a:lvl4pPr>
            <a:lvl5pPr marL="720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06C6E69-321F-D4AD-8DE6-1E8BDA9990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8F815C-F7BD-B743-55F1-819C90566A64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FE394A0-1BF5-A207-62B2-624B902703EF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2F71C-985A-E2BB-6FBF-54A07A91DCC3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F362F7ED-C2A3-E1DD-8729-A9B3A2660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51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 Bulletpoint text 1 co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8AA8973-ED90-DA21-18C7-5D6E292CC8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4D957F-E5DE-27F8-AACE-C02FAE5A4250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281E37-10DE-9743-87A9-A079EEC7D36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380BE7-EF71-135D-FC9B-9D9C4CFD066E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50701039-6E84-E6CE-7E91-BAB5836AA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287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 Bulletpoint text 2 co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4068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57FF8C70-8D9A-A91A-9AA2-5BAED4E556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58664" y="1260000"/>
            <a:ext cx="4068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0988706-2E03-4A9C-79F3-2E7AE15E66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B1039B-CAD1-E7A1-9A8E-421F00BB27A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A31894B-2ADC-F353-515E-61B978FE204D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5288A7-E819-08AD-0192-BAB1AB7959D8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C5176F92-BBFE-DBC8-EAB4-685F805E3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14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6 Bulletpoint text 3 co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270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BB609BD-442B-5330-C543-B4F748F832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22000" y="1260000"/>
            <a:ext cx="270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664E6E2-580B-C0EC-85A4-858E1F7656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26662" y="1260000"/>
            <a:ext cx="2697658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AB306A2-2949-7644-5CCE-6B01F3600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FAD2D5-5981-9B4A-69C8-3901DF8F8468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FBD0FB5-5841-7798-81F7-03203504ECC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2EBFFC-4C2D-D007-FA55-966B10478527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9024A70A-45FE-D443-B1F3-C03BAFA27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49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 Bulletpoint text 4 co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25B0BB8-7D8D-1CFB-75CE-E19F62B921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1BB609BD-442B-5330-C543-B4F748F8321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6332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664E6E2-580B-C0EC-85A4-858E1F7656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5326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9C0B71B1-8B5E-9FD1-A1AD-D5AD8A665F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44320" y="1260000"/>
            <a:ext cx="1980000" cy="311898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lang="en-US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  <a:lvl6pPr marL="1080000" indent="-180000">
              <a:lnSpc>
                <a:spcPct val="100000"/>
              </a:lnSpc>
              <a:spcBef>
                <a:spcPts val="0"/>
              </a:spcBef>
              <a:buSzPct val="70000"/>
              <a:buFont typeface="Arial" panose="020B0604020202020204" pitchFamily="34" charset="0"/>
              <a:buChar char="•"/>
              <a:defRPr sz="1100">
                <a:solidFill>
                  <a:schemeClr val="tx2"/>
                </a:solidFill>
              </a:defRPr>
            </a:lvl6pPr>
            <a:lvl7pPr marL="1080000">
              <a:defRPr sz="1200"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5E782D2-17EB-7305-867D-635CABCFC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EB6067-6AAF-DE7E-E481-757CDC1CC59F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C92C61F-FD93-073C-AFAA-3629762CCB45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3E1782-7EA3-5D5C-4FB2-290A89A7E3B5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422E3335-8FF0-0584-6655-EE052F072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424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 Numbered tex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8308800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27494-DD66-A478-7CF6-11C578BC21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7600" y="1260000"/>
            <a:ext cx="8308800" cy="311898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200">
                <a:solidFill>
                  <a:schemeClr val="bg1"/>
                </a:solidFill>
              </a:defRPr>
            </a:lvl1pPr>
            <a:lvl2pPr marL="40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defRPr sz="1200">
                <a:solidFill>
                  <a:schemeClr val="bg1"/>
                </a:solidFill>
              </a:defRPr>
            </a:lvl2pPr>
            <a:lvl3pPr marL="58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3"/>
              <a:defRPr sz="1200">
                <a:solidFill>
                  <a:schemeClr val="bg1"/>
                </a:solidFill>
              </a:defRPr>
            </a:lvl3pPr>
            <a:lvl4pPr marL="76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4"/>
              <a:defRPr sz="1200">
                <a:solidFill>
                  <a:schemeClr val="bg1"/>
                </a:solidFill>
              </a:defRPr>
            </a:lvl4pPr>
            <a:lvl5pPr marL="95715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here</a:t>
            </a:r>
          </a:p>
          <a:p>
            <a:pPr lvl="1"/>
            <a:r>
              <a:rPr lang="en-US" dirty="0"/>
              <a:t>Text here</a:t>
            </a:r>
          </a:p>
          <a:p>
            <a:pPr lvl="2"/>
            <a:r>
              <a:rPr lang="en-US" dirty="0"/>
              <a:t>Text here</a:t>
            </a:r>
          </a:p>
          <a:p>
            <a:pPr lvl="3"/>
            <a:r>
              <a:rPr lang="en-US" dirty="0"/>
              <a:t>Text here</a:t>
            </a:r>
          </a:p>
          <a:p>
            <a:pPr marL="957150" marR="0" lvl="4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en-US" dirty="0"/>
              <a:t>Text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2827D84-480B-22A7-4B2A-BFD3AB919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8B0B3F-161E-8508-3B23-007FE1624352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F8CB66-4F0D-7F21-56F6-56AAA5C02227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A760B86-74B6-48A3-CE6D-96096653BF7B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DD20D035-9F8D-A232-B41B-0EC79F115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1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9 Title 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9E545D7-2373-D9BF-1A5C-DDEF3299CD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4" name="Text Placeholder 42">
            <a:extLst>
              <a:ext uri="{FF2B5EF4-FFF2-40B4-BE49-F238E27FC236}">
                <a16:creationId xmlns:a16="http://schemas.microsoft.com/office/drawing/2014/main" id="{1221AC1C-1EF4-5D9A-A440-017C6D790A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D1F5B-D865-3F9F-4D96-58C6DD62ECDF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624C8-71C7-7928-25B9-5352C8FD2EBB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75E4B3-EDD4-C5F1-7EF2-8B6126FAC2FC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4E36D38-263C-DBB6-A0D4-5E9785455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146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9 Title 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AF6617-F5BA-5654-EE57-B793E862EB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9E545D7-2373-D9BF-1A5C-DDEF3299C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4" name="Text Placeholder 42">
            <a:extLst>
              <a:ext uri="{FF2B5EF4-FFF2-40B4-BE49-F238E27FC236}">
                <a16:creationId xmlns:a16="http://schemas.microsoft.com/office/drawing/2014/main" id="{1221AC1C-1EF4-5D9A-A440-017C6D790A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D1F5B-D865-3F9F-4D96-58C6DD62ECDF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624C8-71C7-7928-25B9-5352C8FD2EBB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75E4B3-EDD4-C5F1-7EF2-8B6126FAC2FC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4E36D38-263C-DBB6-A0D4-5E9785455C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5509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0 Title slide with media 1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6">
            <a:extLst>
              <a:ext uri="{FF2B5EF4-FFF2-40B4-BE49-F238E27FC236}">
                <a16:creationId xmlns:a16="http://schemas.microsoft.com/office/drawing/2014/main" id="{BB2531A6-B2AF-8CE3-D4E6-FFA2A6F43CBA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292656-5749-2B4B-FA27-42765BDE33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4F756C8B-0244-6A11-8EC3-4A1D203CDD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59CC4-69C8-613F-E557-4E2AEE7B75ED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0A76AB-576F-2C48-7ED4-0E98A54B99AD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7253AE-3DDB-8C8A-399D-C55C49CB0832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DC17B7D-4E9B-5FAC-1228-C97FB1CFC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4308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1 Title slide with media 2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>
            <a:extLst>
              <a:ext uri="{FF2B5EF4-FFF2-40B4-BE49-F238E27FC236}">
                <a16:creationId xmlns:a16="http://schemas.microsoft.com/office/drawing/2014/main" id="{D048D520-8858-4E4E-8511-3306272E38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99" y="395946"/>
            <a:ext cx="4250355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42">
            <a:extLst>
              <a:ext uri="{FF2B5EF4-FFF2-40B4-BE49-F238E27FC236}">
                <a16:creationId xmlns:a16="http://schemas.microsoft.com/office/drawing/2014/main" id="{73EC6F19-4B79-4103-93C9-A7D00929D4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599" y="764520"/>
            <a:ext cx="4250355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5B4CC-0221-F230-3980-88D8952F693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31315" y="0"/>
            <a:ext cx="4114800" cy="51435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6285CBB-8652-0F93-9BFF-BDE646DC1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8" y="1260000"/>
            <a:ext cx="4250355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41FE85-3CE7-12FA-3841-D7CC0ABB65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418BB1-0E7E-AAD3-AD71-82204464918C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B48A79-625E-B973-DCD8-533E86F25072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B9A4E9B-BED0-504E-628D-EAD882C392A6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742AC6DC-CFBE-F98E-4CC4-2390702BA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43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2 Title slide with media 3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2">
            <a:extLst>
              <a:ext uri="{FF2B5EF4-FFF2-40B4-BE49-F238E27FC236}">
                <a16:creationId xmlns:a16="http://schemas.microsoft.com/office/drawing/2014/main" id="{D45B54C3-1D2D-9E4E-D404-A3087EA115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600" y="395946"/>
            <a:ext cx="341552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ext Placeholder 42">
            <a:extLst>
              <a:ext uri="{FF2B5EF4-FFF2-40B4-BE49-F238E27FC236}">
                <a16:creationId xmlns:a16="http://schemas.microsoft.com/office/drawing/2014/main" id="{8941B831-C2DE-2572-4B83-66D9963A38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341552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B285814-4F22-732A-01D4-3A2D98D8E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9" y="1260000"/>
            <a:ext cx="3415521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1E7BA896-DC3C-C861-6C89-0401950D74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14800" y="0"/>
            <a:ext cx="5029200" cy="51435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E1E3056-42DC-BA9B-F46D-475E5BE32B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681D21-FC7E-7F82-9685-4F1EF53B2368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BEFAD-5693-7A1A-A64F-C540D390A0B8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40E574-42A1-50DE-BFA2-D52D3D359029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DEF2D02-B6B9-E747-F0EA-9ED48DC28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9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3 Title slide with media 4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2">
            <a:extLst>
              <a:ext uri="{FF2B5EF4-FFF2-40B4-BE49-F238E27FC236}">
                <a16:creationId xmlns:a16="http://schemas.microsoft.com/office/drawing/2014/main" id="{E5C0F96B-575B-3032-1D03-A5D0D7313F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395946"/>
            <a:ext cx="247064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42">
            <a:extLst>
              <a:ext uri="{FF2B5EF4-FFF2-40B4-BE49-F238E27FC236}">
                <a16:creationId xmlns:a16="http://schemas.microsoft.com/office/drawing/2014/main" id="{171D37E4-D2E3-6D25-9C68-18D40EF22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600" y="764520"/>
            <a:ext cx="2470641" cy="3406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noProof="0" dirty="0"/>
              <a:t>Click to edit </a:t>
            </a:r>
            <a:r>
              <a:rPr lang="en-US" noProof="0" dirty="0" err="1"/>
              <a:t>subheadline</a:t>
            </a:r>
            <a:endParaRPr lang="en-US" noProof="0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35DB99C-EDCB-D6C3-2083-649EBE850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7339" y="1260000"/>
            <a:ext cx="2470641" cy="3291840"/>
          </a:xfrm>
          <a:prstGeom prst="rect">
            <a:avLst/>
          </a:prstGeom>
        </p:spPr>
        <p:txBody>
          <a:bodyPr lIns="0" tIns="0" rIns="0" bIns="0"/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1pPr>
            <a:lvl2pPr marL="36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2pPr>
            <a:lvl3pPr marL="54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3pPr>
            <a:lvl4pPr marL="72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4pPr>
            <a:lvl5pPr marL="900000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0000"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663BDD0-396A-C130-FA04-231CB3C7438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200400" y="0"/>
            <a:ext cx="5943600" cy="51435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89A3CCB-3818-87A8-9032-448C77F62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08539B-21D0-85E7-AB77-143ABD40EEB1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76E50B-EEF8-724F-1802-0488D70A46F4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C0E722-8D59-61D9-391E-65CCE154F814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CF5A558-51C2-73A4-9D8C-5A3B7422B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5720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N Blu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A97BECFD-8EA7-0689-338E-FF79734814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8976C7B-2688-70F3-77A4-4D1113FB54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144400" cy="5144400"/>
          </a:xfrm>
          <a:prstGeom prst="rect">
            <a:avLst/>
          </a:prstGeom>
        </p:spPr>
      </p:pic>
      <p:grpSp>
        <p:nvGrpSpPr>
          <p:cNvPr id="10" name="Graphic 3">
            <a:extLst>
              <a:ext uri="{FF2B5EF4-FFF2-40B4-BE49-F238E27FC236}">
                <a16:creationId xmlns:a16="http://schemas.microsoft.com/office/drawing/2014/main" id="{49D9392C-9E29-427F-3C29-C64146E898C7}"/>
              </a:ext>
            </a:extLst>
          </p:cNvPr>
          <p:cNvGrpSpPr/>
          <p:nvPr userDrawn="1"/>
        </p:nvGrpSpPr>
        <p:grpSpPr>
          <a:xfrm>
            <a:off x="1237478" y="4482674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86483177-9ABF-3F5C-ED1D-16C01EEE37C3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97C96119-D9F7-8022-5694-A13E7950B525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247CB589-C660-36A6-BF29-1327034A9815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36">
              <a:extLst>
                <a:ext uri="{FF2B5EF4-FFF2-40B4-BE49-F238E27FC236}">
                  <a16:creationId xmlns:a16="http://schemas.microsoft.com/office/drawing/2014/main" id="{2B915696-0B26-9206-B2E7-93708805BDBC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37">
              <a:extLst>
                <a:ext uri="{FF2B5EF4-FFF2-40B4-BE49-F238E27FC236}">
                  <a16:creationId xmlns:a16="http://schemas.microsoft.com/office/drawing/2014/main" id="{AA3A0836-5277-7254-E598-6DE9FA1A526D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1EF87F37-41EC-F109-B4C3-D44EE53A0A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0398" y="719799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 dirty="0"/>
              <a:t>Presentation</a:t>
            </a:r>
            <a:br>
              <a:rPr lang="en-US" noProof="0" dirty="0"/>
            </a:br>
            <a:r>
              <a:rPr lang="en-US" noProof="0" dirty="0"/>
              <a:t>Title (2 lines)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D32AC0D-5511-1F2D-2A28-C259AC8BC5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0399" y="2126098"/>
            <a:ext cx="4896000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B10A0F-2286-895A-B579-CB5D4386A2B7}"/>
              </a:ext>
            </a:extLst>
          </p:cNvPr>
          <p:cNvSpPr txBox="1"/>
          <p:nvPr userDrawn="1"/>
        </p:nvSpPr>
        <p:spPr>
          <a:xfrm>
            <a:off x="8094815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AAD2976-396D-426A-A7C0-2D53F71491E3}"/>
              </a:ext>
            </a:extLst>
          </p:cNvPr>
          <p:cNvSpPr txBox="1">
            <a:spLocks/>
          </p:cNvSpPr>
          <p:nvPr userDrawn="1"/>
        </p:nvSpPr>
        <p:spPr>
          <a:xfrm>
            <a:off x="7833889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9633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N Purpl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81E104F6-2E1E-CFDD-A69D-C115384F15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E27FD93-255E-C585-12C2-E99681C9BE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901"/>
            <a:ext cx="5144400" cy="5144400"/>
          </a:xfrm>
          <a:prstGeom prst="rect">
            <a:avLst/>
          </a:prstGeom>
        </p:spPr>
      </p:pic>
      <p:grpSp>
        <p:nvGrpSpPr>
          <p:cNvPr id="7" name="Graphic 3">
            <a:extLst>
              <a:ext uri="{FF2B5EF4-FFF2-40B4-BE49-F238E27FC236}">
                <a16:creationId xmlns:a16="http://schemas.microsoft.com/office/drawing/2014/main" id="{AC803887-2AFC-DF73-DE60-1BE27DDE158C}"/>
              </a:ext>
            </a:extLst>
          </p:cNvPr>
          <p:cNvGrpSpPr/>
          <p:nvPr userDrawn="1"/>
        </p:nvGrpSpPr>
        <p:grpSpPr>
          <a:xfrm>
            <a:off x="1237478" y="4482674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8" name="Freeform 33">
              <a:extLst>
                <a:ext uri="{FF2B5EF4-FFF2-40B4-BE49-F238E27FC236}">
                  <a16:creationId xmlns:a16="http://schemas.microsoft.com/office/drawing/2014/main" id="{FB007C44-CA5E-747F-537B-FA8B422F6EF5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34">
              <a:extLst>
                <a:ext uri="{FF2B5EF4-FFF2-40B4-BE49-F238E27FC236}">
                  <a16:creationId xmlns:a16="http://schemas.microsoft.com/office/drawing/2014/main" id="{ACD5E94E-82F7-2222-8DA7-BF2F4217D471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3422F086-3538-B59C-A13B-E07C6B180720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36">
              <a:extLst>
                <a:ext uri="{FF2B5EF4-FFF2-40B4-BE49-F238E27FC236}">
                  <a16:creationId xmlns:a16="http://schemas.microsoft.com/office/drawing/2014/main" id="{64270631-5CE7-99C0-6E82-FDECFC1D3634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37">
              <a:extLst>
                <a:ext uri="{FF2B5EF4-FFF2-40B4-BE49-F238E27FC236}">
                  <a16:creationId xmlns:a16="http://schemas.microsoft.com/office/drawing/2014/main" id="{AEC4CD95-FA07-887B-3375-C4368A44AF15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AA40532-F231-EBBB-A8D3-3657B33CB9DA}"/>
              </a:ext>
            </a:extLst>
          </p:cNvPr>
          <p:cNvSpPr txBox="1"/>
          <p:nvPr userDrawn="1"/>
        </p:nvSpPr>
        <p:spPr>
          <a:xfrm>
            <a:off x="8094815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509789C-1FE5-7B11-DD63-34E6F72F670E}"/>
              </a:ext>
            </a:extLst>
          </p:cNvPr>
          <p:cNvSpPr txBox="1">
            <a:spLocks/>
          </p:cNvSpPr>
          <p:nvPr userDrawn="1"/>
        </p:nvSpPr>
        <p:spPr>
          <a:xfrm>
            <a:off x="7833889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A1D3EB5E-6B70-AA5A-4340-53F0E0A064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0398" y="719799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 dirty="0"/>
              <a:t>Presentation</a:t>
            </a:r>
            <a:br>
              <a:rPr lang="en-US" noProof="0" dirty="0"/>
            </a:br>
            <a:r>
              <a:rPr lang="en-US" noProof="0" dirty="0"/>
              <a:t>Title (2 lines)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AF9AF4C-BE87-2184-CAE5-F141A4F930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0399" y="2126098"/>
            <a:ext cx="4896000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19109734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N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1C7D16BB-9265-7D3A-E136-8F028A9F86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7536232-7B28-DCFA-37A3-EEBA7365A5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144400" cy="5144400"/>
          </a:xfrm>
          <a:prstGeom prst="rect">
            <a:avLst/>
          </a:prstGeom>
        </p:spPr>
      </p:pic>
      <p:grpSp>
        <p:nvGrpSpPr>
          <p:cNvPr id="12" name="Graphic 3">
            <a:extLst>
              <a:ext uri="{FF2B5EF4-FFF2-40B4-BE49-F238E27FC236}">
                <a16:creationId xmlns:a16="http://schemas.microsoft.com/office/drawing/2014/main" id="{BBCFFB55-AEE0-B60F-9245-9C27632712D3}"/>
              </a:ext>
            </a:extLst>
          </p:cNvPr>
          <p:cNvGrpSpPr/>
          <p:nvPr userDrawn="1"/>
        </p:nvGrpSpPr>
        <p:grpSpPr>
          <a:xfrm>
            <a:off x="1237478" y="4482674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13" name="Freeform 33">
              <a:extLst>
                <a:ext uri="{FF2B5EF4-FFF2-40B4-BE49-F238E27FC236}">
                  <a16:creationId xmlns:a16="http://schemas.microsoft.com/office/drawing/2014/main" id="{488E8824-AD70-39E9-BE21-40A428AA1642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34">
              <a:extLst>
                <a:ext uri="{FF2B5EF4-FFF2-40B4-BE49-F238E27FC236}">
                  <a16:creationId xmlns:a16="http://schemas.microsoft.com/office/drawing/2014/main" id="{CAC7C88C-6569-86EB-A912-A81A3D3D3239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35">
              <a:extLst>
                <a:ext uri="{FF2B5EF4-FFF2-40B4-BE49-F238E27FC236}">
                  <a16:creationId xmlns:a16="http://schemas.microsoft.com/office/drawing/2014/main" id="{631B0B37-63CB-7184-5451-7161305EE5DD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36">
              <a:extLst>
                <a:ext uri="{FF2B5EF4-FFF2-40B4-BE49-F238E27FC236}">
                  <a16:creationId xmlns:a16="http://schemas.microsoft.com/office/drawing/2014/main" id="{7CABF032-2DB3-FBD2-FA1D-C42334098181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93CE2008-A2FB-AA6A-EE55-3A2E2A885720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3045E81-706E-BB14-3DDB-AC56D9F33518}"/>
              </a:ext>
            </a:extLst>
          </p:cNvPr>
          <p:cNvSpPr txBox="1"/>
          <p:nvPr userDrawn="1"/>
        </p:nvSpPr>
        <p:spPr>
          <a:xfrm>
            <a:off x="8094815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B1E5D1B-6D7F-C600-7828-022D4F5709B7}"/>
              </a:ext>
            </a:extLst>
          </p:cNvPr>
          <p:cNvSpPr txBox="1">
            <a:spLocks/>
          </p:cNvSpPr>
          <p:nvPr userDrawn="1"/>
        </p:nvSpPr>
        <p:spPr>
          <a:xfrm>
            <a:off x="7833889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F0180981-7B7F-4D9A-87AD-960857227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0398" y="719799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C555545-3487-5A2F-B887-81AE17C806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0399" y="2126098"/>
            <a:ext cx="4896000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41548159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74FB718-4590-313D-1532-FE817A22ACB4}"/>
              </a:ext>
            </a:extLst>
          </p:cNvPr>
          <p:cNvSpPr/>
          <p:nvPr/>
        </p:nvSpPr>
        <p:spPr>
          <a:xfrm>
            <a:off x="0" y="0"/>
            <a:ext cx="5144400" cy="5144400"/>
          </a:xfrm>
          <a:custGeom>
            <a:avLst/>
            <a:gdLst>
              <a:gd name="connsiteX0" fmla="*/ 0 w 5144400"/>
              <a:gd name="connsiteY0" fmla="*/ 0 h 5144400"/>
              <a:gd name="connsiteX1" fmla="*/ 5144400 w 5144400"/>
              <a:gd name="connsiteY1" fmla="*/ 0 h 5144400"/>
              <a:gd name="connsiteX2" fmla="*/ 5144400 w 5144400"/>
              <a:gd name="connsiteY2" fmla="*/ 5144400 h 5144400"/>
              <a:gd name="connsiteX3" fmla="*/ 0 w 5144400"/>
              <a:gd name="connsiteY3" fmla="*/ 5144400 h 514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4400" h="5144400">
                <a:moveTo>
                  <a:pt x="0" y="0"/>
                </a:moveTo>
                <a:lnTo>
                  <a:pt x="5144400" y="0"/>
                </a:lnTo>
                <a:lnTo>
                  <a:pt x="5144400" y="5144400"/>
                </a:lnTo>
                <a:lnTo>
                  <a:pt x="0" y="5144400"/>
                </a:lnTo>
                <a:close/>
              </a:path>
            </a:pathLst>
          </a:custGeom>
          <a:noFill/>
          <a:ln w="267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585F427-7AA2-BA79-9FAB-3B20B348D66A}"/>
              </a:ext>
            </a:extLst>
          </p:cNvPr>
          <p:cNvSpPr/>
          <p:nvPr/>
        </p:nvSpPr>
        <p:spPr>
          <a:xfrm>
            <a:off x="0" y="-900"/>
            <a:ext cx="5144400" cy="5144400"/>
          </a:xfrm>
          <a:custGeom>
            <a:avLst/>
            <a:gdLst>
              <a:gd name="connsiteX0" fmla="*/ 0 w 5144400"/>
              <a:gd name="connsiteY0" fmla="*/ 0 h 5144400"/>
              <a:gd name="connsiteX1" fmla="*/ 0 w 5144400"/>
              <a:gd name="connsiteY1" fmla="*/ 5144400 h 5144400"/>
              <a:gd name="connsiteX2" fmla="*/ 794971 w 5144400"/>
              <a:gd name="connsiteY2" fmla="*/ 5144400 h 5144400"/>
              <a:gd name="connsiteX3" fmla="*/ 794971 w 5144400"/>
              <a:gd name="connsiteY3" fmla="*/ 1741594 h 5144400"/>
              <a:gd name="connsiteX4" fmla="*/ 5144400 w 5144400"/>
              <a:gd name="connsiteY4" fmla="*/ 5144400 h 5144400"/>
              <a:gd name="connsiteX5" fmla="*/ 5144400 w 5144400"/>
              <a:gd name="connsiteY5" fmla="*/ 4142850 h 5144400"/>
              <a:gd name="connsiteX6" fmla="*/ 0 w 5144400"/>
              <a:gd name="connsiteY6" fmla="*/ 0 h 514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44400" h="5144400">
                <a:moveTo>
                  <a:pt x="0" y="0"/>
                </a:moveTo>
                <a:lnTo>
                  <a:pt x="0" y="5144400"/>
                </a:lnTo>
                <a:cubicBezTo>
                  <a:pt x="0" y="5144400"/>
                  <a:pt x="794971" y="5144400"/>
                  <a:pt x="794971" y="5144400"/>
                </a:cubicBezTo>
                <a:lnTo>
                  <a:pt x="794971" y="1741594"/>
                </a:lnTo>
                <a:cubicBezTo>
                  <a:pt x="794971" y="1741594"/>
                  <a:pt x="5144400" y="5144400"/>
                  <a:pt x="5144400" y="5144400"/>
                </a:cubicBezTo>
                <a:lnTo>
                  <a:pt x="5144400" y="41428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67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2" name="Graphic 3">
            <a:extLst>
              <a:ext uri="{FF2B5EF4-FFF2-40B4-BE49-F238E27FC236}">
                <a16:creationId xmlns:a16="http://schemas.microsoft.com/office/drawing/2014/main" id="{BBCFFB55-AEE0-B60F-9245-9C27632712D3}"/>
              </a:ext>
            </a:extLst>
          </p:cNvPr>
          <p:cNvGrpSpPr/>
          <p:nvPr userDrawn="1"/>
        </p:nvGrpSpPr>
        <p:grpSpPr>
          <a:xfrm>
            <a:off x="1237478" y="4482674"/>
            <a:ext cx="1363492" cy="307063"/>
            <a:chOff x="469958" y="1647414"/>
            <a:chExt cx="8205029" cy="1847802"/>
          </a:xfrm>
          <a:solidFill>
            <a:schemeClr val="accent1"/>
          </a:solidFill>
        </p:grpSpPr>
        <p:sp>
          <p:nvSpPr>
            <p:cNvPr id="13" name="Freeform 33">
              <a:extLst>
                <a:ext uri="{FF2B5EF4-FFF2-40B4-BE49-F238E27FC236}">
                  <a16:creationId xmlns:a16="http://schemas.microsoft.com/office/drawing/2014/main" id="{488E8824-AD70-39E9-BE21-40A428AA1642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4" name="Freeform 34">
              <a:extLst>
                <a:ext uri="{FF2B5EF4-FFF2-40B4-BE49-F238E27FC236}">
                  <a16:creationId xmlns:a16="http://schemas.microsoft.com/office/drawing/2014/main" id="{CAC7C88C-6569-86EB-A912-A81A3D3D3239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5" name="Freeform 35">
              <a:extLst>
                <a:ext uri="{FF2B5EF4-FFF2-40B4-BE49-F238E27FC236}">
                  <a16:creationId xmlns:a16="http://schemas.microsoft.com/office/drawing/2014/main" id="{631B0B37-63CB-7184-5451-7161305EE5DD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 36">
              <a:extLst>
                <a:ext uri="{FF2B5EF4-FFF2-40B4-BE49-F238E27FC236}">
                  <a16:creationId xmlns:a16="http://schemas.microsoft.com/office/drawing/2014/main" id="{7CABF032-2DB3-FBD2-FA1D-C42334098181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93CE2008-A2FB-AA6A-EE55-3A2E2A885720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1F7AE0E-D196-9918-5EDB-E9F6D1F5BFCD}"/>
              </a:ext>
            </a:extLst>
          </p:cNvPr>
          <p:cNvSpPr txBox="1"/>
          <p:nvPr userDrawn="1"/>
        </p:nvSpPr>
        <p:spPr>
          <a:xfrm>
            <a:off x="8094815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CE77B206-49F7-2B3D-46F6-5783EB06549D}"/>
              </a:ext>
            </a:extLst>
          </p:cNvPr>
          <p:cNvSpPr txBox="1">
            <a:spLocks/>
          </p:cNvSpPr>
          <p:nvPr userDrawn="1"/>
        </p:nvSpPr>
        <p:spPr>
          <a:xfrm>
            <a:off x="7833889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D3CDCE65-9D09-8014-E0D4-FA37C5A409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0398" y="719799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50AD0AE-26A9-7041-BAC9-7726260DC4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30399" y="2126098"/>
            <a:ext cx="4896000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1674320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 Blu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18A7CBB0-A767-7247-8638-81BC366967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7BBDEA00-FE7A-639E-C16F-BC5E3DBD8FD3}"/>
              </a:ext>
            </a:extLst>
          </p:cNvPr>
          <p:cNvGrpSpPr/>
          <p:nvPr userDrawn="1"/>
        </p:nvGrpSpPr>
        <p:grpSpPr>
          <a:xfrm>
            <a:off x="698114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24">
              <a:extLst>
                <a:ext uri="{FF2B5EF4-FFF2-40B4-BE49-F238E27FC236}">
                  <a16:creationId xmlns:a16="http://schemas.microsoft.com/office/drawing/2014/main" id="{0B5F76F9-295B-59E5-BDCF-8B6840E5B52F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B473941B-CE77-6414-782E-B5933651166D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26">
              <a:extLst>
                <a:ext uri="{FF2B5EF4-FFF2-40B4-BE49-F238E27FC236}">
                  <a16:creationId xmlns:a16="http://schemas.microsoft.com/office/drawing/2014/main" id="{03FCE4B1-384C-92A9-F114-45634B67A119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16718376-BEBA-6EC2-B9BA-05AEA7853033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8">
              <a:extLst>
                <a:ext uri="{FF2B5EF4-FFF2-40B4-BE49-F238E27FC236}">
                  <a16:creationId xmlns:a16="http://schemas.microsoft.com/office/drawing/2014/main" id="{55E96EEC-F984-9065-5EAC-AF9297B31DF8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8CEF710E-39E1-082B-B52C-E37B4EEF55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034"/>
          <a:stretch/>
        </p:blipFill>
        <p:spPr>
          <a:xfrm>
            <a:off x="5126775" y="-4796"/>
            <a:ext cx="4017225" cy="514440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9A3B12B3-A799-7EB4-75DA-BC0A7D701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900000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EDD8338-5A64-469A-E2DB-DF91FC1856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234000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B79C81-C7D6-4DE3-0A04-D7E02DD8C66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A910EA0-FECD-D7DE-120C-8BC301ED58FF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997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 Blu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B7370059-157B-625C-8521-D3FCF8A22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6" name="Graphic 3">
            <a:extLst>
              <a:ext uri="{FF2B5EF4-FFF2-40B4-BE49-F238E27FC236}">
                <a16:creationId xmlns:a16="http://schemas.microsoft.com/office/drawing/2014/main" id="{7ADBC276-24FC-31B1-198D-D0A0EB5188BB}"/>
              </a:ext>
            </a:extLst>
          </p:cNvPr>
          <p:cNvGrpSpPr/>
          <p:nvPr userDrawn="1"/>
        </p:nvGrpSpPr>
        <p:grpSpPr>
          <a:xfrm>
            <a:off x="698114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7" name="Freeform 24">
              <a:extLst>
                <a:ext uri="{FF2B5EF4-FFF2-40B4-BE49-F238E27FC236}">
                  <a16:creationId xmlns:a16="http://schemas.microsoft.com/office/drawing/2014/main" id="{CDDE8834-7F71-A488-29A8-540395324479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FEFA04F6-2C3F-3E38-9E08-D6990D946A84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54253727-9053-862A-19CB-32DD1616812D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7">
              <a:extLst>
                <a:ext uri="{FF2B5EF4-FFF2-40B4-BE49-F238E27FC236}">
                  <a16:creationId xmlns:a16="http://schemas.microsoft.com/office/drawing/2014/main" id="{6E5204B2-3785-90DB-45F2-F73CC4975954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28">
              <a:extLst>
                <a:ext uri="{FF2B5EF4-FFF2-40B4-BE49-F238E27FC236}">
                  <a16:creationId xmlns:a16="http://schemas.microsoft.com/office/drawing/2014/main" id="{95BC05DD-4D63-F05A-843F-EE491020FFD8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4" name="Graphic 13">
            <a:extLst>
              <a:ext uri="{FF2B5EF4-FFF2-40B4-BE49-F238E27FC236}">
                <a16:creationId xmlns:a16="http://schemas.microsoft.com/office/drawing/2014/main" id="{F41E3DBD-A4E2-6EF5-8073-EED87395D7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034"/>
          <a:stretch/>
        </p:blipFill>
        <p:spPr>
          <a:xfrm>
            <a:off x="5126775" y="-4796"/>
            <a:ext cx="4017225" cy="514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647D8A-35E4-5375-137D-AE3FBB59F9F8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7E9E3A5-43FE-813E-B36E-00A287E16B3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CA265AEB-E893-7C5A-2089-F8668DD28E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900000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9A21839-5A3E-48C8-8C8A-66E6CF919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234000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33533113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 Blue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7A20ED13-DCC3-ED6C-4FB2-2B64E7F041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Graphic 3">
            <a:extLst>
              <a:ext uri="{FF2B5EF4-FFF2-40B4-BE49-F238E27FC236}">
                <a16:creationId xmlns:a16="http://schemas.microsoft.com/office/drawing/2014/main" id="{7D655505-6963-6602-F9EA-4C3B3BA5DCB7}"/>
              </a:ext>
            </a:extLst>
          </p:cNvPr>
          <p:cNvGrpSpPr/>
          <p:nvPr userDrawn="1"/>
        </p:nvGrpSpPr>
        <p:grpSpPr>
          <a:xfrm>
            <a:off x="698114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7D3C8143-8E12-BEA4-801E-C540B573C9A5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08DD0EEC-3388-7E9D-C475-8C7C6448AEF5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46AF7602-77C1-4DB0-5B0C-443AE4CE7F67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CE410BEC-795B-5241-F0C2-EA9498D9FABB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A382B77D-424C-AD2C-03A1-02E188F12FF3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B9438AB4-120A-6B68-C6A3-6BD51CF52D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034"/>
          <a:stretch/>
        </p:blipFill>
        <p:spPr>
          <a:xfrm>
            <a:off x="5126775" y="-4796"/>
            <a:ext cx="4017225" cy="514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54EB9F-8927-A3FE-8B84-2A5DA2E7EB1F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049C86-481E-BCA9-382A-A561EA22CA19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D06AC820-889D-342D-C4F1-65579046FE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900000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 dirty="0"/>
              <a:t>Presentation</a:t>
            </a:r>
            <a:br>
              <a:rPr lang="en-US" noProof="0" dirty="0"/>
            </a:br>
            <a:r>
              <a:rPr lang="en-US" noProof="0" dirty="0"/>
              <a:t>Title (2 lines)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8C0E4A4-2F9E-C493-382A-9CBF0ED8AD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234000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4390347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3">
            <a:extLst>
              <a:ext uri="{FF2B5EF4-FFF2-40B4-BE49-F238E27FC236}">
                <a16:creationId xmlns:a16="http://schemas.microsoft.com/office/drawing/2014/main" id="{57ADD6F0-8A1D-2465-892B-42BFF999186F}"/>
              </a:ext>
            </a:extLst>
          </p:cNvPr>
          <p:cNvGrpSpPr/>
          <p:nvPr userDrawn="1"/>
        </p:nvGrpSpPr>
        <p:grpSpPr>
          <a:xfrm>
            <a:off x="7055828" y="2418218"/>
            <a:ext cx="1363492" cy="307063"/>
            <a:chOff x="469958" y="1647414"/>
            <a:chExt cx="8205029" cy="1847802"/>
          </a:xfrm>
          <a:solidFill>
            <a:schemeClr val="accent1"/>
          </a:solidFill>
        </p:grpSpPr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6AF9626B-4B6B-456F-A237-FCACC9E9F30C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B6CEEA85-DD26-876A-A848-DA5F4C628A1F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08925FD2-D79C-256F-326A-4097D8380192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AB3AAD83-D7CB-81CB-67DB-D1DD2E032AA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3A1A359F-B85E-95ED-4488-9B71BC1306AF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pic>
        <p:nvPicPr>
          <p:cNvPr id="20" name="Picture 1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87D5AF06-6AF8-9002-BEDC-176CB57496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084"/>
          <a:stretch/>
        </p:blipFill>
        <p:spPr>
          <a:xfrm>
            <a:off x="5126775" y="0"/>
            <a:ext cx="4017225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7A7115-EA83-4FF6-C9AA-23524B051F64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832A1-1A29-5A85-3CD7-02108B35D949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2EB43E8F-27C8-8759-7A98-CAA935E782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900000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E8D2D46-B066-616E-7306-CE64233C73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234000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32661600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 Red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Background pattern&#10;&#10;Description automatically generated">
            <a:extLst>
              <a:ext uri="{FF2B5EF4-FFF2-40B4-BE49-F238E27FC236}">
                <a16:creationId xmlns:a16="http://schemas.microsoft.com/office/drawing/2014/main" id="{38FCEB48-BE41-308F-33AB-94163C02BF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3793F7-1073-3781-E44D-DD541B7866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8818"/>
          <a:stretch/>
        </p:blipFill>
        <p:spPr>
          <a:xfrm>
            <a:off x="4967656" y="0"/>
            <a:ext cx="4176344" cy="5144400"/>
          </a:xfrm>
          <a:prstGeom prst="rect">
            <a:avLst/>
          </a:prstGeom>
        </p:spPr>
      </p:pic>
      <p:sp>
        <p:nvSpPr>
          <p:cNvPr id="17" name="Title 4">
            <a:extLst>
              <a:ext uri="{FF2B5EF4-FFF2-40B4-BE49-F238E27FC236}">
                <a16:creationId xmlns:a16="http://schemas.microsoft.com/office/drawing/2014/main" id="{4A761E77-5CBD-451F-FA38-EA3EF19CE9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1634673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1349CF4D-C3F5-69B9-4227-EC331C16F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305971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  <p:grpSp>
        <p:nvGrpSpPr>
          <p:cNvPr id="6" name="Graphic 3">
            <a:extLst>
              <a:ext uri="{FF2B5EF4-FFF2-40B4-BE49-F238E27FC236}">
                <a16:creationId xmlns:a16="http://schemas.microsoft.com/office/drawing/2014/main" id="{5A3F8AE7-69F1-0171-3222-4CFFCDB4F568}"/>
              </a:ext>
            </a:extLst>
          </p:cNvPr>
          <p:cNvGrpSpPr/>
          <p:nvPr userDrawn="1"/>
        </p:nvGrpSpPr>
        <p:grpSpPr>
          <a:xfrm>
            <a:off x="705582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7" name="Freeform 25">
              <a:extLst>
                <a:ext uri="{FF2B5EF4-FFF2-40B4-BE49-F238E27FC236}">
                  <a16:creationId xmlns:a16="http://schemas.microsoft.com/office/drawing/2014/main" id="{0DE2A214-8055-F089-C6C4-415D2FEE4242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8" name="Freeform 31">
              <a:extLst>
                <a:ext uri="{FF2B5EF4-FFF2-40B4-BE49-F238E27FC236}">
                  <a16:creationId xmlns:a16="http://schemas.microsoft.com/office/drawing/2014/main" id="{E7E7B380-ABE2-70DF-A29A-E3B4A181FA12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ED784E94-97A9-B627-1E07-7CAEF44EE8AF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31E44308-7765-3146-1869-04D3DA41235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5E9E56FD-C856-3054-AB6B-A80BA7D6C550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F372165-1480-FF4B-FD8E-0169E8CD1957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885AEDB-ED41-584E-391C-1747DAD5043C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816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Background pattern&#10;&#10;Description automatically generated">
            <a:extLst>
              <a:ext uri="{FF2B5EF4-FFF2-40B4-BE49-F238E27FC236}">
                <a16:creationId xmlns:a16="http://schemas.microsoft.com/office/drawing/2014/main" id="{8FF1A58D-53A4-65F6-8F2B-645D65C533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166BBE5-C86E-3E87-A7C5-F29BE64D71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8818"/>
          <a:stretch/>
        </p:blipFill>
        <p:spPr>
          <a:xfrm>
            <a:off x="4967656" y="0"/>
            <a:ext cx="4176344" cy="5144400"/>
          </a:xfrm>
          <a:prstGeom prst="rect">
            <a:avLst/>
          </a:prstGeom>
        </p:spPr>
      </p:pic>
      <p:grpSp>
        <p:nvGrpSpPr>
          <p:cNvPr id="7" name="Graphic 3">
            <a:extLst>
              <a:ext uri="{FF2B5EF4-FFF2-40B4-BE49-F238E27FC236}">
                <a16:creationId xmlns:a16="http://schemas.microsoft.com/office/drawing/2014/main" id="{47BEB086-B161-40ED-B2E3-DDF397278FA8}"/>
              </a:ext>
            </a:extLst>
          </p:cNvPr>
          <p:cNvGrpSpPr/>
          <p:nvPr userDrawn="1"/>
        </p:nvGrpSpPr>
        <p:grpSpPr>
          <a:xfrm>
            <a:off x="705582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635D1FEE-8FAA-6AFD-E821-344C363F2C2B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936726D0-2423-B7DC-41C5-A3E0D3C92756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17257835-1368-81AC-1BB9-5374BD6AEA77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28AB2999-1929-69AE-F4B8-38F9B81ECF7A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AC62732A-D69F-1BDC-8778-1D5E71576F10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8B4807D-C6CB-B42F-7CAC-4B1E0264A613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A5600B8-EF33-4C46-87E9-1A51B9580A90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651B7E9D-D552-81A8-07CE-C85143F97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1634673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BF972D4-3000-87A0-9E6C-C622A2B7C6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305971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11894542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DBC0B63B-5EB2-C517-FFAF-0A5B2B5AB9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2D54FC7-5739-CC9E-8372-80A8BD5BD4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8818"/>
          <a:stretch/>
        </p:blipFill>
        <p:spPr>
          <a:xfrm>
            <a:off x="4967656" y="0"/>
            <a:ext cx="4176344" cy="5144400"/>
          </a:xfrm>
          <a:prstGeom prst="rect">
            <a:avLst/>
          </a:prstGeom>
        </p:spPr>
      </p:pic>
      <p:grpSp>
        <p:nvGrpSpPr>
          <p:cNvPr id="8" name="Graphic 3">
            <a:extLst>
              <a:ext uri="{FF2B5EF4-FFF2-40B4-BE49-F238E27FC236}">
                <a16:creationId xmlns:a16="http://schemas.microsoft.com/office/drawing/2014/main" id="{02491239-1144-EB94-E007-F05D770D71DA}"/>
              </a:ext>
            </a:extLst>
          </p:cNvPr>
          <p:cNvGrpSpPr/>
          <p:nvPr userDrawn="1"/>
        </p:nvGrpSpPr>
        <p:grpSpPr>
          <a:xfrm>
            <a:off x="7055828" y="2418218"/>
            <a:ext cx="1363492" cy="30706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9" name="Freeform 25">
              <a:extLst>
                <a:ext uri="{FF2B5EF4-FFF2-40B4-BE49-F238E27FC236}">
                  <a16:creationId xmlns:a16="http://schemas.microsoft.com/office/drawing/2014/main" id="{2FDE4536-B74E-FB0B-5701-EE95568054DA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31">
              <a:extLst>
                <a:ext uri="{FF2B5EF4-FFF2-40B4-BE49-F238E27FC236}">
                  <a16:creationId xmlns:a16="http://schemas.microsoft.com/office/drawing/2014/main" id="{DC504B4C-4BF0-DF13-D647-0C718DF4AD96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32">
              <a:extLst>
                <a:ext uri="{FF2B5EF4-FFF2-40B4-BE49-F238E27FC236}">
                  <a16:creationId xmlns:a16="http://schemas.microsoft.com/office/drawing/2014/main" id="{F3BB0087-C253-F0E4-3F52-1A53B4AFA975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3">
              <a:extLst>
                <a:ext uri="{FF2B5EF4-FFF2-40B4-BE49-F238E27FC236}">
                  <a16:creationId xmlns:a16="http://schemas.microsoft.com/office/drawing/2014/main" id="{3025D71C-0D10-5220-5980-B17FC068151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 34">
              <a:extLst>
                <a:ext uri="{FF2B5EF4-FFF2-40B4-BE49-F238E27FC236}">
                  <a16:creationId xmlns:a16="http://schemas.microsoft.com/office/drawing/2014/main" id="{64514CD7-9102-9552-6763-AB0337AAA7ED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B2D474A-4156-5445-2C99-EE4C77388F5D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DA5D471E-8C81-0943-5022-F263A707E608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024AFDB3-6F7B-B778-402E-9CCB281E4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1634673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73B31AA-DB5D-E4EE-AD2B-9C376313D5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305971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32955738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3F4EAC9-01A1-ED6A-B271-D7FC17A6D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8798"/>
          <a:stretch/>
        </p:blipFill>
        <p:spPr>
          <a:xfrm>
            <a:off x="4966626" y="0"/>
            <a:ext cx="4177374" cy="5144400"/>
          </a:xfrm>
          <a:prstGeom prst="rect">
            <a:avLst/>
          </a:prstGeom>
        </p:spPr>
      </p:pic>
      <p:grpSp>
        <p:nvGrpSpPr>
          <p:cNvPr id="7" name="Graphic 3">
            <a:extLst>
              <a:ext uri="{FF2B5EF4-FFF2-40B4-BE49-F238E27FC236}">
                <a16:creationId xmlns:a16="http://schemas.microsoft.com/office/drawing/2014/main" id="{57ADD6F0-8A1D-2465-892B-42BFF999186F}"/>
              </a:ext>
            </a:extLst>
          </p:cNvPr>
          <p:cNvGrpSpPr/>
          <p:nvPr userDrawn="1"/>
        </p:nvGrpSpPr>
        <p:grpSpPr>
          <a:xfrm>
            <a:off x="7055828" y="2418218"/>
            <a:ext cx="1363492" cy="307063"/>
            <a:chOff x="469958" y="1647414"/>
            <a:chExt cx="8205029" cy="1847802"/>
          </a:xfrm>
          <a:solidFill>
            <a:schemeClr val="accent1"/>
          </a:solidFill>
        </p:grpSpPr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6AF9626B-4B6B-456F-A237-FCACC9E9F30C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9" name="Freeform 31">
              <a:extLst>
                <a:ext uri="{FF2B5EF4-FFF2-40B4-BE49-F238E27FC236}">
                  <a16:creationId xmlns:a16="http://schemas.microsoft.com/office/drawing/2014/main" id="{B6CEEA85-DD26-876A-A848-DA5F4C628A1F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08925FD2-D79C-256F-326A-4097D8380192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1" name="Freeform 33">
              <a:extLst>
                <a:ext uri="{FF2B5EF4-FFF2-40B4-BE49-F238E27FC236}">
                  <a16:creationId xmlns:a16="http://schemas.microsoft.com/office/drawing/2014/main" id="{AB3AAD83-D7CB-81CB-67DB-D1DD2E032AA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2" name="Freeform 34">
              <a:extLst>
                <a:ext uri="{FF2B5EF4-FFF2-40B4-BE49-F238E27FC236}">
                  <a16:creationId xmlns:a16="http://schemas.microsoft.com/office/drawing/2014/main" id="{3A1A359F-B85E-95ED-4488-9B71BC1306AF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A4D82E9-DEF8-D842-DDB5-563D618E794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B92B7B9-0B45-FE4B-753A-4D8C0E23E619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tx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838942B2-5BE5-A3D6-4570-6AF07089F2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531" y="1634673"/>
            <a:ext cx="4896000" cy="124446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600" kern="1200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 (2 lines)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51E6336-7A1E-2850-2562-4FDD760F45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7531" y="3059710"/>
            <a:ext cx="3909884" cy="59095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  <a:ea typeface="Nokia Pure Text Light" panose="020B0403020202020204" pitchFamily="34" charset="0"/>
              </a:defRPr>
            </a:lvl1pPr>
            <a:lvl2pPr marL="230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2pPr>
            <a:lvl3pPr marL="4626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3pPr>
            <a:lvl4pPr marL="6930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4pPr>
            <a:lvl5pPr marL="92340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  <a:latin typeface="+mn-lt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Subtitle/Author</a:t>
            </a:r>
          </a:p>
        </p:txBody>
      </p:sp>
    </p:spTree>
    <p:extLst>
      <p:ext uri="{BB962C8B-B14F-4D97-AF65-F5344CB8AC3E}">
        <p14:creationId xmlns:p14="http://schemas.microsoft.com/office/powerpoint/2010/main" val="4005929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ee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82BC244E-62D2-236F-4DC8-EEBFE9AF28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9E92399-CC16-9177-2657-E4899DE383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34031B42-8ACF-0D61-11C0-959766C8BD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B8C5E-2A02-500E-7B19-869B39D9A896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844BE02-2625-0E61-D864-E5DDC07EC96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84AA3F-6A3E-5918-C536-2E26F4BF9CB5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067757F-8A0C-FCEC-EB62-74E36F8E5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5759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ue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EF07AED-C885-0A94-CE92-AD0235762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F57FFFB-CCE3-C058-3729-4EDEEE5E64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0390628D-EDCB-823F-3281-E26163D5C4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57A933-0F5D-EB6F-6781-ACE4F612BDFC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A1F2F7-3255-A552-A703-7C9BCD3C4BA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5E7031-34AB-503C-140D-07A8A6D83D36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C4DEFCE-5A10-8D7A-C10A-5C24EDCFF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720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2FD17980-F783-4A27-87DC-42985B6C77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B3FE475-1931-B109-EFE4-3720BF54E1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E64CD9D7-6169-977F-2770-ADEC0D6EE8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666C31-62D7-CEFA-FFA5-6E39B2A9667C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7E83870-7680-0EC5-A60C-DDC82D20159B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FD35A0-F98B-4E10-5EEB-CC206A99D77A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A26AEA66-94E0-CBBE-2810-477A8B621D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9798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u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E01D2CA4-939C-12C2-DF49-53BE4EA4C1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3B5421E-4ADD-A198-F29A-1E6995BF57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E8A36BB1-1CB4-70E4-B774-36E6FFADAD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90E264-5D0F-60E1-079B-4D9441DFD2FA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F513913-81F1-BE35-BEE1-E4F3B331C19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2E6516-E21C-B9AB-D96C-01D89E1C1889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C57D9E6-836B-E344-7053-C5B54572F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5608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Orang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734BF0FE-66B0-30DC-7C7E-0C60AC6208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11B8FE6-8F1C-8435-F33C-EE04C6A6A1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0006201F-5816-C391-0FF2-7B730063C1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C8F3BE-DF4E-616F-9E87-42409E45FB76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A5559B-7244-EAEC-5F81-57659F883556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F766CE-D4C5-BFE0-469A-326AD36F781C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7ACCA25F-B787-0F46-0666-1B57C451A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169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u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2F98BFE0-FEAC-1333-6BF5-7907903B2D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F5C81FB-4A41-2E38-2638-F82CC70C7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C60B55E3-C61F-0403-A878-5F9E203C5E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8C83F-D17C-0CF7-307E-6CDC00953C24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AC91DB6-E398-955E-AA6E-6AE046DE8258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550249-746C-7ECD-FED7-52893A37890D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CA8D2C2D-8FBB-781E-417F-B5D858DD4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216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1ACC9534-D4F4-B471-C3A8-8380F72B34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761BFBE-2F2E-2C4F-848A-E850516981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2320" y="4740459"/>
            <a:ext cx="972000" cy="219014"/>
          </a:xfrm>
          <a:prstGeom prst="rect">
            <a:avLst/>
          </a:prstGeom>
        </p:spPr>
      </p:pic>
      <p:sp>
        <p:nvSpPr>
          <p:cNvPr id="12" name="Text Placeholder 42">
            <a:extLst>
              <a:ext uri="{FF2B5EF4-FFF2-40B4-BE49-F238E27FC236}">
                <a16:creationId xmlns:a16="http://schemas.microsoft.com/office/drawing/2014/main" id="{282CE96B-0BCB-98A4-50DC-39176D0092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1080000"/>
            <a:ext cx="8308800" cy="17605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400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Divider pages </a:t>
            </a:r>
            <a:br>
              <a:rPr lang="en-US" dirty="0"/>
            </a:br>
            <a:r>
              <a:rPr lang="en-US" dirty="0"/>
              <a:t>or large quotes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294544-7EC4-ED46-6173-E3A78AF11755}"/>
              </a:ext>
            </a:extLst>
          </p:cNvPr>
          <p:cNvSpPr txBox="1"/>
          <p:nvPr userDrawn="1"/>
        </p:nvSpPr>
        <p:spPr>
          <a:xfrm>
            <a:off x="680028" y="4858555"/>
            <a:ext cx="631583" cy="123111"/>
          </a:xfrm>
          <a:prstGeom prst="rect">
            <a:avLst/>
          </a:prstGeom>
          <a:noFill/>
        </p:spPr>
        <p:txBody>
          <a:bodyPr wrap="none" lIns="0" tIns="0" rIns="0" bIns="0" anchor="b" anchorCtr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2024 Nokia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7137A-1370-497D-30A9-2885B2A47ACE}"/>
              </a:ext>
            </a:extLst>
          </p:cNvPr>
          <p:cNvSpPr txBox="1">
            <a:spLocks/>
          </p:cNvSpPr>
          <p:nvPr userDrawn="1"/>
        </p:nvSpPr>
        <p:spPr>
          <a:xfrm>
            <a:off x="419102" y="4858555"/>
            <a:ext cx="117020" cy="123111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D3533A-70F3-8B04-C0F5-CF1FD375FCEB}"/>
              </a:ext>
            </a:extLst>
          </p:cNvPr>
          <p:cNvCxnSpPr>
            <a:cxnSpLocks/>
          </p:cNvCxnSpPr>
          <p:nvPr userDrawn="1"/>
        </p:nvCxnSpPr>
        <p:spPr>
          <a:xfrm>
            <a:off x="1403610" y="4842900"/>
            <a:ext cx="0" cy="144000"/>
          </a:xfrm>
          <a:prstGeom prst="line">
            <a:avLst/>
          </a:prstGeom>
          <a:ln w="63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CD15844B-56C3-0508-2515-0AFFA9A8C1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4800" y="4860000"/>
            <a:ext cx="1584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/>
              <a:t>Apply a document ID (if applicable).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8688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Green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0EF89375-E21D-F63F-06A8-C59355F125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EBD7979C-B9C6-8A09-B241-FD1FED4BAC89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B7B0CAF0-3BC0-2F0C-A2D6-BD2777136ABD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DFE11313-A28D-C9D5-388D-F3DCE472D733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5423B194-3C18-4ED2-C954-ADB91F99CDD9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3A46B4C4-EAE8-DC64-8EE7-085376B9F0C3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868AEA7C-4869-2294-8EAF-A87420CD4743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49010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lue pi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439F40A4-C4FE-CE81-4DDE-1096BF05B1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04350EF6-70D2-8CA6-C8B4-23AD48C51B92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E3C5F24B-DEBE-91F4-60EF-98DB9598FC4B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0430F02E-A1F8-79E9-1749-B79A96144EDF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FABBDCAD-55AC-A504-7AB9-9EA8B4E0982A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3870B6CA-17E5-8094-AABA-A4EB4CF4DD7D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AB471460-440F-63D0-B43A-D4E98094F4B1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6942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i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1011232-FEC1-556E-5D81-2627C46F6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E305D3B8-631A-ECF6-F436-B2BCDEC1D146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A5AA4292-461B-4E6C-D0DF-22D79FF5659C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E83B83EF-F13E-0C9F-A72E-1028FFB5C1A3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7583F4ED-E4FB-BC79-63D6-917602298C36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D7AF8DF3-63F0-80CE-4E26-5256A0E0248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AD0AD8F7-2131-0B88-1728-D3CA421A2D28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26698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lue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465075C-3A04-8F21-2D96-F11146239A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A77D7537-AB6E-150C-8EAC-2488703A5501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B6DD48B6-4C1B-73D2-03B9-15D30FCE5E9E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64D70B58-DDCB-C449-2352-59773ED88AE4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609F40CE-5FD9-0148-24E8-B471F0E808BF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921AF8C9-7D93-7437-46E4-70C04BC1FCD9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A4086F6C-E115-654F-39E3-04AE3FA56022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06412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Orange r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AC7C13A4-489B-3211-82FF-868A0A256E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7490672C-BECC-A8CE-2FB2-AF9FB16315DB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A3EA2D57-26D4-3FE7-0AD1-EEED4BE8BED6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3244009B-B9FA-D5C6-D5E3-5563DC7638F9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2FD42FBA-921E-BB93-CEB5-51CAED5F5997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DADC54FF-C0E3-D235-2C4E-2FB66C6E9ED7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8E3A682F-0F88-48F0-97B1-60B5B2477F92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15654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lue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3A71822B-C712-A4E6-919B-405BA7F21A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F113608E-22FD-657F-8D07-CD39EC97958A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DA917A93-F7DB-3A50-D98B-8185FF15DE00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08D8095F-7FCC-5669-F881-F66619242228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A8F3D3FE-D0C9-59C1-F189-DA228D51A05B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7F167DEA-E276-FD24-54AA-B4A09328CCE6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5BDAA131-A001-A420-C695-237DBC402651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89778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408FFEE3-9429-FB20-94DA-036B3BA28A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Graphic 3">
            <a:extLst>
              <a:ext uri="{FF2B5EF4-FFF2-40B4-BE49-F238E27FC236}">
                <a16:creationId xmlns:a16="http://schemas.microsoft.com/office/drawing/2014/main" id="{FF97AAA9-D469-5AE4-F90F-9020A3DDBE0A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bg1"/>
          </a:solidFill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C2E78338-BF1F-47F8-574E-5A79325DD1F8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BEABEE7F-B8A9-CDE0-CB0E-B91BA834B8F1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42EAFBE4-3E55-88EC-6263-AA83BE68E7C0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55877F46-FE15-EE6B-7255-F5187038A7A8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F62DDA2E-E23F-3C1F-FBA8-13E4AE5F3526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0662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White 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3">
            <a:extLst>
              <a:ext uri="{FF2B5EF4-FFF2-40B4-BE49-F238E27FC236}">
                <a16:creationId xmlns:a16="http://schemas.microsoft.com/office/drawing/2014/main" id="{46DC4F6B-8D28-1514-E83F-9C8BC35CC881}"/>
              </a:ext>
            </a:extLst>
          </p:cNvPr>
          <p:cNvGrpSpPr/>
          <p:nvPr userDrawn="1"/>
        </p:nvGrpSpPr>
        <p:grpSpPr>
          <a:xfrm>
            <a:off x="1833317" y="1954988"/>
            <a:ext cx="5477366" cy="1233523"/>
            <a:chOff x="469958" y="1647414"/>
            <a:chExt cx="8205029" cy="1847802"/>
          </a:xfrm>
          <a:solidFill>
            <a:schemeClr val="accent1"/>
          </a:solidFill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528AAC0C-F8F7-997C-49C5-2DDCFFEF4C2F}"/>
                </a:ext>
              </a:extLst>
            </p:cNvPr>
            <p:cNvSpPr/>
            <p:nvPr/>
          </p:nvSpPr>
          <p:spPr>
            <a:xfrm>
              <a:off x="6648498" y="1648478"/>
              <a:ext cx="2026489" cy="1793370"/>
            </a:xfrm>
            <a:custGeom>
              <a:avLst/>
              <a:gdLst>
                <a:gd name="connsiteX0" fmla="*/ 1019683 w 2026489"/>
                <a:gd name="connsiteY0" fmla="*/ 11431 h 1793370"/>
                <a:gd name="connsiteX1" fmla="*/ 1013215 w 2026489"/>
                <a:gd name="connsiteY1" fmla="*/ 0 h 1793370"/>
                <a:gd name="connsiteX2" fmla="*/ 864805 w 2026489"/>
                <a:gd name="connsiteY2" fmla="*/ 264656 h 1793370"/>
                <a:gd name="connsiteX3" fmla="*/ 1366453 w 2026489"/>
                <a:gd name="connsiteY3" fmla="*/ 1150009 h 1793370"/>
                <a:gd name="connsiteX4" fmla="*/ 362940 w 2026489"/>
                <a:gd name="connsiteY4" fmla="*/ 1150009 h 1793370"/>
                <a:gd name="connsiteX5" fmla="*/ 0 w 2026489"/>
                <a:gd name="connsiteY5" fmla="*/ 1793331 h 1793370"/>
                <a:gd name="connsiteX6" fmla="*/ 299127 w 2026489"/>
                <a:gd name="connsiteY6" fmla="*/ 1793370 h 1793370"/>
                <a:gd name="connsiteX7" fmla="*/ 517917 w 2026489"/>
                <a:gd name="connsiteY7" fmla="*/ 1406250 h 1793370"/>
                <a:gd name="connsiteX8" fmla="*/ 1508375 w 2026489"/>
                <a:gd name="connsiteY8" fmla="*/ 1406250 h 1793370"/>
                <a:gd name="connsiteX9" fmla="*/ 1727480 w 2026489"/>
                <a:gd name="connsiteY9" fmla="*/ 1793370 h 1793370"/>
                <a:gd name="connsiteX10" fmla="*/ 2026490 w 2026489"/>
                <a:gd name="connsiteY10" fmla="*/ 1793331 h 1793370"/>
                <a:gd name="connsiteX11" fmla="*/ 1019683 w 2026489"/>
                <a:gd name="connsiteY11" fmla="*/ 11431 h 17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26489" h="1793370">
                  <a:moveTo>
                    <a:pt x="1019683" y="11431"/>
                  </a:moveTo>
                  <a:lnTo>
                    <a:pt x="1013215" y="0"/>
                  </a:lnTo>
                  <a:lnTo>
                    <a:pt x="864805" y="264656"/>
                  </a:lnTo>
                  <a:lnTo>
                    <a:pt x="1366453" y="1150009"/>
                  </a:lnTo>
                  <a:lnTo>
                    <a:pt x="362940" y="1150009"/>
                  </a:lnTo>
                  <a:lnTo>
                    <a:pt x="0" y="1793331"/>
                  </a:lnTo>
                  <a:lnTo>
                    <a:pt x="299127" y="1793370"/>
                  </a:lnTo>
                  <a:lnTo>
                    <a:pt x="517917" y="1406250"/>
                  </a:lnTo>
                  <a:lnTo>
                    <a:pt x="1508375" y="1406250"/>
                  </a:lnTo>
                  <a:lnTo>
                    <a:pt x="1727480" y="1793370"/>
                  </a:lnTo>
                  <a:lnTo>
                    <a:pt x="2026490" y="1793331"/>
                  </a:lnTo>
                  <a:lnTo>
                    <a:pt x="1019683" y="11431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709A296F-6430-7EEE-74D0-2B39CDE8E8CE}"/>
                </a:ext>
              </a:extLst>
            </p:cNvPr>
            <p:cNvSpPr/>
            <p:nvPr/>
          </p:nvSpPr>
          <p:spPr>
            <a:xfrm>
              <a:off x="6141802" y="1706399"/>
              <a:ext cx="271953" cy="1735409"/>
            </a:xfrm>
            <a:custGeom>
              <a:avLst/>
              <a:gdLst>
                <a:gd name="connsiteX0" fmla="*/ 39 w 271953"/>
                <a:gd name="connsiteY0" fmla="*/ 0 h 1735409"/>
                <a:gd name="connsiteX1" fmla="*/ 0 w 271953"/>
                <a:gd name="connsiteY1" fmla="*/ 1735409 h 1735409"/>
                <a:gd name="connsiteX2" fmla="*/ 271934 w 271953"/>
                <a:gd name="connsiteY2" fmla="*/ 1735409 h 1735409"/>
                <a:gd name="connsiteX3" fmla="*/ 271953 w 271953"/>
                <a:gd name="connsiteY3" fmla="*/ 218776 h 1735409"/>
                <a:gd name="connsiteX4" fmla="*/ 271953 w 271953"/>
                <a:gd name="connsiteY4" fmla="*/ 0 h 1735409"/>
                <a:gd name="connsiteX5" fmla="*/ 39 w 271953"/>
                <a:gd name="connsiteY5" fmla="*/ 0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1953" h="1735409">
                  <a:moveTo>
                    <a:pt x="39" y="0"/>
                  </a:moveTo>
                  <a:lnTo>
                    <a:pt x="0" y="1735409"/>
                  </a:lnTo>
                  <a:lnTo>
                    <a:pt x="271934" y="1735409"/>
                  </a:lnTo>
                  <a:lnTo>
                    <a:pt x="271953" y="218776"/>
                  </a:lnTo>
                  <a:lnTo>
                    <a:pt x="271953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98732BD3-7687-3964-C382-BE79A1668857}"/>
                </a:ext>
              </a:extLst>
            </p:cNvPr>
            <p:cNvSpPr/>
            <p:nvPr/>
          </p:nvSpPr>
          <p:spPr>
            <a:xfrm>
              <a:off x="4382809" y="1706399"/>
              <a:ext cx="1429220" cy="1735409"/>
            </a:xfrm>
            <a:custGeom>
              <a:avLst/>
              <a:gdLst>
                <a:gd name="connsiteX0" fmla="*/ 403030 w 1429220"/>
                <a:gd name="connsiteY0" fmla="*/ 867715 h 1735409"/>
                <a:gd name="connsiteX1" fmla="*/ 1429102 w 1429220"/>
                <a:gd name="connsiteY1" fmla="*/ 0 h 1735409"/>
                <a:gd name="connsiteX2" fmla="*/ 1026072 w 1429220"/>
                <a:gd name="connsiteY2" fmla="*/ 0 h 1735409"/>
                <a:gd name="connsiteX3" fmla="*/ 6665 w 1429220"/>
                <a:gd name="connsiteY3" fmla="*/ 862058 h 1735409"/>
                <a:gd name="connsiteX4" fmla="*/ 0 w 1429220"/>
                <a:gd name="connsiteY4" fmla="*/ 867715 h 1735409"/>
                <a:gd name="connsiteX5" fmla="*/ 1024022 w 1429220"/>
                <a:gd name="connsiteY5" fmla="*/ 1733655 h 1735409"/>
                <a:gd name="connsiteX6" fmla="*/ 1026072 w 1429220"/>
                <a:gd name="connsiteY6" fmla="*/ 1735409 h 1735409"/>
                <a:gd name="connsiteX7" fmla="*/ 1429221 w 1429220"/>
                <a:gd name="connsiteY7" fmla="*/ 1735409 h 1735409"/>
                <a:gd name="connsiteX8" fmla="*/ 403030 w 1429220"/>
                <a:gd name="connsiteY8" fmla="*/ 867715 h 1735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9220" h="1735409">
                  <a:moveTo>
                    <a:pt x="403030" y="867715"/>
                  </a:moveTo>
                  <a:lnTo>
                    <a:pt x="1429102" y="0"/>
                  </a:lnTo>
                  <a:lnTo>
                    <a:pt x="1026072" y="0"/>
                  </a:lnTo>
                  <a:lnTo>
                    <a:pt x="6665" y="862058"/>
                  </a:lnTo>
                  <a:lnTo>
                    <a:pt x="0" y="867715"/>
                  </a:lnTo>
                  <a:lnTo>
                    <a:pt x="1024022" y="1733655"/>
                  </a:lnTo>
                  <a:lnTo>
                    <a:pt x="1026072" y="1735409"/>
                  </a:lnTo>
                  <a:lnTo>
                    <a:pt x="1429221" y="1735409"/>
                  </a:lnTo>
                  <a:lnTo>
                    <a:pt x="403030" y="867715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9F629670-5E2F-8BFA-0D73-6127F5336BE0}"/>
                </a:ext>
              </a:extLst>
            </p:cNvPr>
            <p:cNvSpPr/>
            <p:nvPr/>
          </p:nvSpPr>
          <p:spPr>
            <a:xfrm>
              <a:off x="2295838" y="1674374"/>
              <a:ext cx="1881493" cy="1794690"/>
            </a:xfrm>
            <a:custGeom>
              <a:avLst/>
              <a:gdLst>
                <a:gd name="connsiteX0" fmla="*/ 1814643 w 1881493"/>
                <a:gd name="connsiteY0" fmla="*/ 547443 h 1794690"/>
                <a:gd name="connsiteX1" fmla="*/ 1612674 w 1881493"/>
                <a:gd name="connsiteY1" fmla="*/ 257739 h 1794690"/>
                <a:gd name="connsiteX2" fmla="*/ 1309110 w 1881493"/>
                <a:gd name="connsiteY2" fmla="*/ 64720 h 1794690"/>
                <a:gd name="connsiteX3" fmla="*/ 937848 w 1881493"/>
                <a:gd name="connsiteY3" fmla="*/ 0 h 1794690"/>
                <a:gd name="connsiteX4" fmla="*/ 935876 w 1881493"/>
                <a:gd name="connsiteY4" fmla="*/ 0 h 1794690"/>
                <a:gd name="connsiteX5" fmla="*/ 567434 w 1881493"/>
                <a:gd name="connsiteY5" fmla="*/ 63577 h 1794690"/>
                <a:gd name="connsiteX6" fmla="*/ 266532 w 1881493"/>
                <a:gd name="connsiteY6" fmla="*/ 255669 h 1794690"/>
                <a:gd name="connsiteX7" fmla="*/ 66910 w 1881493"/>
                <a:gd name="connsiteY7" fmla="*/ 546044 h 1794690"/>
                <a:gd name="connsiteX8" fmla="*/ 1 w 1881493"/>
                <a:gd name="connsiteY8" fmla="*/ 903997 h 1794690"/>
                <a:gd name="connsiteX9" fmla="*/ 65352 w 1881493"/>
                <a:gd name="connsiteY9" fmla="*/ 1253928 h 1794690"/>
                <a:gd name="connsiteX10" fmla="*/ 262687 w 1881493"/>
                <a:gd name="connsiteY10" fmla="*/ 1540085 h 1794690"/>
                <a:gd name="connsiteX11" fmla="*/ 559113 w 1881493"/>
                <a:gd name="connsiteY11" fmla="*/ 1730758 h 1794690"/>
                <a:gd name="connsiteX12" fmla="*/ 921382 w 1881493"/>
                <a:gd name="connsiteY12" fmla="*/ 1794691 h 1794690"/>
                <a:gd name="connsiteX13" fmla="*/ 923354 w 1881493"/>
                <a:gd name="connsiteY13" fmla="*/ 1794691 h 1794690"/>
                <a:gd name="connsiteX14" fmla="*/ 1299861 w 1881493"/>
                <a:gd name="connsiteY14" fmla="*/ 1731941 h 1794690"/>
                <a:gd name="connsiteX15" fmla="*/ 1608040 w 1881493"/>
                <a:gd name="connsiteY15" fmla="*/ 1542253 h 1794690"/>
                <a:gd name="connsiteX16" fmla="*/ 1812848 w 1881493"/>
                <a:gd name="connsiteY16" fmla="*/ 1255446 h 1794690"/>
                <a:gd name="connsiteX17" fmla="*/ 1881493 w 1881493"/>
                <a:gd name="connsiteY17" fmla="*/ 901927 h 1794690"/>
                <a:gd name="connsiteX18" fmla="*/ 1814643 w 1881493"/>
                <a:gd name="connsiteY18" fmla="*/ 547443 h 1794690"/>
                <a:gd name="connsiteX19" fmla="*/ 1417982 w 1881493"/>
                <a:gd name="connsiteY19" fmla="*/ 1364193 h 1794690"/>
                <a:gd name="connsiteX20" fmla="*/ 1201815 w 1881493"/>
                <a:gd name="connsiteY20" fmla="*/ 1504808 h 1794690"/>
                <a:gd name="connsiteX21" fmla="*/ 939288 w 1881493"/>
                <a:gd name="connsiteY21" fmla="*/ 1551398 h 1794690"/>
                <a:gd name="connsiteX22" fmla="*/ 937947 w 1881493"/>
                <a:gd name="connsiteY22" fmla="*/ 1551398 h 1794690"/>
                <a:gd name="connsiteX23" fmla="*/ 675675 w 1881493"/>
                <a:gd name="connsiteY23" fmla="*/ 1504907 h 1794690"/>
                <a:gd name="connsiteX24" fmla="*/ 461638 w 1881493"/>
                <a:gd name="connsiteY24" fmla="*/ 1366420 h 1794690"/>
                <a:gd name="connsiteX25" fmla="*/ 319322 w 1881493"/>
                <a:gd name="connsiteY25" fmla="*/ 1158779 h 1794690"/>
                <a:gd name="connsiteX26" fmla="*/ 272172 w 1881493"/>
                <a:gd name="connsiteY26" fmla="*/ 904411 h 1794690"/>
                <a:gd name="connsiteX27" fmla="*/ 319972 w 1881493"/>
                <a:gd name="connsiteY27" fmla="*/ 643598 h 1794690"/>
                <a:gd name="connsiteX28" fmla="*/ 462467 w 1881493"/>
                <a:gd name="connsiteY28" fmla="*/ 434281 h 1794690"/>
                <a:gd name="connsiteX29" fmla="*/ 678574 w 1881493"/>
                <a:gd name="connsiteY29" fmla="*/ 296484 h 1794690"/>
                <a:gd name="connsiteX30" fmla="*/ 946071 w 1881493"/>
                <a:gd name="connsiteY30" fmla="*/ 250782 h 1794690"/>
                <a:gd name="connsiteX31" fmla="*/ 947491 w 1881493"/>
                <a:gd name="connsiteY31" fmla="*/ 250782 h 1794690"/>
                <a:gd name="connsiteX32" fmla="*/ 1205621 w 1881493"/>
                <a:gd name="connsiteY32" fmla="*/ 297706 h 1794690"/>
                <a:gd name="connsiteX33" fmla="*/ 1419520 w 1881493"/>
                <a:gd name="connsiteY33" fmla="*/ 437631 h 1794690"/>
                <a:gd name="connsiteX34" fmla="*/ 1563217 w 1881493"/>
                <a:gd name="connsiteY34" fmla="*/ 645470 h 1794690"/>
                <a:gd name="connsiteX35" fmla="*/ 1610860 w 1881493"/>
                <a:gd name="connsiteY35" fmla="*/ 896547 h 1794690"/>
                <a:gd name="connsiteX36" fmla="*/ 1599324 w 1881493"/>
                <a:gd name="connsiteY36" fmla="*/ 1027229 h 1794690"/>
                <a:gd name="connsiteX37" fmla="*/ 1417982 w 1881493"/>
                <a:gd name="connsiteY37" fmla="*/ 1364193 h 1794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81493" h="1794690">
                  <a:moveTo>
                    <a:pt x="1814643" y="547443"/>
                  </a:moveTo>
                  <a:cubicBezTo>
                    <a:pt x="1769998" y="440528"/>
                    <a:pt x="1702043" y="343054"/>
                    <a:pt x="1612674" y="257739"/>
                  </a:cubicBezTo>
                  <a:cubicBezTo>
                    <a:pt x="1523305" y="172423"/>
                    <a:pt x="1421137" y="107486"/>
                    <a:pt x="1309110" y="64720"/>
                  </a:cubicBezTo>
                  <a:cubicBezTo>
                    <a:pt x="1197083" y="21954"/>
                    <a:pt x="1072277" y="197"/>
                    <a:pt x="937848" y="0"/>
                  </a:cubicBezTo>
                  <a:lnTo>
                    <a:pt x="935876" y="0"/>
                  </a:lnTo>
                  <a:cubicBezTo>
                    <a:pt x="802216" y="0"/>
                    <a:pt x="678258" y="21383"/>
                    <a:pt x="567434" y="63577"/>
                  </a:cubicBezTo>
                  <a:cubicBezTo>
                    <a:pt x="455979" y="106008"/>
                    <a:pt x="354738" y="170630"/>
                    <a:pt x="266532" y="255669"/>
                  </a:cubicBezTo>
                  <a:cubicBezTo>
                    <a:pt x="178326" y="340708"/>
                    <a:pt x="111121" y="438420"/>
                    <a:pt x="66910" y="546044"/>
                  </a:cubicBezTo>
                  <a:cubicBezTo>
                    <a:pt x="22699" y="653668"/>
                    <a:pt x="198" y="774024"/>
                    <a:pt x="1" y="903997"/>
                  </a:cubicBezTo>
                  <a:cubicBezTo>
                    <a:pt x="-196" y="1030659"/>
                    <a:pt x="21693" y="1148373"/>
                    <a:pt x="65352" y="1253928"/>
                  </a:cubicBezTo>
                  <a:cubicBezTo>
                    <a:pt x="109012" y="1359483"/>
                    <a:pt x="175349" y="1455795"/>
                    <a:pt x="262687" y="1540085"/>
                  </a:cubicBezTo>
                  <a:cubicBezTo>
                    <a:pt x="350025" y="1624376"/>
                    <a:pt x="449747" y="1688505"/>
                    <a:pt x="559113" y="1730758"/>
                  </a:cubicBezTo>
                  <a:cubicBezTo>
                    <a:pt x="668478" y="1773012"/>
                    <a:pt x="790266" y="1794493"/>
                    <a:pt x="921382" y="1794691"/>
                  </a:cubicBezTo>
                  <a:lnTo>
                    <a:pt x="923354" y="1794691"/>
                  </a:lnTo>
                  <a:cubicBezTo>
                    <a:pt x="1059834" y="1794691"/>
                    <a:pt x="1186513" y="1773583"/>
                    <a:pt x="1299861" y="1731941"/>
                  </a:cubicBezTo>
                  <a:cubicBezTo>
                    <a:pt x="1414196" y="1689845"/>
                    <a:pt x="1518986" y="1625359"/>
                    <a:pt x="1608040" y="1542253"/>
                  </a:cubicBezTo>
                  <a:cubicBezTo>
                    <a:pt x="1698553" y="1458219"/>
                    <a:pt x="1767473" y="1361730"/>
                    <a:pt x="1812848" y="1255446"/>
                  </a:cubicBezTo>
                  <a:cubicBezTo>
                    <a:pt x="1858223" y="1149162"/>
                    <a:pt x="1881295" y="1030264"/>
                    <a:pt x="1881493" y="901927"/>
                  </a:cubicBezTo>
                  <a:cubicBezTo>
                    <a:pt x="1881689" y="773590"/>
                    <a:pt x="1859268" y="654358"/>
                    <a:pt x="1814643" y="547443"/>
                  </a:cubicBezTo>
                  <a:close/>
                  <a:moveTo>
                    <a:pt x="1417982" y="1364193"/>
                  </a:moveTo>
                  <a:cubicBezTo>
                    <a:pt x="1354130" y="1426450"/>
                    <a:pt x="1281404" y="1473749"/>
                    <a:pt x="1201815" y="1504808"/>
                  </a:cubicBezTo>
                  <a:cubicBezTo>
                    <a:pt x="1122562" y="1535730"/>
                    <a:pt x="1034198" y="1551398"/>
                    <a:pt x="939288" y="1551398"/>
                  </a:cubicBezTo>
                  <a:lnTo>
                    <a:pt x="937947" y="1551398"/>
                  </a:lnTo>
                  <a:cubicBezTo>
                    <a:pt x="842898" y="1551240"/>
                    <a:pt x="754554" y="1535631"/>
                    <a:pt x="675675" y="1504907"/>
                  </a:cubicBezTo>
                  <a:cubicBezTo>
                    <a:pt x="596797" y="1474183"/>
                    <a:pt x="524702" y="1427653"/>
                    <a:pt x="461638" y="1366420"/>
                  </a:cubicBezTo>
                  <a:cubicBezTo>
                    <a:pt x="398575" y="1305188"/>
                    <a:pt x="350735" y="1235364"/>
                    <a:pt x="319322" y="1158779"/>
                  </a:cubicBezTo>
                  <a:cubicBezTo>
                    <a:pt x="287908" y="1082195"/>
                    <a:pt x="271995" y="996584"/>
                    <a:pt x="272172" y="904411"/>
                  </a:cubicBezTo>
                  <a:cubicBezTo>
                    <a:pt x="272310" y="809320"/>
                    <a:pt x="288401" y="721581"/>
                    <a:pt x="319972" y="643598"/>
                  </a:cubicBezTo>
                  <a:cubicBezTo>
                    <a:pt x="351544" y="565614"/>
                    <a:pt x="399462" y="495257"/>
                    <a:pt x="462467" y="434281"/>
                  </a:cubicBezTo>
                  <a:cubicBezTo>
                    <a:pt x="524288" y="374026"/>
                    <a:pt x="597842" y="327122"/>
                    <a:pt x="678574" y="296484"/>
                  </a:cubicBezTo>
                  <a:cubicBezTo>
                    <a:pt x="758656" y="266154"/>
                    <a:pt x="848656" y="250782"/>
                    <a:pt x="946071" y="250782"/>
                  </a:cubicBezTo>
                  <a:lnTo>
                    <a:pt x="947491" y="250782"/>
                  </a:lnTo>
                  <a:cubicBezTo>
                    <a:pt x="1040469" y="250920"/>
                    <a:pt x="1127314" y="266706"/>
                    <a:pt x="1205621" y="297706"/>
                  </a:cubicBezTo>
                  <a:cubicBezTo>
                    <a:pt x="1283928" y="328706"/>
                    <a:pt x="1355846" y="375749"/>
                    <a:pt x="1419520" y="437631"/>
                  </a:cubicBezTo>
                  <a:cubicBezTo>
                    <a:pt x="1483195" y="499514"/>
                    <a:pt x="1531488" y="569417"/>
                    <a:pt x="1563217" y="645470"/>
                  </a:cubicBezTo>
                  <a:cubicBezTo>
                    <a:pt x="1594946" y="721522"/>
                    <a:pt x="1610998" y="806069"/>
                    <a:pt x="1610860" y="896547"/>
                  </a:cubicBezTo>
                  <a:cubicBezTo>
                    <a:pt x="1610919" y="940365"/>
                    <a:pt x="1607054" y="984099"/>
                    <a:pt x="1599324" y="1027229"/>
                  </a:cubicBezTo>
                  <a:cubicBezTo>
                    <a:pt x="1575621" y="1156532"/>
                    <a:pt x="1514628" y="1269911"/>
                    <a:pt x="1417982" y="1364193"/>
                  </a:cubicBez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9B99146A-4055-2125-3098-1EF0E51C5852}"/>
                </a:ext>
              </a:extLst>
            </p:cNvPr>
            <p:cNvSpPr/>
            <p:nvPr/>
          </p:nvSpPr>
          <p:spPr>
            <a:xfrm>
              <a:off x="469958" y="1647414"/>
              <a:ext cx="1719691" cy="1847802"/>
            </a:xfrm>
            <a:custGeom>
              <a:avLst/>
              <a:gdLst>
                <a:gd name="connsiteX0" fmla="*/ 0 w 1719691"/>
                <a:gd name="connsiteY0" fmla="*/ 0 h 1847802"/>
                <a:gd name="connsiteX1" fmla="*/ 0 w 1719691"/>
                <a:gd name="connsiteY1" fmla="*/ 1794395 h 1847802"/>
                <a:gd name="connsiteX2" fmla="*/ 277515 w 1719691"/>
                <a:gd name="connsiteY2" fmla="*/ 1794395 h 1847802"/>
                <a:gd name="connsiteX3" fmla="*/ 277534 w 1719691"/>
                <a:gd name="connsiteY3" fmla="*/ 607611 h 1847802"/>
                <a:gd name="connsiteX4" fmla="*/ 1707485 w 1719691"/>
                <a:gd name="connsiteY4" fmla="*/ 1837299 h 1847802"/>
                <a:gd name="connsiteX5" fmla="*/ 1719691 w 1719691"/>
                <a:gd name="connsiteY5" fmla="*/ 1847803 h 1847802"/>
                <a:gd name="connsiteX6" fmla="*/ 1719691 w 1719691"/>
                <a:gd name="connsiteY6" fmla="*/ 1476350 h 1847802"/>
                <a:gd name="connsiteX7" fmla="*/ 0 w 1719691"/>
                <a:gd name="connsiteY7" fmla="*/ 0 h 184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9691" h="1847802">
                  <a:moveTo>
                    <a:pt x="0" y="0"/>
                  </a:moveTo>
                  <a:lnTo>
                    <a:pt x="0" y="1794395"/>
                  </a:lnTo>
                  <a:lnTo>
                    <a:pt x="277515" y="1794395"/>
                  </a:lnTo>
                  <a:lnTo>
                    <a:pt x="277534" y="607611"/>
                  </a:lnTo>
                  <a:lnTo>
                    <a:pt x="1707485" y="1837299"/>
                  </a:lnTo>
                  <a:lnTo>
                    <a:pt x="1719691" y="1847803"/>
                  </a:lnTo>
                  <a:lnTo>
                    <a:pt x="1719691" y="147635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391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89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726" r:id="rId2"/>
    <p:sldLayoutId id="2147483776" r:id="rId3"/>
    <p:sldLayoutId id="2147483778" r:id="rId4"/>
    <p:sldLayoutId id="2147483779" r:id="rId5"/>
    <p:sldLayoutId id="2147483780" r:id="rId6"/>
    <p:sldLayoutId id="2147483781" r:id="rId7"/>
    <p:sldLayoutId id="2147483777" r:id="rId8"/>
    <p:sldLayoutId id="2147483796" r:id="rId9"/>
    <p:sldLayoutId id="2147483812" r:id="rId10"/>
    <p:sldLayoutId id="2147483854" r:id="rId11"/>
    <p:sldLayoutId id="2147483763" r:id="rId12"/>
    <p:sldLayoutId id="2147483775" r:id="rId13"/>
    <p:sldLayoutId id="2147483794" r:id="rId14"/>
    <p:sldLayoutId id="2147483797" r:id="rId15"/>
    <p:sldLayoutId id="2147483817" r:id="rId16"/>
    <p:sldLayoutId id="2147483818" r:id="rId17"/>
    <p:sldLayoutId id="2147483819" r:id="rId18"/>
    <p:sldLayoutId id="2147483820" r:id="rId19"/>
    <p:sldLayoutId id="2147483821" r:id="rId20"/>
    <p:sldLayoutId id="2147483822" r:id="rId21"/>
    <p:sldLayoutId id="2147483823" r:id="rId22"/>
    <p:sldLayoutId id="2147483824" r:id="rId23"/>
    <p:sldLayoutId id="2147483855" r:id="rId24"/>
    <p:sldLayoutId id="2147483825" r:id="rId25"/>
    <p:sldLayoutId id="2147483826" r:id="rId26"/>
    <p:sldLayoutId id="2147483827" r:id="rId27"/>
    <p:sldLayoutId id="2147483828" r:id="rId28"/>
    <p:sldLayoutId id="2147483753" r:id="rId29"/>
    <p:sldLayoutId id="2147483757" r:id="rId30"/>
    <p:sldLayoutId id="2147483758" r:id="rId31"/>
    <p:sldLayoutId id="2147483815" r:id="rId32"/>
    <p:sldLayoutId id="2147483760" r:id="rId33"/>
    <p:sldLayoutId id="2147483761" r:id="rId34"/>
    <p:sldLayoutId id="2147483762" r:id="rId35"/>
    <p:sldLayoutId id="2147483774" r:id="rId36"/>
    <p:sldLayoutId id="2147483755" r:id="rId37"/>
    <p:sldLayoutId id="2147483756" r:id="rId38"/>
    <p:sldLayoutId id="2147483793" r:id="rId39"/>
    <p:sldLayoutId id="2147483814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91" r:id="rId47"/>
    <p:sldLayoutId id="2147483677" r:id="rId48"/>
    <p:sldLayoutId id="2147483769" r:id="rId49"/>
    <p:sldLayoutId id="2147483773" r:id="rId50"/>
    <p:sldLayoutId id="2147483770" r:id="rId51"/>
    <p:sldLayoutId id="2147483771" r:id="rId52"/>
    <p:sldLayoutId id="2147483772" r:id="rId53"/>
    <p:sldLayoutId id="2147483792" r:id="rId54"/>
    <p:sldLayoutId id="2147483679" r:id="rId55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F4584-A238-F682-7968-31DB5964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31" y="900000"/>
            <a:ext cx="4896000" cy="1244465"/>
          </a:xfrm>
        </p:spPr>
        <p:txBody>
          <a:bodyPr/>
          <a:lstStyle/>
          <a:p>
            <a:r>
              <a:rPr lang="en-US" sz="2800" dirty="0"/>
              <a:t>Non-EE2: On ALF coefficient coding</a:t>
            </a:r>
            <a:br>
              <a:rPr lang="en-US" sz="4000" dirty="0"/>
            </a:br>
            <a:r>
              <a:rPr lang="en-US" sz="2400" dirty="0"/>
              <a:t>JVET-AM0159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ECA7EB-F65C-5653-AA71-1EB2CF39A6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4726" y="3558588"/>
            <a:ext cx="4303014" cy="997757"/>
          </a:xfrm>
        </p:spPr>
        <p:txBody>
          <a:bodyPr/>
          <a:lstStyle/>
          <a:p>
            <a:r>
              <a:rPr lang="en-US" sz="1800" dirty="0"/>
              <a:t>Ikram Jumakulyyev, Döne </a:t>
            </a:r>
            <a:r>
              <a:rPr lang="en-US" sz="1800" dirty="0" err="1"/>
              <a:t>Buğdaycı</a:t>
            </a:r>
            <a:r>
              <a:rPr lang="en-US" sz="1800" dirty="0"/>
              <a:t> </a:t>
            </a:r>
            <a:r>
              <a:rPr lang="en-US" sz="1800" dirty="0" err="1"/>
              <a:t>Şanslı</a:t>
            </a:r>
            <a:r>
              <a:rPr lang="en-US" sz="1800" dirty="0"/>
              <a:t>, Jani Lainema</a:t>
            </a:r>
            <a:br>
              <a:rPr lang="en-US" sz="1800" dirty="0"/>
            </a:b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04744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06B55B-E18D-E99D-8A87-6191068B32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ALF filter shapes in ECM 17.0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4DED2-6313-B86A-6E9A-2EFDF8F5A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64011-3F6F-68DC-A614-8E833843E9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ALF coefficient filter taps for online training:</a:t>
            </a:r>
          </a:p>
        </p:txBody>
      </p:sp>
      <p:pic>
        <p:nvPicPr>
          <p:cNvPr id="9" name="Picture 8" descr="A crossword puzzle with numbers&#10;&#10;Description automatically generated">
            <a:extLst>
              <a:ext uri="{FF2B5EF4-FFF2-40B4-BE49-F238E27FC236}">
                <a16:creationId xmlns:a16="http://schemas.microsoft.com/office/drawing/2014/main" id="{C6E00A07-14C2-A9EB-340B-F10BBF5A53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" y="2136164"/>
            <a:ext cx="2089864" cy="1353194"/>
          </a:xfrm>
          <a:prstGeom prst="rect">
            <a:avLst/>
          </a:prstGeom>
        </p:spPr>
      </p:pic>
      <p:pic>
        <p:nvPicPr>
          <p:cNvPr id="17" name="Picture 16" descr="A black number in a white rectangle&#10;&#10;Description automatically generated">
            <a:extLst>
              <a:ext uri="{FF2B5EF4-FFF2-40B4-BE49-F238E27FC236}">
                <a16:creationId xmlns:a16="http://schemas.microsoft.com/office/drawing/2014/main" id="{6032CAAC-5B25-C677-87FD-E3B9A2BC70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967" y="2728442"/>
            <a:ext cx="234374" cy="168635"/>
          </a:xfrm>
          <a:prstGeom prst="rect">
            <a:avLst/>
          </a:prstGeom>
        </p:spPr>
      </p:pic>
      <p:pic>
        <p:nvPicPr>
          <p:cNvPr id="19" name="Picture 18" descr="A number grid with black numbers&#10;&#10;Description automatically generated">
            <a:extLst>
              <a:ext uri="{FF2B5EF4-FFF2-40B4-BE49-F238E27FC236}">
                <a16:creationId xmlns:a16="http://schemas.microsoft.com/office/drawing/2014/main" id="{BF8CD13E-7E16-9954-A8AF-7E055ED1D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27" y="2601816"/>
            <a:ext cx="667987" cy="421885"/>
          </a:xfrm>
          <a:prstGeom prst="rect">
            <a:avLst/>
          </a:prstGeom>
        </p:spPr>
      </p:pic>
      <p:pic>
        <p:nvPicPr>
          <p:cNvPr id="25" name="Picture 24" descr="A black number in a rectangle&#10;&#10;Description automatically generated">
            <a:extLst>
              <a:ext uri="{FF2B5EF4-FFF2-40B4-BE49-F238E27FC236}">
                <a16:creationId xmlns:a16="http://schemas.microsoft.com/office/drawing/2014/main" id="{DA7518B6-AA06-F7BA-B918-7001DF14C1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54" y="2726714"/>
            <a:ext cx="249942" cy="168635"/>
          </a:xfrm>
          <a:prstGeom prst="rect">
            <a:avLst/>
          </a:prstGeom>
        </p:spPr>
      </p:pic>
      <p:pic>
        <p:nvPicPr>
          <p:cNvPr id="27" name="Picture 26" descr="A black numbers on a white background&#10;&#10;Description automatically generated">
            <a:extLst>
              <a:ext uri="{FF2B5EF4-FFF2-40B4-BE49-F238E27FC236}">
                <a16:creationId xmlns:a16="http://schemas.microsoft.com/office/drawing/2014/main" id="{2D8EDA55-3101-6A8F-D5F8-707BBFA28B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869" y="2726714"/>
            <a:ext cx="461530" cy="17036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5EF20B8-C25B-9B37-F5B9-C2EC96BAC095}"/>
              </a:ext>
            </a:extLst>
          </p:cNvPr>
          <p:cNvSpPr txBox="1"/>
          <p:nvPr/>
        </p:nvSpPr>
        <p:spPr>
          <a:xfrm>
            <a:off x="520850" y="4129708"/>
            <a:ext cx="1088400" cy="40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#0 - #9: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Spatial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C38DD9D-633E-E579-D785-B12EAF96D7C6}"/>
              </a:ext>
            </a:extLst>
          </p:cNvPr>
          <p:cNvCxnSpPr>
            <a:stCxn id="9" idx="2"/>
            <a:endCxn id="30" idx="0"/>
          </p:cNvCxnSpPr>
          <p:nvPr/>
        </p:nvCxnSpPr>
        <p:spPr>
          <a:xfrm>
            <a:off x="1065050" y="3489358"/>
            <a:ext cx="0" cy="64035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808D5D1-4382-8EE5-0897-B4E858C662D7}"/>
              </a:ext>
            </a:extLst>
          </p:cNvPr>
          <p:cNvSpPr txBox="1"/>
          <p:nvPr/>
        </p:nvSpPr>
        <p:spPr>
          <a:xfrm>
            <a:off x="2563897" y="4129708"/>
            <a:ext cx="2089864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#10 - #29: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Fixed Filter Output-based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F9B2187-91F4-1D35-3D6E-1F809D69DFD3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3608829" y="3771179"/>
            <a:ext cx="1" cy="35852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E55845B-64A6-DC0B-904A-8697F95F52A3}"/>
              </a:ext>
            </a:extLst>
          </p:cNvPr>
          <p:cNvSpPr txBox="1"/>
          <p:nvPr/>
        </p:nvSpPr>
        <p:spPr>
          <a:xfrm>
            <a:off x="5318319" y="4129708"/>
            <a:ext cx="1088399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#30 - #32: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Reconstruction Before DBF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2373936-FC87-6DCF-F2AD-B23E36858820}"/>
              </a:ext>
            </a:extLst>
          </p:cNvPr>
          <p:cNvCxnSpPr>
            <a:stCxn id="19" idx="2"/>
            <a:endCxn id="38" idx="0"/>
          </p:cNvCxnSpPr>
          <p:nvPr/>
        </p:nvCxnSpPr>
        <p:spPr>
          <a:xfrm>
            <a:off x="5817321" y="3023701"/>
            <a:ext cx="45198" cy="110600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789812B-AE9E-D9ED-D954-4D4D2651C370}"/>
              </a:ext>
            </a:extLst>
          </p:cNvPr>
          <p:cNvSpPr txBox="1"/>
          <p:nvPr/>
        </p:nvSpPr>
        <p:spPr>
          <a:xfrm>
            <a:off x="5962688" y="3513725"/>
            <a:ext cx="1088399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#33 - #34: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Residual based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77A1691-B5E3-899D-B226-E1351B7DF4FF}"/>
              </a:ext>
            </a:extLst>
          </p:cNvPr>
          <p:cNvCxnSpPr>
            <a:stCxn id="27" idx="2"/>
            <a:endCxn id="41" idx="0"/>
          </p:cNvCxnSpPr>
          <p:nvPr/>
        </p:nvCxnSpPr>
        <p:spPr>
          <a:xfrm>
            <a:off x="6490634" y="2897077"/>
            <a:ext cx="16254" cy="61664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3F289C5D-B8B2-BDE4-4CA5-7F420C2AE0CB}"/>
              </a:ext>
            </a:extLst>
          </p:cNvPr>
          <p:cNvSpPr txBox="1"/>
          <p:nvPr/>
        </p:nvSpPr>
        <p:spPr>
          <a:xfrm>
            <a:off x="7071276" y="4124138"/>
            <a:ext cx="1170805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#35: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Gaussian Smoothing 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based Tap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7F0E3C9-1FEC-0C6F-8CC1-50F5BBB7E272}"/>
              </a:ext>
            </a:extLst>
          </p:cNvPr>
          <p:cNvCxnSpPr>
            <a:stCxn id="25" idx="2"/>
            <a:endCxn id="45" idx="0"/>
          </p:cNvCxnSpPr>
          <p:nvPr/>
        </p:nvCxnSpPr>
        <p:spPr>
          <a:xfrm>
            <a:off x="6954925" y="2895349"/>
            <a:ext cx="701754" cy="122878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60CAAF8-5475-B397-37E5-907FBF172D22}"/>
              </a:ext>
            </a:extLst>
          </p:cNvPr>
          <p:cNvSpPr txBox="1"/>
          <p:nvPr/>
        </p:nvSpPr>
        <p:spPr>
          <a:xfrm>
            <a:off x="7779351" y="3489358"/>
            <a:ext cx="1170805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#36 - #40: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Laplacian Info</a:t>
            </a:r>
            <a:endParaRPr lang="en-US" sz="1000" dirty="0">
              <a:latin typeface="Nokia Pure Text Light"/>
            </a:endParaRP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Taps</a:t>
            </a:r>
            <a:endParaRPr kumimoji="0" lang="en-DE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7FCB56C-7810-C298-3A8B-4ACADA0EF159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7734939" y="3162555"/>
            <a:ext cx="629815" cy="32680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rossword puzzle with numbers&#10;&#10;AI-generated content may be incorrect.">
            <a:extLst>
              <a:ext uri="{FF2B5EF4-FFF2-40B4-BE49-F238E27FC236}">
                <a16:creationId xmlns:a16="http://schemas.microsoft.com/office/drawing/2014/main" id="{2324897D-DF99-3BEF-F1EB-CC921D5D71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36" y="2400222"/>
            <a:ext cx="1170805" cy="821618"/>
          </a:xfrm>
          <a:prstGeom prst="rect">
            <a:avLst/>
          </a:prstGeom>
        </p:spPr>
      </p:pic>
      <p:pic>
        <p:nvPicPr>
          <p:cNvPr id="12" name="Picture 11" descr="A crossword puzzle with numbers&#10;&#10;AI-generated content may be incorrect.">
            <a:extLst>
              <a:ext uri="{FF2B5EF4-FFF2-40B4-BE49-F238E27FC236}">
                <a16:creationId xmlns:a16="http://schemas.microsoft.com/office/drawing/2014/main" id="{DDC02BBD-5256-AE80-F269-50CA55785F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484" y="1845038"/>
            <a:ext cx="2897820" cy="194925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03A4783-D692-89D3-FE9E-C2FC66935EE1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3942824" y="2897077"/>
            <a:ext cx="1329330" cy="1139304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109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E70F4-F0A4-2879-8B9C-D374908B9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06A475-3BA0-4CC2-042E-ED2D92E1B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ALF coefficient coding in ECM 17.0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FED49-4A8D-2F35-F837-7AA7F694A9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ADFF8-9745-744D-5971-B215276D55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955829"/>
            <a:ext cx="8308800" cy="3423151"/>
          </a:xfrm>
        </p:spPr>
        <p:txBody>
          <a:bodyPr/>
          <a:lstStyle/>
          <a:p>
            <a:r>
              <a:rPr lang="en-US" dirty="0"/>
              <a:t>ALF coefficient Huffman coding in two groups:</a:t>
            </a:r>
          </a:p>
          <a:p>
            <a:r>
              <a:rPr lang="en-US" dirty="0"/>
              <a:t>Group 1: For center coefficients (grey colored).</a:t>
            </a:r>
          </a:p>
          <a:p>
            <a:r>
              <a:rPr lang="en-US" dirty="0"/>
              <a:t>Group 0: For the rest of all coefficients (white colored).</a:t>
            </a:r>
          </a:p>
        </p:txBody>
      </p:sp>
      <p:pic>
        <p:nvPicPr>
          <p:cNvPr id="9" name="Picture 8" descr="A crossword puzzle with numbers&#10;&#10;Description automatically generated">
            <a:extLst>
              <a:ext uri="{FF2B5EF4-FFF2-40B4-BE49-F238E27FC236}">
                <a16:creationId xmlns:a16="http://schemas.microsoft.com/office/drawing/2014/main" id="{5BD7CC6A-BBCD-DE91-9C0F-3BE35FB2CC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" y="2136164"/>
            <a:ext cx="2089864" cy="135319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04471C8-942B-2656-09FD-395549D92B2A}"/>
              </a:ext>
            </a:extLst>
          </p:cNvPr>
          <p:cNvSpPr txBox="1"/>
          <p:nvPr/>
        </p:nvSpPr>
        <p:spPr>
          <a:xfrm>
            <a:off x="520850" y="4129708"/>
            <a:ext cx="1088400" cy="4017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#0 - #9: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Spatial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12405FC-3560-26B9-CB0E-1B5E5D7EF066}"/>
              </a:ext>
            </a:extLst>
          </p:cNvPr>
          <p:cNvCxnSpPr>
            <a:stCxn id="9" idx="2"/>
            <a:endCxn id="30" idx="0"/>
          </p:cNvCxnSpPr>
          <p:nvPr/>
        </p:nvCxnSpPr>
        <p:spPr>
          <a:xfrm>
            <a:off x="1065050" y="3489358"/>
            <a:ext cx="0" cy="64035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E3B96D8-7F34-E583-4DC2-E476C730C222}"/>
              </a:ext>
            </a:extLst>
          </p:cNvPr>
          <p:cNvSpPr txBox="1"/>
          <p:nvPr/>
        </p:nvSpPr>
        <p:spPr>
          <a:xfrm>
            <a:off x="2563897" y="4129708"/>
            <a:ext cx="2089864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#10 - #29: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Fixed Filter Output-based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13DBD4-4E73-7B69-EC28-F0F9B466DC76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3608829" y="3771179"/>
            <a:ext cx="1" cy="35852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7CC5A5D5-A0B8-65ED-797D-68950C44278E}"/>
              </a:ext>
            </a:extLst>
          </p:cNvPr>
          <p:cNvSpPr txBox="1"/>
          <p:nvPr/>
        </p:nvSpPr>
        <p:spPr>
          <a:xfrm>
            <a:off x="5318319" y="4129708"/>
            <a:ext cx="1088399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#30 - #32: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Reconstruction Before DBF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7CB1267-4333-44E6-DD07-28BC69C2B1D6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5817321" y="3023701"/>
            <a:ext cx="45198" cy="110600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20289817-0C55-9D8A-A6F3-4FBD071993F9}"/>
              </a:ext>
            </a:extLst>
          </p:cNvPr>
          <p:cNvSpPr txBox="1"/>
          <p:nvPr/>
        </p:nvSpPr>
        <p:spPr>
          <a:xfrm>
            <a:off x="5962688" y="3513725"/>
            <a:ext cx="1088399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#33 - #34: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Residual based Taps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4733567-72B7-BC57-C82B-783E39BF9446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490634" y="2897077"/>
            <a:ext cx="16254" cy="61664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544B89A-BE58-161D-D73F-FAA05BA74026}"/>
              </a:ext>
            </a:extLst>
          </p:cNvPr>
          <p:cNvSpPr txBox="1"/>
          <p:nvPr/>
        </p:nvSpPr>
        <p:spPr>
          <a:xfrm>
            <a:off x="7071276" y="4124138"/>
            <a:ext cx="1170805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#35: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Gaussian Smoothing 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based Tap</a:t>
            </a:r>
            <a:endParaRPr kumimoji="0" lang="en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73D1D5F-19E8-2F81-1892-BD3ABF902C3B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6954925" y="2895349"/>
            <a:ext cx="701754" cy="122878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F906CED-50EE-F7B4-6826-7B6CB7084A37}"/>
              </a:ext>
            </a:extLst>
          </p:cNvPr>
          <p:cNvSpPr txBox="1"/>
          <p:nvPr/>
        </p:nvSpPr>
        <p:spPr>
          <a:xfrm>
            <a:off x="7779351" y="3489358"/>
            <a:ext cx="1170805" cy="260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#36 - #40:</a:t>
            </a: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Laplacian Info</a:t>
            </a:r>
            <a:endParaRPr lang="en-US" sz="1000" dirty="0">
              <a:latin typeface="Nokia Pure Text Light"/>
            </a:endParaRPr>
          </a:p>
          <a:p>
            <a:pPr marL="0" marR="0" indent="0" algn="ctr" defTabSz="18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180000" algn="l"/>
              </a:tabLst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kia Pure Text Light"/>
                <a:ea typeface="+mn-ea"/>
                <a:cs typeface="+mn-cs"/>
              </a:rPr>
              <a:t>Taps</a:t>
            </a:r>
            <a:endParaRPr kumimoji="0" lang="en-DE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okia Pure Text Light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C2B972D-1621-90ED-2EA0-CD4B89A4EC77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7734939" y="3162555"/>
            <a:ext cx="629815" cy="32680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crossword puzzle with numbers&#10;&#10;AI-generated content may be incorrect.">
            <a:extLst>
              <a:ext uri="{FF2B5EF4-FFF2-40B4-BE49-F238E27FC236}">
                <a16:creationId xmlns:a16="http://schemas.microsoft.com/office/drawing/2014/main" id="{2B0BF889-7CB2-D16C-237D-15CB22C74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151" y="1878502"/>
            <a:ext cx="2804418" cy="187126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FED9A0A-95A4-C224-C9B1-0EA0A2A38BD6}"/>
              </a:ext>
            </a:extLst>
          </p:cNvPr>
          <p:cNvCxnSpPr>
            <a:cxnSpLocks/>
          </p:cNvCxnSpPr>
          <p:nvPr/>
        </p:nvCxnSpPr>
        <p:spPr>
          <a:xfrm flipH="1">
            <a:off x="3968880" y="2897077"/>
            <a:ext cx="1303274" cy="122706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5A808B1B-A1FE-8DC3-8BD7-E35BC0F8F3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538" y="2709212"/>
            <a:ext cx="268728" cy="184421"/>
          </a:xfrm>
          <a:prstGeom prst="rect">
            <a:avLst/>
          </a:prstGeom>
        </p:spPr>
      </p:pic>
      <p:pic>
        <p:nvPicPr>
          <p:cNvPr id="21" name="Picture 20" descr="A white square with black numbers&#10;&#10;AI-generated content may be incorrect.">
            <a:extLst>
              <a:ext uri="{FF2B5EF4-FFF2-40B4-BE49-F238E27FC236}">
                <a16:creationId xmlns:a16="http://schemas.microsoft.com/office/drawing/2014/main" id="{0F835250-7157-AF78-A323-9A7603C075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294" y="2571750"/>
            <a:ext cx="756546" cy="4956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3AFEFF3-D1CC-0BC0-DB59-69140C5D86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750" y="2696728"/>
            <a:ext cx="548654" cy="2286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3378EED-8E20-8636-706C-8D168AC677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98" y="2722215"/>
            <a:ext cx="298704" cy="203119"/>
          </a:xfrm>
          <a:prstGeom prst="rect">
            <a:avLst/>
          </a:prstGeom>
        </p:spPr>
      </p:pic>
      <p:pic>
        <p:nvPicPr>
          <p:cNvPr id="34" name="Picture 33" descr="A crossword puzzle with numbers&#10;&#10;AI-generated content may be incorrect.">
            <a:extLst>
              <a:ext uri="{FF2B5EF4-FFF2-40B4-BE49-F238E27FC236}">
                <a16:creationId xmlns:a16="http://schemas.microsoft.com/office/drawing/2014/main" id="{8333E103-552B-D0BE-DA10-8E76104207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484" y="2426721"/>
            <a:ext cx="1208391" cy="78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14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40286-DF0C-E1E6-AC40-EFC568082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1C1AB4-0E47-1A90-275E-147BD6C7A2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Proposed Method 1: ALF coefficient coding group extension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5A9A7-87AA-BD84-F310-BFC1B10ECE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6E633B1-B63E-E1D4-0F85-F6F04D769D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</p:spPr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/>
              <a:t>Anchor</a:t>
            </a:r>
            <a:r>
              <a:rPr lang="en-US" dirty="0"/>
              <a:t> codes direct neighboring coefficients within the same group as farther coefficients.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/>
              <a:t>Motivation:</a:t>
            </a:r>
            <a:r>
              <a:rPr lang="en-US" dirty="0"/>
              <a:t> Direct neighboring coefficients have more significance than farther coefficients and coding them in the separate group can enhance redundancy exploitation.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/>
              <a:t>Method 1</a:t>
            </a:r>
            <a:r>
              <a:rPr lang="en-US" dirty="0"/>
              <a:t> proposes to code center, direct neighboring and farther coefficients separately in different groups: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Group 2: For center coefficients (green colored).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Group 1: For center coefficients (grey colored).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Group 0: For the rest of all coefficients (white colored).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The frequency table extended and re-trained.</a:t>
            </a:r>
          </a:p>
        </p:txBody>
      </p:sp>
      <p:pic>
        <p:nvPicPr>
          <p:cNvPr id="8" name="Picture 7" descr="A crossword puzzle with numbers and symbols&#10;&#10;AI-generated content may be incorrect.">
            <a:extLst>
              <a:ext uri="{FF2B5EF4-FFF2-40B4-BE49-F238E27FC236}">
                <a16:creationId xmlns:a16="http://schemas.microsoft.com/office/drawing/2014/main" id="{1628AF67-6F54-89D6-B0E1-E79911548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38" y="3590040"/>
            <a:ext cx="1682489" cy="1098592"/>
          </a:xfrm>
          <a:prstGeom prst="rect">
            <a:avLst/>
          </a:prstGeom>
        </p:spPr>
      </p:pic>
      <p:pic>
        <p:nvPicPr>
          <p:cNvPr id="10" name="Picture 9" descr="A crossword puzzle with numbers&#10;&#10;AI-generated content may be incorrect.">
            <a:extLst>
              <a:ext uri="{FF2B5EF4-FFF2-40B4-BE49-F238E27FC236}">
                <a16:creationId xmlns:a16="http://schemas.microsoft.com/office/drawing/2014/main" id="{3563E91A-52CE-CF2A-6869-353FA1F915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99" y="3373767"/>
            <a:ext cx="2305051" cy="15286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A7CAB0-1B7D-5CB4-1A48-594F3CD978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34" y="4057348"/>
            <a:ext cx="202147" cy="1487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867311-BA7B-CB23-5B00-B875DF5C9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65" y="3917382"/>
            <a:ext cx="601535" cy="4236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CCE6BAF-AA06-0333-5A2F-406278477D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484" y="4048913"/>
            <a:ext cx="385966" cy="1381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5382C5C-0B56-37F6-DD44-002E9AA3A0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387" y="4050998"/>
            <a:ext cx="202147" cy="148750"/>
          </a:xfrm>
          <a:prstGeom prst="rect">
            <a:avLst/>
          </a:prstGeom>
        </p:spPr>
      </p:pic>
      <p:pic>
        <p:nvPicPr>
          <p:cNvPr id="20" name="Picture 19" descr="A crossword puzzle with numbers and symbols&#10;&#10;AI-generated content may be incorrect.">
            <a:extLst>
              <a:ext uri="{FF2B5EF4-FFF2-40B4-BE49-F238E27FC236}">
                <a16:creationId xmlns:a16="http://schemas.microsoft.com/office/drawing/2014/main" id="{F250593E-9DF7-3F8D-68B8-5AC1A9E61F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632" y="3817402"/>
            <a:ext cx="886161" cy="61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78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A3035-1DE0-56A1-BF7F-86F6117BA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D28BC2-4A3D-141F-41F7-8FDBF89E54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B415C-E7D6-FB4A-3DD0-81A88FFBEE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7698A76-4E60-C055-4751-579CB20947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956078"/>
              </p:ext>
            </p:extLst>
          </p:nvPr>
        </p:nvGraphicFramePr>
        <p:xfrm>
          <a:off x="4491670" y="444500"/>
          <a:ext cx="4042731" cy="1803669"/>
        </p:xfrm>
        <a:graphic>
          <a:graphicData uri="http://schemas.openxmlformats.org/drawingml/2006/table">
            <a:tbl>
              <a:tblPr/>
              <a:tblGrid>
                <a:gridCol w="715413">
                  <a:extLst>
                    <a:ext uri="{9D8B030D-6E8A-4147-A177-3AD203B41FA5}">
                      <a16:colId xmlns:a16="http://schemas.microsoft.com/office/drawing/2014/main" val="1260051336"/>
                    </a:ext>
                  </a:extLst>
                </a:gridCol>
                <a:gridCol w="472009">
                  <a:extLst>
                    <a:ext uri="{9D8B030D-6E8A-4147-A177-3AD203B41FA5}">
                      <a16:colId xmlns:a16="http://schemas.microsoft.com/office/drawing/2014/main" val="1078705333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4097305949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3890411823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1183826734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3112195929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1102566111"/>
                    </a:ext>
                  </a:extLst>
                </a:gridCol>
                <a:gridCol w="487324">
                  <a:extLst>
                    <a:ext uri="{9D8B030D-6E8A-4147-A177-3AD203B41FA5}">
                      <a16:colId xmlns:a16="http://schemas.microsoft.com/office/drawing/2014/main" val="1779710284"/>
                    </a:ext>
                  </a:extLst>
                </a:gridCol>
              </a:tblGrid>
              <a:tr h="15086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 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9832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 + </a:t>
                      </a:r>
                      <a:r>
                        <a:rPr lang="en-CA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HuffmanFrequencyTableRetrained</a:t>
                      </a:r>
                      <a:endParaRPr lang="en-CA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88653"/>
                  </a:ext>
                </a:extLst>
              </a:tr>
              <a:tr h="295049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57906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59787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90732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332282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998665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249290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865537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559809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26827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5590F5E-CD85-2905-D5E2-D2AFC2B4C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419699"/>
              </p:ext>
            </p:extLst>
          </p:nvPr>
        </p:nvGraphicFramePr>
        <p:xfrm>
          <a:off x="4491670" y="2489196"/>
          <a:ext cx="4042731" cy="1995941"/>
        </p:xfrm>
        <a:graphic>
          <a:graphicData uri="http://schemas.openxmlformats.org/drawingml/2006/table">
            <a:tbl>
              <a:tblPr/>
              <a:tblGrid>
                <a:gridCol w="578030">
                  <a:extLst>
                    <a:ext uri="{9D8B030D-6E8A-4147-A177-3AD203B41FA5}">
                      <a16:colId xmlns:a16="http://schemas.microsoft.com/office/drawing/2014/main" val="719729630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217473070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768574090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076056322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212349664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891152304"/>
                    </a:ext>
                  </a:extLst>
                </a:gridCol>
                <a:gridCol w="591331">
                  <a:extLst>
                    <a:ext uri="{9D8B030D-6E8A-4147-A177-3AD203B41FA5}">
                      <a16:colId xmlns:a16="http://schemas.microsoft.com/office/drawing/2014/main" val="1221339187"/>
                    </a:ext>
                  </a:extLst>
                </a:gridCol>
              </a:tblGrid>
              <a:tr h="16694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 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58110"/>
                  </a:ext>
                </a:extLst>
              </a:tr>
              <a:tr h="16694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 + </a:t>
                      </a:r>
                      <a:r>
                        <a:rPr lang="en-CA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HuffmanFrequencyTableRetrained</a:t>
                      </a:r>
                      <a:endParaRPr lang="en-CA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59220"/>
                  </a:ext>
                </a:extLst>
              </a:tr>
              <a:tr h="326501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65184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61037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2326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91188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370620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402052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661398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-1.11%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165634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85004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634C10-54D9-ADC2-B87D-C0251E2CA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851488"/>
              </p:ext>
            </p:extLst>
          </p:nvPr>
        </p:nvGraphicFramePr>
        <p:xfrm>
          <a:off x="279401" y="2489200"/>
          <a:ext cx="4212270" cy="1995874"/>
        </p:xfrm>
        <a:graphic>
          <a:graphicData uri="http://schemas.openxmlformats.org/drawingml/2006/table">
            <a:tbl>
              <a:tblPr/>
              <a:tblGrid>
                <a:gridCol w="745416">
                  <a:extLst>
                    <a:ext uri="{9D8B030D-6E8A-4147-A177-3AD203B41FA5}">
                      <a16:colId xmlns:a16="http://schemas.microsoft.com/office/drawing/2014/main" val="1260051336"/>
                    </a:ext>
                  </a:extLst>
                </a:gridCol>
                <a:gridCol w="491803">
                  <a:extLst>
                    <a:ext uri="{9D8B030D-6E8A-4147-A177-3AD203B41FA5}">
                      <a16:colId xmlns:a16="http://schemas.microsoft.com/office/drawing/2014/main" val="1078705333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4097305949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3890411823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1183826734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3112195929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1102566111"/>
                    </a:ext>
                  </a:extLst>
                </a:gridCol>
                <a:gridCol w="507761">
                  <a:extLst>
                    <a:ext uri="{9D8B030D-6E8A-4147-A177-3AD203B41FA5}">
                      <a16:colId xmlns:a16="http://schemas.microsoft.com/office/drawing/2014/main" val="1779710284"/>
                    </a:ext>
                  </a:extLst>
                </a:gridCol>
              </a:tblGrid>
              <a:tr h="16701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 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9832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 + </a:t>
                      </a:r>
                      <a:r>
                        <a:rPr lang="en-CA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HuffmanFrequencyTableRetrained</a:t>
                      </a:r>
                      <a:endParaRPr lang="en-CA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88653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57906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59787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90732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332282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998665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D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D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249290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865537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559809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268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422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AE75B-2304-1580-6114-0281B6CE0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0D145D-85EF-95F2-1383-D535602B42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Proposed Method 2: ALF coefficient coding group reassignment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05158-9048-A738-AAE6-A3358816A7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4110C2-3E56-8EB1-6BF6-4F1145EA07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38" y="1260000"/>
            <a:ext cx="8308800" cy="3118980"/>
          </a:xfrm>
        </p:spPr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/>
              <a:t>Anchor </a:t>
            </a:r>
            <a:r>
              <a:rPr lang="en-US" dirty="0"/>
              <a:t>codes direct neighboring coefficients within the same group as farther coefficients and codes center coefficients in another group.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/>
              <a:t>Motivation:</a:t>
            </a:r>
            <a:r>
              <a:rPr lang="en-US" dirty="0"/>
              <a:t> Direct neighboring coefficients have more significance than farther coefficients and their significance is rather closer to center coefficients.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b="1" dirty="0"/>
              <a:t>Method 2</a:t>
            </a:r>
            <a:r>
              <a:rPr lang="en-US" dirty="0"/>
              <a:t> proposes to code center and direct neighboring in one group and farther coefficients separately in a different group: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Group 1: For center coefficients (green colored).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Group 0: For the rest of all coefficients (white colored).</a:t>
            </a:r>
          </a:p>
          <a:p>
            <a:pPr marL="408600" lvl="1" indent="-228600">
              <a:buFont typeface="Arial" panose="020B0604020202020204" pitchFamily="34" charset="0"/>
              <a:buChar char="•"/>
            </a:pPr>
            <a:r>
              <a:rPr lang="en-US" dirty="0"/>
              <a:t>The frequency table re-trained to adapt to new way of grouping.</a:t>
            </a:r>
          </a:p>
        </p:txBody>
      </p:sp>
      <p:pic>
        <p:nvPicPr>
          <p:cNvPr id="5" name="Picture 4" descr="A crossword puzzle with numbers and symbols&#10;&#10;AI-generated content may be incorrect.">
            <a:extLst>
              <a:ext uri="{FF2B5EF4-FFF2-40B4-BE49-F238E27FC236}">
                <a16:creationId xmlns:a16="http://schemas.microsoft.com/office/drawing/2014/main" id="{D1B63CF6-7490-E588-0494-E18E695BA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19" y="3690345"/>
            <a:ext cx="1707912" cy="1125470"/>
          </a:xfrm>
          <a:prstGeom prst="rect">
            <a:avLst/>
          </a:prstGeom>
        </p:spPr>
      </p:pic>
      <p:pic>
        <p:nvPicPr>
          <p:cNvPr id="9" name="Picture 8" descr="A crossword puzzle with numbers&#10;&#10;AI-generated content may be incorrect.">
            <a:extLst>
              <a:ext uri="{FF2B5EF4-FFF2-40B4-BE49-F238E27FC236}">
                <a16:creationId xmlns:a16="http://schemas.microsoft.com/office/drawing/2014/main" id="{0186415E-00AD-8F46-0864-DF37023B0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031" y="3400869"/>
            <a:ext cx="2602206" cy="1704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F9879C-3EFD-BCC1-5C76-6C0A314051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69" y="4164651"/>
            <a:ext cx="246797" cy="173672"/>
          </a:xfrm>
          <a:prstGeom prst="rect">
            <a:avLst/>
          </a:prstGeom>
        </p:spPr>
      </p:pic>
      <p:pic>
        <p:nvPicPr>
          <p:cNvPr id="16" name="Picture 15" descr="A green squares with black numbers&#10;&#10;AI-generated content may be incorrect.">
            <a:extLst>
              <a:ext uri="{FF2B5EF4-FFF2-40B4-BE49-F238E27FC236}">
                <a16:creationId xmlns:a16="http://schemas.microsoft.com/office/drawing/2014/main" id="{46750306-81D2-DDCD-E109-523C4F59F8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126" y="4040282"/>
            <a:ext cx="638107" cy="4224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03D31EE-456D-F857-F7C8-C4A007B6BE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72" y="4163819"/>
            <a:ext cx="434991" cy="1757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9A14FE-AE72-5F0E-265E-17A45ECEDC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402" y="4158301"/>
            <a:ext cx="246797" cy="173672"/>
          </a:xfrm>
          <a:prstGeom prst="rect">
            <a:avLst/>
          </a:prstGeom>
        </p:spPr>
      </p:pic>
      <p:pic>
        <p:nvPicPr>
          <p:cNvPr id="24" name="Picture 23" descr="A crossword puzzle with numbers and zeros&#10;&#10;AI-generated content may be incorrect.">
            <a:extLst>
              <a:ext uri="{FF2B5EF4-FFF2-40B4-BE49-F238E27FC236}">
                <a16:creationId xmlns:a16="http://schemas.microsoft.com/office/drawing/2014/main" id="{2FCD9FD6-8CB2-7ACB-22A0-BE720A2DF7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917" y="3894768"/>
            <a:ext cx="1005605" cy="70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94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C0AC5-8217-1391-36C1-BB5043067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2BE3EF-98CF-B8AC-62AA-C8166738B6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A44FE-9D28-25F8-0AE9-76646EEEFB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8DFF257-A19B-0E98-B3C5-CB2F73901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612566"/>
              </p:ext>
            </p:extLst>
          </p:nvPr>
        </p:nvGraphicFramePr>
        <p:xfrm>
          <a:off x="4491670" y="444500"/>
          <a:ext cx="4042731" cy="1803669"/>
        </p:xfrm>
        <a:graphic>
          <a:graphicData uri="http://schemas.openxmlformats.org/drawingml/2006/table">
            <a:tbl>
              <a:tblPr/>
              <a:tblGrid>
                <a:gridCol w="715413">
                  <a:extLst>
                    <a:ext uri="{9D8B030D-6E8A-4147-A177-3AD203B41FA5}">
                      <a16:colId xmlns:a16="http://schemas.microsoft.com/office/drawing/2014/main" val="1260051336"/>
                    </a:ext>
                  </a:extLst>
                </a:gridCol>
                <a:gridCol w="472009">
                  <a:extLst>
                    <a:ext uri="{9D8B030D-6E8A-4147-A177-3AD203B41FA5}">
                      <a16:colId xmlns:a16="http://schemas.microsoft.com/office/drawing/2014/main" val="1078705333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4097305949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3890411823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1183826734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3112195929"/>
                    </a:ext>
                  </a:extLst>
                </a:gridCol>
                <a:gridCol w="473597">
                  <a:extLst>
                    <a:ext uri="{9D8B030D-6E8A-4147-A177-3AD203B41FA5}">
                      <a16:colId xmlns:a16="http://schemas.microsoft.com/office/drawing/2014/main" val="1102566111"/>
                    </a:ext>
                  </a:extLst>
                </a:gridCol>
                <a:gridCol w="487324">
                  <a:extLst>
                    <a:ext uri="{9D8B030D-6E8A-4147-A177-3AD203B41FA5}">
                      <a16:colId xmlns:a16="http://schemas.microsoft.com/office/drawing/2014/main" val="1779710284"/>
                    </a:ext>
                  </a:extLst>
                </a:gridCol>
              </a:tblGrid>
              <a:tr h="15086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 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9832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 + </a:t>
                      </a:r>
                      <a:r>
                        <a:rPr lang="en-CA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HuffmanFrequencyTableRetrained</a:t>
                      </a:r>
                      <a:endParaRPr lang="en-CA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88653"/>
                  </a:ext>
                </a:extLst>
              </a:tr>
              <a:tr h="295049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57906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59787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90732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332282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998665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249290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865537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559809"/>
                  </a:ext>
                </a:extLst>
              </a:tr>
              <a:tr h="150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26827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A7DF4AC-327F-579B-CBB7-34C1BCA0F7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326862"/>
              </p:ext>
            </p:extLst>
          </p:nvPr>
        </p:nvGraphicFramePr>
        <p:xfrm>
          <a:off x="4491670" y="2489196"/>
          <a:ext cx="4042731" cy="1995941"/>
        </p:xfrm>
        <a:graphic>
          <a:graphicData uri="http://schemas.openxmlformats.org/drawingml/2006/table">
            <a:tbl>
              <a:tblPr/>
              <a:tblGrid>
                <a:gridCol w="578030">
                  <a:extLst>
                    <a:ext uri="{9D8B030D-6E8A-4147-A177-3AD203B41FA5}">
                      <a16:colId xmlns:a16="http://schemas.microsoft.com/office/drawing/2014/main" val="719729630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217473070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768574090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076056322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1212349664"/>
                    </a:ext>
                  </a:extLst>
                </a:gridCol>
                <a:gridCol w="574674">
                  <a:extLst>
                    <a:ext uri="{9D8B030D-6E8A-4147-A177-3AD203B41FA5}">
                      <a16:colId xmlns:a16="http://schemas.microsoft.com/office/drawing/2014/main" val="891152304"/>
                    </a:ext>
                  </a:extLst>
                </a:gridCol>
                <a:gridCol w="591331">
                  <a:extLst>
                    <a:ext uri="{9D8B030D-6E8A-4147-A177-3AD203B41FA5}">
                      <a16:colId xmlns:a16="http://schemas.microsoft.com/office/drawing/2014/main" val="1221339187"/>
                    </a:ext>
                  </a:extLst>
                </a:gridCol>
              </a:tblGrid>
              <a:tr h="16694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 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58110"/>
                  </a:ext>
                </a:extLst>
              </a:tr>
              <a:tr h="16694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 + </a:t>
                      </a:r>
                      <a:r>
                        <a:rPr lang="en-CA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HuffmanFrequencyTableRetrained</a:t>
                      </a:r>
                      <a:endParaRPr lang="en-CA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59220"/>
                  </a:ext>
                </a:extLst>
              </a:tr>
              <a:tr h="326501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265184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61037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2326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91188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370620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402052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99.5%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661398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165634"/>
                  </a:ext>
                </a:extLst>
              </a:tr>
              <a:tr h="166944"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98.7%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85004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9F7F00-F63D-05CC-E8E0-FD8A2209A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403705"/>
              </p:ext>
            </p:extLst>
          </p:nvPr>
        </p:nvGraphicFramePr>
        <p:xfrm>
          <a:off x="279401" y="2489200"/>
          <a:ext cx="4212270" cy="1995874"/>
        </p:xfrm>
        <a:graphic>
          <a:graphicData uri="http://schemas.openxmlformats.org/drawingml/2006/table">
            <a:tbl>
              <a:tblPr/>
              <a:tblGrid>
                <a:gridCol w="745416">
                  <a:extLst>
                    <a:ext uri="{9D8B030D-6E8A-4147-A177-3AD203B41FA5}">
                      <a16:colId xmlns:a16="http://schemas.microsoft.com/office/drawing/2014/main" val="1260051336"/>
                    </a:ext>
                  </a:extLst>
                </a:gridCol>
                <a:gridCol w="491803">
                  <a:extLst>
                    <a:ext uri="{9D8B030D-6E8A-4147-A177-3AD203B41FA5}">
                      <a16:colId xmlns:a16="http://schemas.microsoft.com/office/drawing/2014/main" val="1078705333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4097305949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3890411823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1183826734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3112195929"/>
                    </a:ext>
                  </a:extLst>
                </a:gridCol>
                <a:gridCol w="493458">
                  <a:extLst>
                    <a:ext uri="{9D8B030D-6E8A-4147-A177-3AD203B41FA5}">
                      <a16:colId xmlns:a16="http://schemas.microsoft.com/office/drawing/2014/main" val="1102566111"/>
                    </a:ext>
                  </a:extLst>
                </a:gridCol>
                <a:gridCol w="507761">
                  <a:extLst>
                    <a:ext uri="{9D8B030D-6E8A-4147-A177-3AD203B41FA5}">
                      <a16:colId xmlns:a16="http://schemas.microsoft.com/office/drawing/2014/main" val="1779710284"/>
                    </a:ext>
                  </a:extLst>
                </a:gridCol>
              </a:tblGrid>
              <a:tr h="16701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 10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9832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CA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 ECM-17.0 + </a:t>
                      </a:r>
                      <a:r>
                        <a:rPr lang="en-CA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HuffmanFrequencyTableRetrained</a:t>
                      </a:r>
                      <a:endParaRPr lang="en-CA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88653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ctr" fontAlgn="ctr"/>
                      <a:endParaRPr lang="en-CA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DecVmPeak</a:t>
                      </a:r>
                      <a:endParaRPr lang="en-CA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57906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559787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99.4%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90732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99.8%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332282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99.6%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998665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D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D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249290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99.7%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865537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559809"/>
                  </a:ext>
                </a:extLst>
              </a:tr>
              <a:tr h="167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D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268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81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06B55B-E18D-E99D-8A87-6191068B32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4DED2-6313-B86A-6E9A-2EFDF8F5A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64011-3F6F-68DC-A614-8E833843E9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Two methods proposed on ALF coefficient coding improvement.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Achieved coding gains:</a:t>
            </a:r>
          </a:p>
          <a:p>
            <a:r>
              <a:rPr lang="en-US" dirty="0"/>
              <a:t>     Method 1: [AI: -0.01%, RA: -0.01%, LDB: -0.02%] with no </a:t>
            </a:r>
            <a:r>
              <a:rPr lang="en-US" dirty="0" err="1"/>
              <a:t>encT</a:t>
            </a:r>
            <a:r>
              <a:rPr lang="en-US" dirty="0"/>
              <a:t>/</a:t>
            </a:r>
            <a:r>
              <a:rPr lang="en-US" dirty="0" err="1"/>
              <a:t>decT</a:t>
            </a:r>
            <a:r>
              <a:rPr lang="en-US" dirty="0"/>
              <a:t> impact</a:t>
            </a:r>
          </a:p>
          <a:p>
            <a:r>
              <a:rPr lang="en-US" dirty="0"/>
              <a:t>				[AI: 100.0% / 99.8%, RA: 99.8% / 99.7%, LDB: 99,8% / 99,8%]</a:t>
            </a:r>
          </a:p>
          <a:p>
            <a:r>
              <a:rPr lang="en-US" dirty="0"/>
              <a:t>     Method 2: [AI:   0.00%, RA: -0.01%, LDB: -0.04%] with no </a:t>
            </a:r>
            <a:r>
              <a:rPr lang="en-US" dirty="0" err="1"/>
              <a:t>encT</a:t>
            </a:r>
            <a:r>
              <a:rPr lang="en-US" dirty="0"/>
              <a:t>/</a:t>
            </a:r>
            <a:r>
              <a:rPr lang="en-US" dirty="0" err="1"/>
              <a:t>decT</a:t>
            </a:r>
            <a:r>
              <a:rPr lang="en-US" dirty="0"/>
              <a:t> impact </a:t>
            </a:r>
          </a:p>
          <a:p>
            <a:r>
              <a:rPr lang="en-US" dirty="0"/>
              <a:t>				[AI: 99.8% / 99.3%, RA: 99.7% / 100.2%, LDB: 99,5% / 99,7%]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Proposed to study the methods in the next round of EEs.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Thanks to Ericsson for the cross-check!</a:t>
            </a:r>
          </a:p>
        </p:txBody>
      </p:sp>
    </p:spTree>
    <p:extLst>
      <p:ext uri="{BB962C8B-B14F-4D97-AF65-F5344CB8AC3E}">
        <p14:creationId xmlns:p14="http://schemas.microsoft.com/office/powerpoint/2010/main" val="229961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592862"/>
      </p:ext>
    </p:extLst>
  </p:cSld>
  <p:clrMapOvr>
    <a:masterClrMapping/>
  </p:clrMapOvr>
</p:sld>
</file>

<file path=ppt/theme/theme1.xml><?xml version="1.0" encoding="utf-8"?>
<a:theme xmlns:a="http://schemas.openxmlformats.org/drawingml/2006/main" name="1. White">
  <a:themeElements>
    <a:clrScheme name="Nokia 2.0">
      <a:dk1>
        <a:srgbClr val="001135"/>
      </a:dk1>
      <a:lt1>
        <a:srgbClr val="FFFFFF"/>
      </a:lt1>
      <a:dk2>
        <a:srgbClr val="666666"/>
      </a:dk2>
      <a:lt2>
        <a:srgbClr val="EBEBEB"/>
      </a:lt2>
      <a:accent1>
        <a:srgbClr val="005AFF"/>
      </a:accent1>
      <a:accent2>
        <a:srgbClr val="23ABB6"/>
      </a:accent2>
      <a:accent3>
        <a:srgbClr val="37CC73"/>
      </a:accent3>
      <a:accent4>
        <a:srgbClr val="F47F31"/>
      </a:accent4>
      <a:accent5>
        <a:srgbClr val="E03DCD"/>
      </a:accent5>
      <a:accent6>
        <a:srgbClr val="7D33F2"/>
      </a:accent6>
      <a:hlink>
        <a:srgbClr val="001135"/>
      </a:hlink>
      <a:folHlink>
        <a:srgbClr val="005AFF"/>
      </a:folHlink>
    </a:clrScheme>
    <a:fontScheme name="Nokia fonts 2023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spcAft>
            <a:spcPts val="0"/>
          </a:spcAft>
          <a:buSzPct val="100000"/>
          <a:defRPr sz="12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noAutofit/>
      </a:bodyPr>
      <a:lstStyle>
        <a:defPPr marL="0" marR="0" indent="0" algn="l" defTabSz="1800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+mj-lt"/>
          <a:buNone/>
          <a:tabLst>
            <a:tab pos="180000" algn="l"/>
          </a:tabLst>
          <a:defRPr kumimoji="0" sz="12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Nokia Pure Text Ligh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 2024 - PowerPoint template v2.5.potx" id="{C7D967B2-8B02-43E0-A6AD-7501CB78BF69}" vid="{002812EF-AEF2-4CB8-84B2-C65FEE951B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okia 2023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okia 2023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Nokia 2024 - PowerPoint template v2.5</Template>
  <TotalTime>1166</TotalTime>
  <Words>1342</Words>
  <Application>Microsoft Office PowerPoint</Application>
  <PresentationFormat>On-screen Show (16:9)</PresentationFormat>
  <Paragraphs>470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Nokia Pure Headline Light</vt:lpstr>
      <vt:lpstr>Nokia Pure Text</vt:lpstr>
      <vt:lpstr>Nokia Pure Text Light</vt:lpstr>
      <vt:lpstr>1. White</vt:lpstr>
      <vt:lpstr>Non-EE2: On ALF coefficient coding JVET-AM0159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Ikram Jumakulyyev (Nokia)</dc:creator>
  <cp:lastModifiedBy>Ikram Jumakulyyev (Nokia)</cp:lastModifiedBy>
  <cp:revision>112</cp:revision>
  <dcterms:created xsi:type="dcterms:W3CDTF">2024-10-21T08:54:01Z</dcterms:created>
  <dcterms:modified xsi:type="dcterms:W3CDTF">2025-06-19T20:12:48Z</dcterms:modified>
</cp:coreProperties>
</file>