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10.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theme/themeOverride1.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0" r:id="rId3"/>
    <p:sldMasterId id="2147483653" r:id="rId4"/>
    <p:sldMasterId id="2147483658" r:id="rId5"/>
    <p:sldMasterId id="2147483660" r:id="rId6"/>
    <p:sldMasterId id="2147483662" r:id="rId7"/>
    <p:sldMasterId id="2147483665" r:id="rId8"/>
    <p:sldMasterId id="2147483670" r:id="rId9"/>
  </p:sldMasterIdLst>
  <p:notesMasterIdLst>
    <p:notesMasterId r:id="rId11"/>
  </p:notesMasterIdLst>
  <p:handoutMasterIdLst>
    <p:handoutMasterId r:id="rId17"/>
  </p:handoutMasterIdLst>
  <p:sldIdLst>
    <p:sldId id="548" r:id="rId10"/>
    <p:sldId id="2096" r:id="rId12"/>
    <p:sldId id="2098" r:id="rId13"/>
    <p:sldId id="2101" r:id="rId14"/>
    <p:sldId id="2104" r:id="rId15"/>
    <p:sldId id="486" r:id="rId16"/>
  </p:sldIdLst>
  <p:sldSz cx="9144000" cy="5143500" type="screen16x9"/>
  <p:notesSz cx="6858000" cy="9144000"/>
  <p:defaultTextStyle>
    <a:defPPr>
      <a:defRPr lang="zh-CN"/>
    </a:defPPr>
    <a:lvl1pPr algn="l" defTabSz="457200"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Arial" panose="020B0604020202020204" pitchFamily="34" charset="0"/>
      </a:defRPr>
    </a:lvl1pPr>
    <a:lvl2pPr marL="457200" algn="l" defTabSz="457200"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Arial" panose="020B0604020202020204" pitchFamily="34" charset="0"/>
      </a:defRPr>
    </a:lvl2pPr>
    <a:lvl3pPr marL="914400" algn="l" defTabSz="457200"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Arial" panose="020B0604020202020204" pitchFamily="34" charset="0"/>
      </a:defRPr>
    </a:lvl3pPr>
    <a:lvl4pPr marL="1371600" algn="l" defTabSz="457200"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Arial" panose="020B0604020202020204" pitchFamily="34" charset="0"/>
      </a:defRPr>
    </a:lvl4pPr>
    <a:lvl5pPr marL="1828800" algn="l" defTabSz="457200"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Arial" panose="020B0604020202020204" pitchFamily="34"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0045000519" initials="0" lastIdx="1" clrIdx="0"/>
  <p:cmAuthor id="1" name="Windows 用户" initials="W用" lastIdx="2" clrIdx="1"/>
  <p:cmAuthor id="2" name="Administratr" initials="A" lastIdx="18" clrIdx="2"/>
  <p:cmAuthor id="31" name="Author" initials="A" lastIdx="0" clrIdx="30"/>
  <p:cmAuthor id="3" name="10010557" initials="1" lastIdx="2" clrIdx="2"/>
  <p:cmAuthor id="32" name="李楠10047711" initials="李楠10047711" lastIdx="2" clrIdx="31"/>
  <p:cmAuthor id="4" name="10040290" initials="1" lastIdx="1" clrIdx="3"/>
  <p:cmAuthor id="5" name="10015127" initials="1" lastIdx="7" clrIdx="4"/>
  <p:cmAuthor id="6" name="10222520" initials="1" lastIdx="4" clrIdx="5"/>
  <p:cmAuthor id="7" name="00070164" initials="0" lastIdx="2" clrIdx="6"/>
  <p:cmAuthor id="8" name="10087098" initials="1" lastIdx="1" clrIdx="7"/>
  <p:cmAuthor id="9" name="10074338" initials="1" lastIdx="17" clrIdx="8"/>
  <p:cmAuthor id="10" name="00111883" initials="fanxq" lastIdx="1" clrIdx="9"/>
  <p:cmAuthor id="11" name="maxime.dumas" initials="m" lastIdx="1" clrIdx="0"/>
  <p:cmAuthor id="12" name="zhouwd" initials="1" lastIdx="1" clrIdx="11"/>
  <p:cmAuthor id="13" name="Administrator" initials="A" lastIdx="15" clrIdx="0"/>
  <p:cmAuthor id="14" name="John" initials="J" lastIdx="36" clrIdx="13"/>
  <p:cmAuthor id="15" name="10080763" initials="1" lastIdx="2" clrIdx="14"/>
  <p:cmAuthor id="16" name="10078380" initials="1" lastIdx="1" clrIdx="15"/>
  <p:cmAuthor id="17" name="00035181" initials="0" lastIdx="1" clrIdx="16"/>
  <p:cmAuthor id="18" name="李蕾00009994" initials="李蕾00009994" lastIdx="6" clrIdx="17"/>
  <p:cmAuthor id="19" name="Saku Uchikawa" initials="S" lastIdx="11" clrIdx="0"/>
  <p:cmAuthor id="20" name="鬲莉" initials="A" lastIdx="1" clrIdx="19"/>
  <p:cmAuthor id="21" name="10066351" initials="1" lastIdx="2" clrIdx="0"/>
  <p:cmAuthor id="22" name="YanHong" initials="YH" lastIdx="1" clrIdx="21"/>
  <p:cmAuthor id="23" name="10088663" initials="1" lastIdx="8" clrIdx="22"/>
  <p:cmAuthor id="25" name="10007438" initials="1" lastIdx="3" clrIdx="24"/>
  <p:cmAuthor id="26" name="10270945" initials="1" lastIdx="2" clrIdx="25"/>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89CF"/>
    <a:srgbClr val="008FD4"/>
    <a:srgbClr val="CBD9F4"/>
    <a:srgbClr val="5ACBF5"/>
    <a:srgbClr val="8CC63E"/>
    <a:srgbClr val="0070B1"/>
    <a:srgbClr val="00ABBD"/>
    <a:srgbClr val="00AEEF"/>
    <a:srgbClr val="005BA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95" d="100"/>
          <a:sy n="95" d="100"/>
        </p:scale>
        <p:origin x="44" y="44"/>
      </p:cViewPr>
      <p:guideLst>
        <p:guide orient="horz" pos="1536"/>
        <p:guide pos="2893"/>
      </p:guideLst>
    </p:cSldViewPr>
  </p:slideViewPr>
  <p:notesTextViewPr>
    <p:cViewPr>
      <p:scale>
        <a:sx n="100" d="100"/>
        <a:sy n="100" d="100"/>
      </p:scale>
      <p:origin x="0" y="0"/>
    </p:cViewPr>
  </p:notesTextViewPr>
  <p:notesViewPr>
    <p:cSldViewPr snapToGrid="0" snapToObjects="1">
      <p:cViewPr varScale="1">
        <p:scale>
          <a:sx n="59" d="100"/>
          <a:sy n="59" d="100"/>
        </p:scale>
        <p:origin x="2528" y="7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Master" Target="slideMasters/slideMaster8.xml"/><Relationship Id="rId8" Type="http://schemas.openxmlformats.org/officeDocument/2006/relationships/slideMaster" Target="slideMasters/slideMaster7.xml"/><Relationship Id="rId7" Type="http://schemas.openxmlformats.org/officeDocument/2006/relationships/slideMaster" Target="slideMasters/slideMaster6.xml"/><Relationship Id="rId6" Type="http://schemas.openxmlformats.org/officeDocument/2006/relationships/slideMaster" Target="slideMasters/slideMaster5.xml"/><Relationship Id="rId5" Type="http://schemas.openxmlformats.org/officeDocument/2006/relationships/slideMaster" Target="slideMasters/slideMaster4.xml"/><Relationship Id="rId4" Type="http://schemas.openxmlformats.org/officeDocument/2006/relationships/slideMaster" Target="slideMasters/slideMaster3.xml"/><Relationship Id="rId3" Type="http://schemas.openxmlformats.org/officeDocument/2006/relationships/slideMaster" Target="slideMasters/slideMaster2.xml"/><Relationship Id="rId21" Type="http://schemas.openxmlformats.org/officeDocument/2006/relationships/commentAuthors" Target="commentAuthors.xml"/><Relationship Id="rId20" Type="http://schemas.openxmlformats.org/officeDocument/2006/relationships/tableStyles" Target="tableStyles.xml"/><Relationship Id="rId2" Type="http://schemas.openxmlformats.org/officeDocument/2006/relationships/theme" Target="theme/theme1.xml"/><Relationship Id="rId19" Type="http://schemas.openxmlformats.org/officeDocument/2006/relationships/viewProps" Target="viewProps.xml"/><Relationship Id="rId18" Type="http://schemas.openxmlformats.org/officeDocument/2006/relationships/presProps" Target="presProps.xml"/><Relationship Id="rId17" Type="http://schemas.openxmlformats.org/officeDocument/2006/relationships/handoutMaster" Target="handoutMasters/handoutMaster1.xml"/><Relationship Id="rId16" Type="http://schemas.openxmlformats.org/officeDocument/2006/relationships/slide" Target="slides/slide6.xml"/><Relationship Id="rId15" Type="http://schemas.openxmlformats.org/officeDocument/2006/relationships/slide" Target="slides/slide5.xml"/><Relationship Id="rId14" Type="http://schemas.openxmlformats.org/officeDocument/2006/relationships/slide" Target="slides/slide4.xml"/><Relationship Id="rId13" Type="http://schemas.openxmlformats.org/officeDocument/2006/relationships/slide" Target="slides/slide3.xml"/><Relationship Id="rId12" Type="http://schemas.openxmlformats.org/officeDocument/2006/relationships/slide" Target="slides/slide2.xml"/><Relationship Id="rId11" Type="http://schemas.openxmlformats.org/officeDocument/2006/relationships/notesMaster" Target="notesMasters/notesMaster1.xml"/><Relationship Id="rId10" Type="http://schemas.openxmlformats.org/officeDocument/2006/relationships/slide" Target="slides/slide1.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封面">
    <p:spTree>
      <p:nvGrpSpPr>
        <p:cNvPr id="1" name=""/>
        <p:cNvGrpSpPr/>
        <p:nvPr/>
      </p:nvGrpSpPr>
      <p:grpSpPr>
        <a:xfrm>
          <a:off x="0" y="0"/>
          <a:ext cx="0" cy="0"/>
          <a:chOff x="0" y="0"/>
          <a:chExt cx="0" cy="0"/>
        </a:xfrm>
      </p:grpSpPr>
      <p:sp>
        <p:nvSpPr>
          <p:cNvPr id="4" name="Text Placeholder 2"/>
          <p:cNvSpPr>
            <a:spLocks noGrp="1"/>
          </p:cNvSpPr>
          <p:nvPr userDrawn="1">
            <p:ph type="body" sz="quarter" idx="4294967295"/>
          </p:nvPr>
        </p:nvSpPr>
        <p:spPr>
          <a:xfrm>
            <a:off x="430213" y="2390775"/>
            <a:ext cx="4478337" cy="1008063"/>
          </a:xfrm>
        </p:spPr>
        <p:txBody>
          <a:bodyPr/>
          <a:lstStyle/>
          <a:p>
            <a:pPr lvl="0"/>
            <a:r>
              <a:rPr lang="zh-CN" altLang="en-US" sz="1400" dirty="0" smtClean="0">
                <a:solidFill>
                  <a:srgbClr val="FFFFFF"/>
                </a:solidFill>
                <a:latin typeface="微软雅黑" panose="020B0503020204020204" charset="-122"/>
                <a:cs typeface="Arial" panose="020B0604020202020204" pitchFamily="34" charset="0"/>
              </a:rPr>
              <a:t>单击此处编辑母版文本样式</a:t>
            </a:r>
            <a:endParaRPr lang="zh-CN" altLang="en-US" sz="1400" dirty="0" smtClean="0">
              <a:solidFill>
                <a:srgbClr val="FFFFFF"/>
              </a:solidFill>
              <a:latin typeface="微软雅黑" panose="020B0503020204020204" charset="-122"/>
              <a:cs typeface="Arial" panose="020B0604020202020204" pitchFamily="34" charset="0"/>
            </a:endParaRPr>
          </a:p>
        </p:txBody>
      </p:sp>
      <p:sp>
        <p:nvSpPr>
          <p:cNvPr id="5" name="Subtitle 6"/>
          <p:cNvSpPr>
            <a:spLocks noGrp="1"/>
          </p:cNvSpPr>
          <p:nvPr userDrawn="1">
            <p:ph type="subTitle" idx="9"/>
          </p:nvPr>
        </p:nvSpPr>
        <p:spPr>
          <a:xfrm>
            <a:off x="430213" y="1314450"/>
            <a:ext cx="6400800" cy="561975"/>
          </a:xfrm>
        </p:spPr>
        <p:txBody>
          <a:bodyPr/>
          <a:lstStyle/>
          <a:p>
            <a:pPr>
              <a:lnSpc>
                <a:spcPct val="100000"/>
              </a:lnSpc>
            </a:pPr>
            <a:r>
              <a:rPr lang="zh-CN" altLang="en-US" sz="2200" smtClean="0">
                <a:solidFill>
                  <a:srgbClr val="8CC63E"/>
                </a:solidFill>
                <a:latin typeface="微软雅黑" panose="020B0503020204020204" charset="-122"/>
              </a:rPr>
              <a:t>单击此处编辑母版副标题样式</a:t>
            </a:r>
            <a:endParaRPr lang="en-US" sz="2200">
              <a:solidFill>
                <a:srgbClr val="8CC63E"/>
              </a:solidFill>
              <a:latin typeface="微软雅黑" panose="020B0503020204020204" charset="-122"/>
            </a:endParaRPr>
          </a:p>
        </p:txBody>
      </p:sp>
      <p:sp>
        <p:nvSpPr>
          <p:cNvPr id="7" name="Title 7"/>
          <p:cNvSpPr>
            <a:spLocks noGrp="1"/>
          </p:cNvSpPr>
          <p:nvPr userDrawn="1">
            <p:ph type="ctrTitle" idx="19"/>
          </p:nvPr>
        </p:nvSpPr>
        <p:spPr>
          <a:xfrm>
            <a:off x="430213" y="860425"/>
            <a:ext cx="6400800" cy="444500"/>
          </a:xfrm>
        </p:spPr>
        <p:txBody>
          <a:bodyPr/>
          <a:lstStyle/>
          <a:p>
            <a:r>
              <a:rPr lang="zh-CN" altLang="en-US" sz="2800" b="1" smtClean="0">
                <a:solidFill>
                  <a:schemeClr val="bg1"/>
                </a:solidFill>
                <a:latin typeface="微软雅黑" panose="020B0503020204020204" charset="-122"/>
              </a:rPr>
              <a:t>单击此处编辑母版标题样式</a:t>
            </a:r>
            <a:endParaRPr lang="en-US" sz="2800" b="1" dirty="0">
              <a:solidFill>
                <a:schemeClr val="bg1"/>
              </a:solidFill>
              <a:latin typeface="微软雅黑" panose="020B0503020204020204" charset="-122"/>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目录">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2">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358775" y="1200150"/>
            <a:ext cx="4168775" cy="3189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79950" y="1200150"/>
            <a:ext cx="4170363" cy="3189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2">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358775" y="1200150"/>
            <a:ext cx="4168775" cy="3189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79950" y="1200150"/>
            <a:ext cx="4170363" cy="3189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3">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358775" y="1200150"/>
            <a:ext cx="5065280" cy="3189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5569527" y="1200150"/>
            <a:ext cx="3280786" cy="3189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目录">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封底">
    <p:spTree>
      <p:nvGrpSpPr>
        <p:cNvPr id="1" name=""/>
        <p:cNvGrpSpPr/>
        <p:nvPr/>
      </p:nvGrpSpPr>
      <p:grpSpPr>
        <a:xfrm>
          <a:off x="0" y="0"/>
          <a:ext cx="0" cy="0"/>
          <a:chOff x="0" y="0"/>
          <a:chExt cx="0" cy="0"/>
        </a:xfrm>
      </p:grpSpPr>
      <p:sp>
        <p:nvSpPr>
          <p:cNvPr id="4" name="标题 1"/>
          <p:cNvSpPr txBox="1"/>
          <p:nvPr userDrawn="1"/>
        </p:nvSpPr>
        <p:spPr bwMode="auto">
          <a:xfrm>
            <a:off x="1338944" y="1396723"/>
            <a:ext cx="2429189" cy="1101725"/>
          </a:xfrm>
          <a:prstGeom prst="rect">
            <a:avLst/>
          </a:prstGeom>
          <a:noFill/>
          <a:ln w="9525">
            <a:noFill/>
            <a:miter lim="800000"/>
          </a:ln>
        </p:spPr>
        <p:txBody>
          <a:bodyPr vert="horz" wrap="square" lIns="0" tIns="0" rIns="0" bIns="0" numCol="1" anchor="t" anchorCtr="0" compatLnSpc="1"/>
          <a:lstStyle>
            <a:lvl1pPr>
              <a:defRPr sz="4000"/>
            </a:lvl1pPr>
          </a:lstStyle>
          <a:p>
            <a:pPr marL="0" marR="0" lvl="0" indent="0" algn="l" defTabSz="457200" rtl="0" eaLnBrk="1" fontAlgn="base" latinLnBrk="0" hangingPunct="1">
              <a:lnSpc>
                <a:spcPct val="100000"/>
              </a:lnSpc>
              <a:spcBef>
                <a:spcPct val="0"/>
              </a:spcBef>
              <a:spcAft>
                <a:spcPct val="0"/>
              </a:spcAft>
              <a:buClrTx/>
              <a:buSzTx/>
              <a:buFontTx/>
              <a:buNone/>
              <a:defRPr/>
            </a:pPr>
            <a:r>
              <a:rPr kumimoji="0" lang="zh-CN" altLang="en-US" sz="4800" b="0" i="0" u="none" strike="noStrike" kern="0" cap="none" spc="0" normalizeH="0" baseline="0" noProof="0" dirty="0" smtClean="0">
                <a:ln>
                  <a:noFill/>
                </a:ln>
                <a:solidFill>
                  <a:schemeClr val="bg1"/>
                </a:solidFill>
                <a:effectLst/>
                <a:uLnTx/>
                <a:uFillTx/>
                <a:latin typeface="+mj-lt"/>
                <a:ea typeface="+mj-ea"/>
                <a:cs typeface="+mj-cs"/>
              </a:rPr>
              <a:t>谢谢！</a:t>
            </a:r>
            <a:endParaRPr kumimoji="0" lang="zh-CN" altLang="en-US" sz="4800" b="0" i="0" u="none" strike="noStrike" kern="0" cap="none" spc="0" normalizeH="0" baseline="0" noProof="0" dirty="0" smtClean="0">
              <a:ln>
                <a:noFill/>
              </a:ln>
              <a:solidFill>
                <a:schemeClr val="bg1"/>
              </a:solidFill>
              <a:effectLst/>
              <a:uLnTx/>
              <a:uFillTx/>
              <a:latin typeface="+mj-lt"/>
              <a:ea typeface="+mj-ea"/>
              <a:cs typeface="+mj-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封底">
    <p:spTree>
      <p:nvGrpSpPr>
        <p:cNvPr id="1" name=""/>
        <p:cNvGrpSpPr/>
        <p:nvPr/>
      </p:nvGrpSpPr>
      <p:grpSpPr>
        <a:xfrm>
          <a:off x="0" y="0"/>
          <a:ext cx="0" cy="0"/>
          <a:chOff x="0" y="0"/>
          <a:chExt cx="0" cy="0"/>
        </a:xfrm>
      </p:grpSpPr>
      <p:sp>
        <p:nvSpPr>
          <p:cNvPr id="2" name="标题占位符 1"/>
          <p:cNvSpPr>
            <a:spLocks noGrp="1" noChangeArrowheads="1"/>
          </p:cNvSpPr>
          <p:nvPr>
            <p:ph type="title" hasCustomPrompt="1"/>
          </p:nvPr>
        </p:nvSpPr>
        <p:spPr bwMode="auto">
          <a:xfrm>
            <a:off x="1112838" y="1502569"/>
            <a:ext cx="4843462" cy="721519"/>
          </a:xfrm>
          <a:prstGeom prst="rect">
            <a:avLst/>
          </a:prstGeom>
          <a:noFill/>
          <a:ln w="9525">
            <a:noFill/>
            <a:miter lim="800000"/>
          </a:ln>
        </p:spPr>
        <p:txBody>
          <a:bodyPr vert="horz" wrap="square" lIns="0" tIns="0" rIns="0" bIns="0" numCol="1" anchor="t" anchorCtr="0" compatLnSpc="1"/>
          <a:lstStyle>
            <a:lvl1pPr>
              <a:defRPr>
                <a:solidFill>
                  <a:schemeClr val="bg1"/>
                </a:solidFill>
              </a:defRPr>
            </a:lvl1pPr>
          </a:lstStyle>
          <a:p>
            <a:pPr lvl="0"/>
            <a:r>
              <a:rPr lang="zh-CN" altLang="en-US" dirty="0" smtClean="0"/>
              <a:t>谢谢</a:t>
            </a:r>
            <a:r>
              <a:rPr lang="en-US" altLang="zh-CN" dirty="0" smtClean="0"/>
              <a:t>!</a:t>
            </a:r>
            <a:endParaRPr lang="zh-CN" altLang="zh-CN" dirty="0" smtClean="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封面">
    <p:spTree>
      <p:nvGrpSpPr>
        <p:cNvPr id="1" name=""/>
        <p:cNvGrpSpPr/>
        <p:nvPr/>
      </p:nvGrpSpPr>
      <p:grpSpPr>
        <a:xfrm>
          <a:off x="0" y="0"/>
          <a:ext cx="0" cy="0"/>
          <a:chOff x="0" y="0"/>
          <a:chExt cx="0" cy="0"/>
        </a:xfrm>
      </p:grpSpPr>
      <p:sp>
        <p:nvSpPr>
          <p:cNvPr id="2" name="Text Placeholder 2"/>
          <p:cNvSpPr>
            <a:spLocks noGrp="1"/>
          </p:cNvSpPr>
          <p:nvPr userDrawn="1">
            <p:ph type="body" sz="quarter" idx="4294967295"/>
          </p:nvPr>
        </p:nvSpPr>
        <p:spPr>
          <a:xfrm>
            <a:off x="336550" y="2115741"/>
            <a:ext cx="4478338" cy="1007269"/>
          </a:xfrm>
          <a:prstGeom prst="rect">
            <a:avLst/>
          </a:prstGeom>
        </p:spPr>
        <p:txBody>
          <a:bodyPr/>
          <a:lstStyle/>
          <a:p>
            <a:pPr marL="0" lvl="0" indent="0" eaLnBrk="1" hangingPunct="1">
              <a:buFont typeface="Arial" panose="020B0604020202020204" pitchFamily="34" charset="0"/>
              <a:buNone/>
            </a:pPr>
            <a:r>
              <a:rPr lang="zh-CN" altLang="en-US" sz="1400" dirty="0" smtClean="0">
                <a:solidFill>
                  <a:srgbClr val="FFFFFF"/>
                </a:solidFill>
                <a:latin typeface="微软雅黑" panose="020B0503020204020204" charset="-122"/>
              </a:rPr>
              <a:t>单击此处编辑母版文本样式</a:t>
            </a:r>
            <a:endParaRPr lang="zh-CN" altLang="en-US" sz="1400" dirty="0" smtClean="0">
              <a:solidFill>
                <a:srgbClr val="FFFFFF"/>
              </a:solidFill>
              <a:latin typeface="微软雅黑" panose="020B0503020204020204" charset="-122"/>
            </a:endParaRPr>
          </a:p>
        </p:txBody>
      </p:sp>
      <p:sp>
        <p:nvSpPr>
          <p:cNvPr id="3" name="Subtitle 1"/>
          <p:cNvSpPr>
            <a:spLocks noGrp="1"/>
          </p:cNvSpPr>
          <p:nvPr userDrawn="1">
            <p:ph type="subTitle" idx="9"/>
          </p:nvPr>
        </p:nvSpPr>
        <p:spPr>
          <a:xfrm>
            <a:off x="336550" y="860822"/>
            <a:ext cx="6400800" cy="561975"/>
          </a:xfrm>
          <a:prstGeom prst="rect">
            <a:avLst/>
          </a:prstGeom>
        </p:spPr>
        <p:txBody>
          <a:bodyPr/>
          <a:lstStyle/>
          <a:p>
            <a:pPr marL="0" indent="0" eaLnBrk="1" hangingPunct="1">
              <a:buFont typeface="Arial" panose="020B0604020202020204" pitchFamily="34" charset="0"/>
              <a:buNone/>
            </a:pPr>
            <a:r>
              <a:rPr lang="zh-CN" altLang="en-US" smtClean="0">
                <a:solidFill>
                  <a:srgbClr val="8CC63E"/>
                </a:solidFill>
              </a:rPr>
              <a:t>单击此处编辑母版副标题样式</a:t>
            </a:r>
            <a:endParaRPr lang="en-US" altLang="zh-CN" dirty="0" smtClean="0">
              <a:solidFill>
                <a:srgbClr val="8CC63E"/>
              </a:solidFill>
            </a:endParaRPr>
          </a:p>
        </p:txBody>
      </p:sp>
      <p:sp>
        <p:nvSpPr>
          <p:cNvPr id="4" name="Title 3"/>
          <p:cNvSpPr>
            <a:spLocks noGrp="1"/>
          </p:cNvSpPr>
          <p:nvPr userDrawn="1">
            <p:ph type="ctrTitle" idx="19"/>
          </p:nvPr>
        </p:nvSpPr>
        <p:spPr>
          <a:xfrm>
            <a:off x="336550" y="407194"/>
            <a:ext cx="6400800" cy="444104"/>
          </a:xfrm>
          <a:prstGeom prst="rect">
            <a:avLst/>
          </a:prstGeom>
        </p:spPr>
        <p:txBody>
          <a:bodyPr/>
          <a:lstStyle/>
          <a:p>
            <a:pPr eaLnBrk="1" hangingPunct="1"/>
            <a:r>
              <a:rPr lang="zh-CN" altLang="en-US" b="1" smtClean="0">
                <a:solidFill>
                  <a:schemeClr val="bg1"/>
                </a:solidFill>
              </a:rPr>
              <a:t>单击此处编辑母版标题样式</a:t>
            </a:r>
            <a:endParaRPr lang="en-US" altLang="zh-CN" b="1" dirty="0" smtClean="0">
              <a:solidFill>
                <a:schemeClr val="bg1"/>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cSld name="2">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358775" y="1200150"/>
            <a:ext cx="4168775" cy="3189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79950" y="1200150"/>
            <a:ext cx="4170363" cy="3189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4" name="内容占位符 3"/>
          <p:cNvSpPr>
            <a:spLocks noGrp="1"/>
          </p:cNvSpPr>
          <p:nvPr>
            <p:ph sz="quarter" idx="10"/>
          </p:nvPr>
        </p:nvSpPr>
        <p:spPr>
          <a:xfrm>
            <a:off x="333375" y="1331259"/>
            <a:ext cx="8516938" cy="3318132"/>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2">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358776" y="1200150"/>
            <a:ext cx="4168775" cy="3189685"/>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79950" y="1200150"/>
            <a:ext cx="4170363" cy="3189685"/>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
    <p:spTree>
      <p:nvGrpSpPr>
        <p:cNvPr id="1" name=""/>
        <p:cNvGrpSpPr/>
        <p:nvPr/>
      </p:nvGrpSpPr>
      <p:grpSpPr>
        <a:xfrm>
          <a:off x="0" y="0"/>
          <a:ext cx="0" cy="0"/>
          <a:chOff x="0" y="0"/>
          <a:chExt cx="0" cy="0"/>
        </a:xfrm>
      </p:grpSpPr>
      <p:sp>
        <p:nvSpPr>
          <p:cNvPr id="2" name="标题 1"/>
          <p:cNvSpPr>
            <a:spLocks noGrp="1"/>
          </p:cNvSpPr>
          <p:nvPr>
            <p:ph type="title"/>
          </p:nvPr>
        </p:nvSpPr>
        <p:spPr>
          <a:xfrm>
            <a:off x="333375" y="341710"/>
            <a:ext cx="8516938" cy="721519"/>
          </a:xfr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358775" y="1200150"/>
            <a:ext cx="4925919" cy="3189685"/>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4" name="内容占位符 3"/>
          <p:cNvSpPr>
            <a:spLocks noGrp="1"/>
          </p:cNvSpPr>
          <p:nvPr>
            <p:ph sz="half" idx="2"/>
          </p:nvPr>
        </p:nvSpPr>
        <p:spPr>
          <a:xfrm>
            <a:off x="5459506" y="1200150"/>
            <a:ext cx="3390807" cy="3189685"/>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pic>
        <p:nvPicPr>
          <p:cNvPr id="4" name="图片 3"/>
          <p:cNvPicPr>
            <a:picLocks noChangeAspect="1"/>
          </p:cNvPicPr>
          <p:nvPr userDrawn="1"/>
        </p:nvPicPr>
        <p:blipFill rotWithShape="1">
          <a:blip r:embed="rId2" cstate="screen"/>
          <a:srcRect/>
          <a:stretch>
            <a:fillRect/>
          </a:stretch>
        </p:blipFill>
        <p:spPr>
          <a:xfrm>
            <a:off x="0" y="0"/>
            <a:ext cx="9144000" cy="5143500"/>
          </a:xfrm>
          <a:prstGeom prst="rect">
            <a:avLst/>
          </a:prstGeom>
        </p:spPr>
      </p:pic>
      <p:sp>
        <p:nvSpPr>
          <p:cNvPr id="3" name="矩形 2"/>
          <p:cNvSpPr/>
          <p:nvPr userDrawn="1"/>
        </p:nvSpPr>
        <p:spPr>
          <a:xfrm>
            <a:off x="259080" y="228600"/>
            <a:ext cx="8625840" cy="4686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grpSp>
        <p:nvGrpSpPr>
          <p:cNvPr id="10" name="组合 9"/>
          <p:cNvGrpSpPr/>
          <p:nvPr userDrawn="1"/>
        </p:nvGrpSpPr>
        <p:grpSpPr>
          <a:xfrm>
            <a:off x="659569" y="4681613"/>
            <a:ext cx="309707" cy="61913"/>
            <a:chOff x="219025" y="6679031"/>
            <a:chExt cx="412943" cy="82550"/>
          </a:xfrm>
          <a:solidFill>
            <a:srgbClr val="7E60F9"/>
          </a:solidFill>
        </p:grpSpPr>
        <p:sp>
          <p:nvSpPr>
            <p:cNvPr id="11" name="椭圆 10"/>
            <p:cNvSpPr/>
            <p:nvPr/>
          </p:nvSpPr>
          <p:spPr>
            <a:xfrm>
              <a:off x="549418" y="6679031"/>
              <a:ext cx="82550"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12" name="椭圆 11"/>
            <p:cNvSpPr/>
            <p:nvPr/>
          </p:nvSpPr>
          <p:spPr>
            <a:xfrm>
              <a:off x="219025" y="6679031"/>
              <a:ext cx="82550"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13" name="椭圆 12"/>
            <p:cNvSpPr/>
            <p:nvPr/>
          </p:nvSpPr>
          <p:spPr>
            <a:xfrm>
              <a:off x="384222" y="6679031"/>
              <a:ext cx="82550" cy="825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4" name="内容占位符 3"/>
          <p:cNvSpPr>
            <a:spLocks noGrp="1"/>
          </p:cNvSpPr>
          <p:nvPr>
            <p:ph sz="quarter" idx="10"/>
          </p:nvPr>
        </p:nvSpPr>
        <p:spPr>
          <a:xfrm>
            <a:off x="333375" y="1331259"/>
            <a:ext cx="8516938" cy="3318132"/>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2">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358776" y="1200150"/>
            <a:ext cx="4168775" cy="3189685"/>
          </a:xfrm>
        </p:spPr>
        <p:txBody>
          <a:bodyPr/>
          <a:lstStyle>
            <a:lvl1pPr>
              <a:defRPr sz="20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4" name="内容占位符 3"/>
          <p:cNvSpPr>
            <a:spLocks noGrp="1"/>
          </p:cNvSpPr>
          <p:nvPr>
            <p:ph sz="half" idx="2"/>
          </p:nvPr>
        </p:nvSpPr>
        <p:spPr>
          <a:xfrm>
            <a:off x="4679951" y="1200150"/>
            <a:ext cx="4170363" cy="3189685"/>
          </a:xfrm>
        </p:spPr>
        <p:txBody>
          <a:bodyPr/>
          <a:lstStyle>
            <a:lvl1pPr>
              <a:defRPr sz="20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
    <p:spTree>
      <p:nvGrpSpPr>
        <p:cNvPr id="1" name=""/>
        <p:cNvGrpSpPr/>
        <p:nvPr/>
      </p:nvGrpSpPr>
      <p:grpSpPr>
        <a:xfrm>
          <a:off x="0" y="0"/>
          <a:ext cx="0" cy="0"/>
          <a:chOff x="0" y="0"/>
          <a:chExt cx="0" cy="0"/>
        </a:xfrm>
      </p:grpSpPr>
      <p:sp>
        <p:nvSpPr>
          <p:cNvPr id="2" name="标题 1"/>
          <p:cNvSpPr>
            <a:spLocks noGrp="1"/>
          </p:cNvSpPr>
          <p:nvPr>
            <p:ph type="title"/>
          </p:nvPr>
        </p:nvSpPr>
        <p:spPr>
          <a:xfrm>
            <a:off x="333375" y="341710"/>
            <a:ext cx="8516938" cy="721519"/>
          </a:xfr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358776" y="1200150"/>
            <a:ext cx="4925919" cy="3189685"/>
          </a:xfrm>
        </p:spPr>
        <p:txBody>
          <a:bodyPr/>
          <a:lstStyle>
            <a:lvl1pPr>
              <a:defRPr sz="20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4" name="内容占位符 3"/>
          <p:cNvSpPr>
            <a:spLocks noGrp="1"/>
          </p:cNvSpPr>
          <p:nvPr>
            <p:ph sz="half" idx="2"/>
          </p:nvPr>
        </p:nvSpPr>
        <p:spPr>
          <a:xfrm>
            <a:off x="5459507" y="1200150"/>
            <a:ext cx="3390807" cy="3189685"/>
          </a:xfrm>
        </p:spPr>
        <p:txBody>
          <a:bodyPr/>
          <a:lstStyle>
            <a:lvl1pPr>
              <a:defRPr sz="20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4" Type="http://schemas.openxmlformats.org/officeDocument/2006/relationships/theme" Target="../theme/theme1.xml"/><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4" Type="http://schemas.openxmlformats.org/officeDocument/2006/relationships/theme" Target="../theme/theme2.xml"/><Relationship Id="rId3" Type="http://schemas.openxmlformats.org/officeDocument/2006/relationships/image" Target="../media/image3.jpeg"/><Relationship Id="rId2" Type="http://schemas.openxmlformats.org/officeDocument/2006/relationships/slideLayout" Target="../slideLayouts/slideLayout3.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6" Type="http://schemas.openxmlformats.org/officeDocument/2006/relationships/theme" Target="../theme/theme3.xml"/><Relationship Id="rId5" Type="http://schemas.openxmlformats.org/officeDocument/2006/relationships/image" Target="../media/image4.jpeg"/><Relationship Id="rId4" Type="http://schemas.openxmlformats.org/officeDocument/2006/relationships/slideLayout" Target="../slideLayouts/slideLayout7.xml"/><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image" Target="../media/image5.jpeg"/><Relationship Id="rId1" Type="http://schemas.openxmlformats.org/officeDocument/2006/relationships/slideLayout" Target="../slideLayouts/slideLayout8.xml"/></Relationships>
</file>

<file path=ppt/slideMasters/_rels/slideMaster5.xml.rels><?xml version="1.0" encoding="UTF-8" standalone="yes"?>
<Relationships xmlns="http://schemas.openxmlformats.org/package/2006/relationships"><Relationship Id="rId4" Type="http://schemas.openxmlformats.org/officeDocument/2006/relationships/theme" Target="../theme/theme5.xml"/><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9.xml"/></Relationships>
</file>

<file path=ppt/slideMasters/_rels/slideMaster6.xml.rels><?xml version="1.0" encoding="UTF-8" standalone="yes"?>
<Relationships xmlns="http://schemas.openxmlformats.org/package/2006/relationships"><Relationship Id="rId5" Type="http://schemas.openxmlformats.org/officeDocument/2006/relationships/theme" Target="../theme/theme6.xml"/><Relationship Id="rId4" Type="http://schemas.openxmlformats.org/officeDocument/2006/relationships/image" Target="../media/image9.png"/><Relationship Id="rId3" Type="http://schemas.openxmlformats.org/officeDocument/2006/relationships/image" Target="../media/image8.jpeg"/><Relationship Id="rId2" Type="http://schemas.openxmlformats.org/officeDocument/2006/relationships/slideLayout" Target="../slideLayouts/slideLayout11.xml"/><Relationship Id="rId1" Type="http://schemas.openxmlformats.org/officeDocument/2006/relationships/slideLayout" Target="../slideLayouts/slideLayout10.xml"/></Relationships>
</file>

<file path=ppt/slideMasters/_rels/slideMaster7.xml.rels><?xml version="1.0" encoding="UTF-8" standalone="yes"?>
<Relationships xmlns="http://schemas.openxmlformats.org/package/2006/relationships"><Relationship Id="rId6" Type="http://schemas.openxmlformats.org/officeDocument/2006/relationships/theme" Target="../theme/theme7.xml"/><Relationship Id="rId5" Type="http://schemas.openxmlformats.org/officeDocument/2006/relationships/image" Target="../media/image11.jpeg"/><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_rels/slideMaster8.xml.rels><?xml version="1.0" encoding="UTF-8" standalone="yes"?>
<Relationships xmlns="http://schemas.openxmlformats.org/package/2006/relationships"><Relationship Id="rId5" Type="http://schemas.openxmlformats.org/officeDocument/2006/relationships/theme" Target="../theme/theme8.xml"/><Relationship Id="rId4" Type="http://schemas.openxmlformats.org/officeDocument/2006/relationships/image" Target="../media/image12.jpeg"/><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050" name="Rectangle 8"/>
          <p:cNvSpPr>
            <a:spLocks noChangeArrowheads="1"/>
          </p:cNvSpPr>
          <p:nvPr/>
        </p:nvSpPr>
        <p:spPr bwMode="auto">
          <a:xfrm>
            <a:off x="9236075" y="2576513"/>
            <a:ext cx="1360488" cy="1235075"/>
          </a:xfrm>
          <a:prstGeom prst="rect">
            <a:avLst/>
          </a:prstGeom>
          <a:noFill/>
          <a:ln w="9525">
            <a:noFill/>
            <a:miter lim="800000"/>
          </a:ln>
        </p:spPr>
        <p:txBody>
          <a:bodyPr lIns="93442" tIns="46725" rIns="93442" bIns="46725" anchor="b" anchorCtr="1">
            <a:spAutoFit/>
          </a:bodyPr>
          <a:lstStyle/>
          <a:p>
            <a:pPr defTabSz="934720"/>
            <a:r>
              <a:rPr lang="en-US" altLang="en-US" sz="900" noProof="1">
                <a:solidFill>
                  <a:schemeClr val="bg1"/>
                </a:solidFill>
                <a:latin typeface="Arial" panose="020B0604020202020204" pitchFamily="34" charset="0"/>
                <a:ea typeface="Heiti SC Light"/>
                <a:cs typeface="Heiti SC Light"/>
              </a:rPr>
              <a:t>Title:</a:t>
            </a:r>
            <a:endParaRPr lang="en-US" altLang="en-US" sz="900" noProof="1">
              <a:solidFill>
                <a:schemeClr val="bg1"/>
              </a:solidFill>
              <a:latin typeface="Arial" panose="020B0604020202020204" pitchFamily="34" charset="0"/>
              <a:ea typeface="Heiti SC Light"/>
              <a:cs typeface="Heiti SC Light"/>
            </a:endParaRPr>
          </a:p>
          <a:p>
            <a:pPr defTabSz="934720"/>
            <a:r>
              <a:rPr lang="en-US" altLang="en-US" sz="800" noProof="1">
                <a:solidFill>
                  <a:schemeClr val="bg1"/>
                </a:solidFill>
                <a:latin typeface="Arial" panose="020B0604020202020204" pitchFamily="34" charset="0"/>
                <a:ea typeface="Heiti SC Light"/>
                <a:cs typeface="Heiti SC Light"/>
              </a:rPr>
              <a:t>Type: </a:t>
            </a:r>
            <a:r>
              <a:rPr lang="en-US" altLang="en-US" sz="800" noProof="1">
                <a:solidFill>
                  <a:schemeClr val="bg1"/>
                </a:solidFill>
                <a:latin typeface="Arial" panose="020B0604020202020204" pitchFamily="34" charset="0"/>
                <a:ea typeface="MS PGothic" panose="020B0600070205080204" pitchFamily="34" charset="-128"/>
              </a:rPr>
              <a:t>Arial</a:t>
            </a:r>
            <a:endParaRPr lang="en-US" sz="800">
              <a:solidFill>
                <a:schemeClr val="bg1"/>
              </a:solidFill>
              <a:latin typeface="Arial" panose="020B0604020202020204" pitchFamily="34" charset="0"/>
            </a:endParaRPr>
          </a:p>
          <a:p>
            <a:pPr defTabSz="934720"/>
            <a:r>
              <a:rPr lang="en-US" altLang="en-US" sz="800" noProof="1">
                <a:solidFill>
                  <a:schemeClr val="bg1"/>
                </a:solidFill>
                <a:latin typeface="Arial" panose="020B0604020202020204" pitchFamily="34" charset="0"/>
                <a:ea typeface="Heiti SC Light"/>
                <a:cs typeface="Heiti SC Light"/>
              </a:rPr>
              <a:t>Size：32-24-pt</a:t>
            </a:r>
            <a:endParaRPr lang="en-US" altLang="en-US" sz="800" noProof="1">
              <a:solidFill>
                <a:schemeClr val="bg1"/>
              </a:solidFill>
              <a:latin typeface="Arial" panose="020B0604020202020204" pitchFamily="34" charset="0"/>
              <a:ea typeface="Heiti SC Light"/>
              <a:cs typeface="Heiti SC Light"/>
            </a:endParaRPr>
          </a:p>
          <a:p>
            <a:pPr defTabSz="934720"/>
            <a:r>
              <a:rPr lang="en-US" altLang="en-US" sz="800" noProof="1">
                <a:solidFill>
                  <a:schemeClr val="bg1"/>
                </a:solidFill>
                <a:latin typeface="Arial" panose="020B0604020202020204" pitchFamily="34" charset="0"/>
                <a:ea typeface="Heiti SC Light"/>
                <a:cs typeface="Heiti SC Light"/>
              </a:rPr>
              <a:t>Color：The ZTE blue </a:t>
            </a:r>
            <a:endParaRPr lang="en-US" altLang="en-US" sz="800" noProof="1">
              <a:solidFill>
                <a:schemeClr val="bg1"/>
              </a:solidFill>
              <a:latin typeface="Arial" panose="020B0604020202020204" pitchFamily="34" charset="0"/>
              <a:ea typeface="Heiti SC Light"/>
              <a:cs typeface="Heiti SC Light"/>
            </a:endParaRPr>
          </a:p>
          <a:p>
            <a:pPr defTabSz="934720"/>
            <a:endParaRPr lang="en-US" altLang="en-US" sz="900" noProof="1">
              <a:solidFill>
                <a:schemeClr val="bg1"/>
              </a:solidFill>
              <a:latin typeface="Arial" panose="020B0604020202020204" pitchFamily="34" charset="0"/>
              <a:ea typeface="Heiti SC Light"/>
              <a:cs typeface="Heiti SC Light"/>
            </a:endParaRPr>
          </a:p>
          <a:p>
            <a:pPr defTabSz="934720"/>
            <a:r>
              <a:rPr lang="en-US" altLang="en-US" sz="900" noProof="1">
                <a:solidFill>
                  <a:schemeClr val="bg1"/>
                </a:solidFill>
                <a:latin typeface="Arial" panose="020B0604020202020204" pitchFamily="34" charset="0"/>
                <a:ea typeface="Heiti SC Light"/>
                <a:cs typeface="Heiti SC Light"/>
              </a:rPr>
              <a:t>Subtitle:</a:t>
            </a:r>
            <a:endParaRPr lang="en-US" altLang="en-US" sz="900" noProof="1">
              <a:solidFill>
                <a:schemeClr val="bg1"/>
              </a:solidFill>
              <a:latin typeface="Arial" panose="020B0604020202020204" pitchFamily="34" charset="0"/>
              <a:ea typeface="Heiti SC Light"/>
              <a:cs typeface="Heiti SC Light"/>
            </a:endParaRPr>
          </a:p>
          <a:p>
            <a:pPr defTabSz="934720"/>
            <a:r>
              <a:rPr lang="en-US" altLang="en-US" sz="800" noProof="1">
                <a:solidFill>
                  <a:schemeClr val="bg1"/>
                </a:solidFill>
                <a:latin typeface="Arial" panose="020B0604020202020204" pitchFamily="34" charset="0"/>
                <a:ea typeface="Heiti SC Light"/>
                <a:cs typeface="Heiti SC Light"/>
              </a:rPr>
              <a:t>Type: </a:t>
            </a:r>
            <a:r>
              <a:rPr lang="en-US" altLang="en-US" sz="800" noProof="1">
                <a:solidFill>
                  <a:schemeClr val="bg1"/>
                </a:solidFill>
                <a:latin typeface="Arial" panose="020B0604020202020204" pitchFamily="34" charset="0"/>
                <a:ea typeface="MS PGothic" panose="020B0600070205080204" pitchFamily="34" charset="-128"/>
              </a:rPr>
              <a:t>Arial</a:t>
            </a:r>
            <a:endParaRPr lang="en-US" sz="800">
              <a:solidFill>
                <a:schemeClr val="bg1"/>
              </a:solidFill>
              <a:latin typeface="Arial" panose="020B0604020202020204" pitchFamily="34" charset="0"/>
            </a:endParaRPr>
          </a:p>
          <a:p>
            <a:pPr defTabSz="934720"/>
            <a:r>
              <a:rPr lang="en-US" altLang="en-US" sz="800" noProof="1">
                <a:solidFill>
                  <a:schemeClr val="bg1"/>
                </a:solidFill>
                <a:latin typeface="Arial" panose="020B0604020202020204" pitchFamily="34" charset="0"/>
                <a:ea typeface="Heiti SC Light"/>
                <a:cs typeface="Heiti SC Light"/>
              </a:rPr>
              <a:t>Size：20pt</a:t>
            </a:r>
            <a:endParaRPr lang="en-US" altLang="en-US" sz="800" noProof="1">
              <a:solidFill>
                <a:schemeClr val="bg1"/>
              </a:solidFill>
              <a:latin typeface="Arial" panose="020B0604020202020204" pitchFamily="34" charset="0"/>
              <a:ea typeface="Heiti SC Light"/>
              <a:cs typeface="Heiti SC Light"/>
            </a:endParaRPr>
          </a:p>
          <a:p>
            <a:pPr defTabSz="934720"/>
            <a:r>
              <a:rPr lang="en-US" altLang="en-US" sz="800" noProof="1">
                <a:solidFill>
                  <a:schemeClr val="bg1"/>
                </a:solidFill>
                <a:latin typeface="Arial" panose="020B0604020202020204" pitchFamily="34" charset="0"/>
                <a:ea typeface="Heiti SC Light"/>
                <a:cs typeface="Heiti SC Light"/>
              </a:rPr>
              <a:t>Color: The ZTE green</a:t>
            </a:r>
            <a:endParaRPr lang="en-US" altLang="en-US" sz="800" noProof="1">
              <a:solidFill>
                <a:schemeClr val="bg1"/>
              </a:solidFill>
              <a:latin typeface="Arial" panose="020B0604020202020204" pitchFamily="34" charset="0"/>
              <a:ea typeface="Heiti SC Light"/>
              <a:cs typeface="Heiti SC Light"/>
            </a:endParaRPr>
          </a:p>
        </p:txBody>
      </p:sp>
      <p:sp>
        <p:nvSpPr>
          <p:cNvPr id="2051" name="TextBox 4"/>
          <p:cNvSpPr txBox="1">
            <a:spLocks noChangeArrowheads="1"/>
          </p:cNvSpPr>
          <p:nvPr/>
        </p:nvSpPr>
        <p:spPr bwMode="auto">
          <a:xfrm>
            <a:off x="5848350" y="4454525"/>
            <a:ext cx="309563" cy="365125"/>
          </a:xfrm>
          <a:prstGeom prst="rect">
            <a:avLst/>
          </a:prstGeom>
          <a:noFill/>
          <a:ln w="9525">
            <a:noFill/>
            <a:miter lim="800000"/>
          </a:ln>
        </p:spPr>
        <p:txBody>
          <a:bodyPr wrap="none">
            <a:spAutoFit/>
          </a:bodyPr>
          <a:lstStyle/>
          <a:p>
            <a:endParaRPr lang="en-US">
              <a:latin typeface="Arial" panose="020B0604020202020204" pitchFamily="34" charset="0"/>
            </a:endParaRPr>
          </a:p>
        </p:txBody>
      </p:sp>
      <p:sp>
        <p:nvSpPr>
          <p:cNvPr id="2052" name="TextBox 5"/>
          <p:cNvSpPr txBox="1">
            <a:spLocks noChangeArrowheads="1"/>
          </p:cNvSpPr>
          <p:nvPr/>
        </p:nvSpPr>
        <p:spPr bwMode="auto">
          <a:xfrm>
            <a:off x="4814888" y="4170363"/>
            <a:ext cx="309562" cy="366712"/>
          </a:xfrm>
          <a:prstGeom prst="rect">
            <a:avLst/>
          </a:prstGeom>
          <a:noFill/>
          <a:ln w="9525">
            <a:noFill/>
            <a:miter lim="800000"/>
          </a:ln>
        </p:spPr>
        <p:txBody>
          <a:bodyPr wrap="none">
            <a:spAutoFit/>
          </a:bodyPr>
          <a:lstStyle/>
          <a:p>
            <a:endParaRPr lang="en-US">
              <a:latin typeface="Arial" panose="020B0604020202020204" pitchFamily="34" charset="0"/>
            </a:endParaRPr>
          </a:p>
        </p:txBody>
      </p:sp>
      <p:sp>
        <p:nvSpPr>
          <p:cNvPr id="2053" name="TextBox 6"/>
          <p:cNvSpPr txBox="1">
            <a:spLocks noChangeArrowheads="1"/>
          </p:cNvSpPr>
          <p:nvPr/>
        </p:nvSpPr>
        <p:spPr bwMode="auto">
          <a:xfrm>
            <a:off x="4037013" y="3638550"/>
            <a:ext cx="309562" cy="365125"/>
          </a:xfrm>
          <a:prstGeom prst="rect">
            <a:avLst/>
          </a:prstGeom>
          <a:noFill/>
          <a:ln w="9525">
            <a:noFill/>
            <a:miter lim="800000"/>
          </a:ln>
        </p:spPr>
        <p:txBody>
          <a:bodyPr wrap="none">
            <a:spAutoFit/>
          </a:bodyPr>
          <a:lstStyle/>
          <a:p>
            <a:endParaRPr lang="en-US">
              <a:latin typeface="Arial" panose="020B0604020202020204" pitchFamily="34" charset="0"/>
            </a:endParaRPr>
          </a:p>
        </p:txBody>
      </p:sp>
      <p:grpSp>
        <p:nvGrpSpPr>
          <p:cNvPr id="2054" name="组 5"/>
          <p:cNvGrpSpPr/>
          <p:nvPr/>
        </p:nvGrpSpPr>
        <p:grpSpPr bwMode="auto">
          <a:xfrm>
            <a:off x="9364663" y="3851275"/>
            <a:ext cx="1392237" cy="989013"/>
            <a:chOff x="0" y="0"/>
            <a:chExt cx="1392554" cy="989008"/>
          </a:xfrm>
        </p:grpSpPr>
        <p:grpSp>
          <p:nvGrpSpPr>
            <p:cNvPr id="2055" name="组 6"/>
            <p:cNvGrpSpPr/>
            <p:nvPr/>
          </p:nvGrpSpPr>
          <p:grpSpPr bwMode="auto">
            <a:xfrm>
              <a:off x="0" y="0"/>
              <a:ext cx="935158" cy="254390"/>
              <a:chOff x="0" y="0"/>
              <a:chExt cx="935158" cy="254390"/>
            </a:xfrm>
          </p:grpSpPr>
          <p:sp>
            <p:nvSpPr>
              <p:cNvPr id="2056" name="矩形 18"/>
              <p:cNvSpPr>
                <a:spLocks noChangeArrowheads="1"/>
              </p:cNvSpPr>
              <p:nvPr/>
            </p:nvSpPr>
            <p:spPr bwMode="auto">
              <a:xfrm>
                <a:off x="0" y="0"/>
                <a:ext cx="254390" cy="254390"/>
              </a:xfrm>
              <a:prstGeom prst="rect">
                <a:avLst/>
              </a:prstGeom>
              <a:solidFill>
                <a:srgbClr val="008FD4"/>
              </a:solidFill>
              <a:ln w="9525">
                <a:noFill/>
                <a:miter lim="800000"/>
              </a:ln>
            </p:spPr>
            <p:txBody>
              <a:bodyPr anchor="ctr"/>
              <a:lstStyle/>
              <a:p>
                <a:pPr algn="ctr"/>
                <a:endParaRPr lang="zh-CN" altLang="en-US">
                  <a:solidFill>
                    <a:srgbClr val="FFFFFF"/>
                  </a:solidFill>
                  <a:latin typeface="Arial" panose="020B0604020202020204" pitchFamily="34" charset="0"/>
                </a:endParaRPr>
              </a:p>
            </p:txBody>
          </p:sp>
          <p:sp>
            <p:nvSpPr>
              <p:cNvPr id="2057" name="文本框 19"/>
              <p:cNvSpPr txBox="1">
                <a:spLocks noChangeArrowheads="1"/>
              </p:cNvSpPr>
              <p:nvPr/>
            </p:nvSpPr>
            <p:spPr bwMode="auto">
              <a:xfrm>
                <a:off x="217344" y="31110"/>
                <a:ext cx="717814" cy="200055"/>
              </a:xfrm>
              <a:prstGeom prst="rect">
                <a:avLst/>
              </a:prstGeom>
              <a:noFill/>
              <a:ln w="9525">
                <a:noFill/>
                <a:miter lim="800000"/>
              </a:ln>
            </p:spPr>
            <p:txBody>
              <a:bodyPr>
                <a:spAutoFit/>
              </a:bodyPr>
              <a:lstStyle/>
              <a:p>
                <a:r>
                  <a:rPr lang="en-US" sz="700" i="1">
                    <a:solidFill>
                      <a:schemeClr val="bg1"/>
                    </a:solidFill>
                    <a:latin typeface="Arial" panose="020B0604020202020204" pitchFamily="34" charset="0"/>
                  </a:rPr>
                  <a:t>G143, B212</a:t>
                </a:r>
                <a:endParaRPr lang="zh-CN" altLang="en-US" sz="700" i="1">
                  <a:solidFill>
                    <a:schemeClr val="bg1"/>
                  </a:solidFill>
                  <a:latin typeface="Arial" panose="020B0604020202020204" pitchFamily="34" charset="0"/>
                </a:endParaRPr>
              </a:p>
            </p:txBody>
          </p:sp>
        </p:grpSp>
        <p:grpSp>
          <p:nvGrpSpPr>
            <p:cNvPr id="2058" name="组 9"/>
            <p:cNvGrpSpPr/>
            <p:nvPr/>
          </p:nvGrpSpPr>
          <p:grpSpPr bwMode="auto">
            <a:xfrm>
              <a:off x="0" y="373460"/>
              <a:ext cx="1199362" cy="254390"/>
              <a:chOff x="0" y="0"/>
              <a:chExt cx="1199362" cy="254390"/>
            </a:xfrm>
          </p:grpSpPr>
          <p:sp>
            <p:nvSpPr>
              <p:cNvPr id="2059" name="矩形 14"/>
              <p:cNvSpPr>
                <a:spLocks noChangeArrowheads="1"/>
              </p:cNvSpPr>
              <p:nvPr/>
            </p:nvSpPr>
            <p:spPr bwMode="auto">
              <a:xfrm>
                <a:off x="0" y="0"/>
                <a:ext cx="254390" cy="254390"/>
              </a:xfrm>
              <a:prstGeom prst="rect">
                <a:avLst/>
              </a:prstGeom>
              <a:solidFill>
                <a:srgbClr val="8CC63E"/>
              </a:solidFill>
              <a:ln w="9525">
                <a:noFill/>
                <a:miter lim="800000"/>
              </a:ln>
            </p:spPr>
            <p:txBody>
              <a:bodyPr anchor="ctr"/>
              <a:lstStyle/>
              <a:p>
                <a:pPr algn="ctr"/>
                <a:endParaRPr lang="zh-CN" altLang="en-US">
                  <a:solidFill>
                    <a:srgbClr val="FFFFFF"/>
                  </a:solidFill>
                  <a:latin typeface="Arial" panose="020B0604020202020204" pitchFamily="34" charset="0"/>
                </a:endParaRPr>
              </a:p>
            </p:txBody>
          </p:sp>
          <p:sp>
            <p:nvSpPr>
              <p:cNvPr id="2060" name="文本框 15"/>
              <p:cNvSpPr txBox="1">
                <a:spLocks noChangeArrowheads="1"/>
              </p:cNvSpPr>
              <p:nvPr/>
            </p:nvSpPr>
            <p:spPr bwMode="auto">
              <a:xfrm>
                <a:off x="217344" y="31110"/>
                <a:ext cx="982018" cy="200055"/>
              </a:xfrm>
              <a:prstGeom prst="rect">
                <a:avLst/>
              </a:prstGeom>
              <a:noFill/>
              <a:ln w="9525">
                <a:noFill/>
                <a:miter lim="800000"/>
              </a:ln>
            </p:spPr>
            <p:txBody>
              <a:bodyPr>
                <a:spAutoFit/>
              </a:bodyPr>
              <a:lstStyle/>
              <a:p>
                <a:r>
                  <a:rPr lang="en-US" sz="700" i="1">
                    <a:solidFill>
                      <a:schemeClr val="bg1"/>
                    </a:solidFill>
                    <a:latin typeface="Arial" panose="020B0604020202020204" pitchFamily="34" charset="0"/>
                  </a:rPr>
                  <a:t>R140,G198, B62</a:t>
                </a:r>
                <a:endParaRPr lang="zh-CN" altLang="en-US" sz="700" i="1">
                  <a:solidFill>
                    <a:schemeClr val="bg1"/>
                  </a:solidFill>
                  <a:latin typeface="Arial" panose="020B0604020202020204" pitchFamily="34" charset="0"/>
                </a:endParaRPr>
              </a:p>
            </p:txBody>
          </p:sp>
        </p:grpSp>
        <p:sp>
          <p:nvSpPr>
            <p:cNvPr id="2061" name="矩形 10"/>
            <p:cNvSpPr>
              <a:spLocks noChangeArrowheads="1"/>
            </p:cNvSpPr>
            <p:nvPr/>
          </p:nvSpPr>
          <p:spPr bwMode="auto">
            <a:xfrm>
              <a:off x="0" y="734618"/>
              <a:ext cx="254390" cy="254390"/>
            </a:xfrm>
            <a:prstGeom prst="rect">
              <a:avLst/>
            </a:prstGeom>
            <a:solidFill>
              <a:srgbClr val="5ACBF5"/>
            </a:solidFill>
            <a:ln w="9525">
              <a:noFill/>
              <a:miter lim="800000"/>
            </a:ln>
          </p:spPr>
          <p:txBody>
            <a:bodyPr anchor="ctr"/>
            <a:lstStyle/>
            <a:p>
              <a:pPr algn="ctr"/>
              <a:endParaRPr lang="zh-CN" altLang="en-US">
                <a:solidFill>
                  <a:srgbClr val="FFFFFF"/>
                </a:solidFill>
                <a:latin typeface="Arial" panose="020B0604020202020204" pitchFamily="34" charset="0"/>
              </a:endParaRPr>
            </a:p>
          </p:txBody>
        </p:sp>
        <p:sp>
          <p:nvSpPr>
            <p:cNvPr id="2062" name="文本框 12"/>
            <p:cNvSpPr txBox="1">
              <a:spLocks noChangeArrowheads="1"/>
            </p:cNvSpPr>
            <p:nvPr/>
          </p:nvSpPr>
          <p:spPr bwMode="auto">
            <a:xfrm>
              <a:off x="217344" y="765728"/>
              <a:ext cx="1175210" cy="200055"/>
            </a:xfrm>
            <a:prstGeom prst="rect">
              <a:avLst/>
            </a:prstGeom>
            <a:noFill/>
            <a:ln w="9525">
              <a:noFill/>
              <a:miter lim="800000"/>
            </a:ln>
          </p:spPr>
          <p:txBody>
            <a:bodyPr>
              <a:spAutoFit/>
            </a:bodyPr>
            <a:lstStyle/>
            <a:p>
              <a:r>
                <a:rPr lang="en-US" sz="700" i="1">
                  <a:solidFill>
                    <a:schemeClr val="bg1"/>
                  </a:solidFill>
                  <a:latin typeface="Arial" panose="020B0604020202020204" pitchFamily="34" charset="0"/>
                </a:rPr>
                <a:t>R90,G203, B245</a:t>
              </a:r>
              <a:endParaRPr lang="zh-CN" altLang="en-US" sz="700" i="1">
                <a:solidFill>
                  <a:schemeClr val="bg1"/>
                </a:solidFill>
                <a:latin typeface="Arial" panose="020B0604020202020204" pitchFamily="34" charset="0"/>
              </a:endParaRPr>
            </a:p>
          </p:txBody>
        </p:sp>
      </p:grpSp>
      <p:sp>
        <p:nvSpPr>
          <p:cNvPr id="2063" name="TextBox 18"/>
          <p:cNvSpPr txBox="1">
            <a:spLocks noChangeArrowheads="1"/>
          </p:cNvSpPr>
          <p:nvPr/>
        </p:nvSpPr>
        <p:spPr bwMode="auto">
          <a:xfrm>
            <a:off x="8153400" y="1016000"/>
            <a:ext cx="914400" cy="914400"/>
          </a:xfrm>
          <a:prstGeom prst="rect">
            <a:avLst/>
          </a:prstGeom>
          <a:noFill/>
          <a:ln w="9525">
            <a:noFill/>
            <a:miter lim="800000"/>
          </a:ln>
        </p:spPr>
        <p:txBody>
          <a:bodyPr wrap="none" lIns="0" tIns="0" rIns="0" bIns="0"/>
          <a:lstStyle/>
          <a:p>
            <a:endParaRPr lang="en-US">
              <a:latin typeface="Arial" panose="020B0604020202020204" pitchFamily="34" charset="0"/>
            </a:endParaRPr>
          </a:p>
        </p:txBody>
      </p:sp>
      <p:sp>
        <p:nvSpPr>
          <p:cNvPr id="2064" name="TextBox 19"/>
          <p:cNvSpPr txBox="1">
            <a:spLocks noChangeArrowheads="1"/>
          </p:cNvSpPr>
          <p:nvPr/>
        </p:nvSpPr>
        <p:spPr bwMode="auto">
          <a:xfrm>
            <a:off x="4864100" y="3378200"/>
            <a:ext cx="914400" cy="914400"/>
          </a:xfrm>
          <a:prstGeom prst="rect">
            <a:avLst/>
          </a:prstGeom>
          <a:noFill/>
          <a:ln w="9525">
            <a:noFill/>
            <a:miter lim="800000"/>
          </a:ln>
        </p:spPr>
        <p:txBody>
          <a:bodyPr wrap="none" lIns="0" tIns="0" rIns="0" bIns="0"/>
          <a:lstStyle/>
          <a:p>
            <a:endParaRPr lang="en-US">
              <a:latin typeface="Arial" panose="020B0604020202020204" pitchFamily="34" charset="0"/>
            </a:endParaRPr>
          </a:p>
        </p:txBody>
      </p:sp>
      <p:sp>
        <p:nvSpPr>
          <p:cNvPr id="2065" name="标题占位符 1"/>
          <p:cNvSpPr>
            <a:spLocks noGrp="1" noChangeArrowheads="1"/>
          </p:cNvSpPr>
          <p:nvPr>
            <p:ph type="title"/>
          </p:nvPr>
        </p:nvSpPr>
        <p:spPr bwMode="auto">
          <a:xfrm>
            <a:off x="333375" y="342900"/>
            <a:ext cx="6767513" cy="720725"/>
          </a:xfrm>
          <a:prstGeom prst="rect">
            <a:avLst/>
          </a:prstGeom>
          <a:noFill/>
          <a:ln w="9525">
            <a:noFill/>
            <a:miter lim="800000"/>
          </a:ln>
        </p:spPr>
        <p:txBody>
          <a:bodyPr vert="horz" wrap="square" lIns="0" tIns="0" rIns="0" bIns="0" numCol="1" anchor="t" anchorCtr="0" compatLnSpc="1"/>
          <a:lstStyle/>
          <a:p>
            <a:pPr lvl="0"/>
            <a:r>
              <a:rPr lang="zh-CN" smtClean="0"/>
              <a:t>单击此处编辑母版标题样式</a:t>
            </a:r>
            <a:endParaRPr lang="zh-CN" smtClean="0"/>
          </a:p>
        </p:txBody>
      </p:sp>
      <p:sp>
        <p:nvSpPr>
          <p:cNvPr id="2066" name="文本占位符 2"/>
          <p:cNvSpPr>
            <a:spLocks noGrp="1" noChangeArrowheads="1"/>
          </p:cNvSpPr>
          <p:nvPr>
            <p:ph type="body" idx="1"/>
          </p:nvPr>
        </p:nvSpPr>
        <p:spPr bwMode="auto">
          <a:xfrm>
            <a:off x="358775" y="1200150"/>
            <a:ext cx="8491538" cy="3189288"/>
          </a:xfrm>
          <a:prstGeom prst="rect">
            <a:avLst/>
          </a:prstGeom>
          <a:noFill/>
          <a:ln w="9525">
            <a:noFill/>
            <a:miter lim="800000"/>
          </a:ln>
        </p:spPr>
        <p:txBody>
          <a:bodyPr vert="horz" wrap="square" lIns="0" tIns="0" rIns="0" bIns="0" numCol="1" anchor="t" anchorCtr="0" compatLnSpc="1"/>
          <a:lstStyle/>
          <a:p>
            <a:pPr lvl="0"/>
            <a:r>
              <a:rPr lang="zh-CN" smtClean="0"/>
              <a:t>单击此处编辑母版文本样式</a:t>
            </a:r>
            <a:endParaRPr lang="zh-CN" smtClean="0"/>
          </a:p>
          <a:p>
            <a:pPr lvl="1"/>
            <a:r>
              <a:rPr lang="zh-CN" smtClean="0"/>
              <a:t>二级</a:t>
            </a:r>
            <a:endParaRPr lang="zh-CN" smtClean="0"/>
          </a:p>
          <a:p>
            <a:pPr lvl="2"/>
            <a:r>
              <a:rPr lang="zh-CN" smtClean="0"/>
              <a:t>三级</a:t>
            </a:r>
            <a:endParaRPr lang="zh-CN" smtClean="0"/>
          </a:p>
          <a:p>
            <a:pPr lvl="3"/>
            <a:r>
              <a:rPr lang="zh-CN" smtClean="0"/>
              <a:t>四级</a:t>
            </a:r>
            <a:endParaRPr lang="zh-CN" smtClean="0"/>
          </a:p>
          <a:p>
            <a:pPr lvl="4"/>
            <a:r>
              <a:rPr lang="zh-CN" smtClean="0"/>
              <a:t>五级</a:t>
            </a:r>
            <a:endParaRPr lang="zh-CN" smtClean="0"/>
          </a:p>
        </p:txBody>
      </p:sp>
      <p:pic>
        <p:nvPicPr>
          <p:cNvPr id="2067" name="Picture 19" descr="1-01"/>
          <p:cNvPicPr>
            <a:picLocks noChangeAspect="1" noChangeArrowheads="1"/>
          </p:cNvPicPr>
          <p:nvPr/>
        </p:nvPicPr>
        <p:blipFill>
          <a:blip r:embed="rId3" cstate="print"/>
          <a:srcRect/>
          <a:stretch>
            <a:fillRect/>
          </a:stretch>
        </p:blipFill>
        <p:spPr bwMode="auto">
          <a:xfrm>
            <a:off x="7158038" y="69850"/>
            <a:ext cx="1789112" cy="13430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457200" rtl="0" eaLnBrk="1" fontAlgn="base" hangingPunct="1">
        <a:spcBef>
          <a:spcPct val="0"/>
        </a:spcBef>
        <a:spcAft>
          <a:spcPct val="0"/>
        </a:spcAft>
        <a:defRPr sz="2400">
          <a:solidFill>
            <a:schemeClr val="tx1"/>
          </a:solidFill>
          <a:latin typeface="+mj-lt"/>
          <a:ea typeface="+mj-ea"/>
          <a:cs typeface="+mj-cs"/>
        </a:defRPr>
      </a:lvl1pPr>
      <a:lvl2pPr algn="l" defTabSz="457200" rtl="0" eaLnBrk="1" fontAlgn="base" hangingPunct="1">
        <a:spcBef>
          <a:spcPct val="0"/>
        </a:spcBef>
        <a:spcAft>
          <a:spcPct val="0"/>
        </a:spcAft>
        <a:defRPr sz="2400">
          <a:solidFill>
            <a:schemeClr val="tx1"/>
          </a:solidFill>
          <a:latin typeface="Calibri" panose="020F0502020204030204" pitchFamily="34" charset="0"/>
          <a:ea typeface="微软雅黑" panose="020B0503020204020204" charset="-122"/>
        </a:defRPr>
      </a:lvl2pPr>
      <a:lvl3pPr algn="l" defTabSz="457200" rtl="0" eaLnBrk="1" fontAlgn="base" hangingPunct="1">
        <a:spcBef>
          <a:spcPct val="0"/>
        </a:spcBef>
        <a:spcAft>
          <a:spcPct val="0"/>
        </a:spcAft>
        <a:defRPr sz="2400">
          <a:solidFill>
            <a:schemeClr val="tx1"/>
          </a:solidFill>
          <a:latin typeface="Calibri" panose="020F0502020204030204" pitchFamily="34" charset="0"/>
          <a:ea typeface="微软雅黑" panose="020B0503020204020204" charset="-122"/>
        </a:defRPr>
      </a:lvl3pPr>
      <a:lvl4pPr algn="l" defTabSz="457200" rtl="0" eaLnBrk="1" fontAlgn="base" hangingPunct="1">
        <a:spcBef>
          <a:spcPct val="0"/>
        </a:spcBef>
        <a:spcAft>
          <a:spcPct val="0"/>
        </a:spcAft>
        <a:defRPr sz="2400">
          <a:solidFill>
            <a:schemeClr val="tx1"/>
          </a:solidFill>
          <a:latin typeface="Calibri" panose="020F0502020204030204" pitchFamily="34" charset="0"/>
          <a:ea typeface="微软雅黑" panose="020B0503020204020204" charset="-122"/>
        </a:defRPr>
      </a:lvl4pPr>
      <a:lvl5pPr algn="l" defTabSz="457200" rtl="0" eaLnBrk="1" fontAlgn="base" hangingPunct="1">
        <a:spcBef>
          <a:spcPct val="0"/>
        </a:spcBef>
        <a:spcAft>
          <a:spcPct val="0"/>
        </a:spcAft>
        <a:defRPr sz="2400">
          <a:solidFill>
            <a:schemeClr val="tx1"/>
          </a:solidFill>
          <a:latin typeface="Calibri" panose="020F0502020204030204" pitchFamily="34" charset="0"/>
          <a:ea typeface="微软雅黑" panose="020B0503020204020204" charset="-122"/>
        </a:defRPr>
      </a:lvl5pPr>
      <a:lvl6pPr marL="457200" algn="l" defTabSz="457200" rtl="0" eaLnBrk="1" fontAlgn="base" hangingPunct="1">
        <a:spcBef>
          <a:spcPct val="0"/>
        </a:spcBef>
        <a:spcAft>
          <a:spcPct val="0"/>
        </a:spcAft>
        <a:defRPr sz="2400">
          <a:solidFill>
            <a:schemeClr val="tx1"/>
          </a:solidFill>
          <a:latin typeface="Calibri" panose="020F0502020204030204" pitchFamily="34" charset="0"/>
          <a:ea typeface="微软雅黑" panose="020B0503020204020204" charset="-122"/>
        </a:defRPr>
      </a:lvl6pPr>
      <a:lvl7pPr marL="914400" algn="l" defTabSz="457200" rtl="0" eaLnBrk="1" fontAlgn="base" hangingPunct="1">
        <a:spcBef>
          <a:spcPct val="0"/>
        </a:spcBef>
        <a:spcAft>
          <a:spcPct val="0"/>
        </a:spcAft>
        <a:defRPr sz="2400">
          <a:solidFill>
            <a:schemeClr val="tx1"/>
          </a:solidFill>
          <a:latin typeface="Calibri" panose="020F0502020204030204" pitchFamily="34" charset="0"/>
          <a:ea typeface="微软雅黑" panose="020B0503020204020204" charset="-122"/>
        </a:defRPr>
      </a:lvl7pPr>
      <a:lvl8pPr marL="1371600" algn="l" defTabSz="457200" rtl="0" eaLnBrk="1" fontAlgn="base" hangingPunct="1">
        <a:spcBef>
          <a:spcPct val="0"/>
        </a:spcBef>
        <a:spcAft>
          <a:spcPct val="0"/>
        </a:spcAft>
        <a:defRPr sz="2400">
          <a:solidFill>
            <a:schemeClr val="tx1"/>
          </a:solidFill>
          <a:latin typeface="Calibri" panose="020F0502020204030204" pitchFamily="34" charset="0"/>
          <a:ea typeface="微软雅黑" panose="020B0503020204020204" charset="-122"/>
        </a:defRPr>
      </a:lvl8pPr>
      <a:lvl9pPr marL="1828800" algn="l" defTabSz="457200" rtl="0" eaLnBrk="1" fontAlgn="base" hangingPunct="1">
        <a:spcBef>
          <a:spcPct val="0"/>
        </a:spcBef>
        <a:spcAft>
          <a:spcPct val="0"/>
        </a:spcAft>
        <a:defRPr sz="2400">
          <a:solidFill>
            <a:schemeClr val="tx1"/>
          </a:solidFill>
          <a:latin typeface="Calibri" panose="020F0502020204030204" pitchFamily="34" charset="0"/>
          <a:ea typeface="微软雅黑" panose="020B0503020204020204" charset="-122"/>
        </a:defRPr>
      </a:lvl9pPr>
    </p:titleStyle>
    <p:bodyStyle>
      <a:lvl1pPr algn="l" defTabSz="457200" rtl="0" eaLnBrk="1" fontAlgn="base" hangingPunct="1">
        <a:lnSpc>
          <a:spcPct val="120000"/>
        </a:lnSpc>
        <a:spcBef>
          <a:spcPct val="20000"/>
        </a:spcBef>
        <a:spcAft>
          <a:spcPct val="0"/>
        </a:spcAft>
        <a:buFont typeface="Arial" panose="020B0604020202020204" pitchFamily="34" charset="0"/>
        <a:defRPr sz="2000">
          <a:solidFill>
            <a:schemeClr val="tx1"/>
          </a:solidFill>
          <a:latin typeface="+mn-lt"/>
          <a:ea typeface="+mn-ea"/>
          <a:cs typeface="+mn-cs"/>
        </a:defRPr>
      </a:lvl1pPr>
      <a:lvl2pPr marL="742950" indent="-285750" algn="l" defTabSz="457200" rtl="0" eaLnBrk="1" fontAlgn="base" hangingPunct="1">
        <a:lnSpc>
          <a:spcPct val="120000"/>
        </a:lnSpc>
        <a:spcBef>
          <a:spcPct val="20000"/>
        </a:spcBef>
        <a:spcAft>
          <a:spcPct val="0"/>
        </a:spcAft>
        <a:buFont typeface="Arial" panose="020B0604020202020204" pitchFamily="34" charset="0"/>
        <a:buChar char="–"/>
        <a:defRPr>
          <a:solidFill>
            <a:schemeClr val="tx1"/>
          </a:solidFill>
          <a:latin typeface="+mn-lt"/>
          <a:ea typeface="+mn-ea"/>
        </a:defRPr>
      </a:lvl2pPr>
      <a:lvl3pPr marL="1143000" indent="-228600" algn="l" defTabSz="457200" rtl="0" eaLnBrk="1" fontAlgn="base" hangingPunct="1">
        <a:lnSpc>
          <a:spcPct val="120000"/>
        </a:lnSpc>
        <a:spcBef>
          <a:spcPct val="20000"/>
        </a:spcBef>
        <a:spcAft>
          <a:spcPct val="0"/>
        </a:spcAft>
        <a:buFont typeface="Arial" panose="020B0604020202020204" pitchFamily="34" charset="0"/>
        <a:buChar char="•"/>
        <a:defRPr sz="1600">
          <a:solidFill>
            <a:schemeClr val="tx1"/>
          </a:solidFill>
          <a:latin typeface="+mn-lt"/>
          <a:ea typeface="+mn-ea"/>
        </a:defRPr>
      </a:lvl3pPr>
      <a:lvl4pPr marL="1600200" indent="-228600" algn="l" defTabSz="457200" rtl="0" eaLnBrk="1" fontAlgn="base" hangingPunct="1">
        <a:lnSpc>
          <a:spcPct val="120000"/>
        </a:lnSpc>
        <a:spcBef>
          <a:spcPct val="20000"/>
        </a:spcBef>
        <a:spcAft>
          <a:spcPct val="0"/>
        </a:spcAft>
        <a:buFont typeface="Arial" panose="020B0604020202020204" pitchFamily="34" charset="0"/>
        <a:buChar char="–"/>
        <a:defRPr sz="1400">
          <a:solidFill>
            <a:schemeClr val="tx1"/>
          </a:solidFill>
          <a:latin typeface="+mn-lt"/>
          <a:ea typeface="+mn-ea"/>
        </a:defRPr>
      </a:lvl4pPr>
      <a:lvl5pPr marL="2057400" indent="-228600" algn="l" defTabSz="457200" rtl="0" eaLnBrk="1" fontAlgn="base" hangingPunct="1">
        <a:lnSpc>
          <a:spcPct val="120000"/>
        </a:lnSpc>
        <a:spcBef>
          <a:spcPct val="20000"/>
        </a:spcBef>
        <a:spcAft>
          <a:spcPct val="0"/>
        </a:spcAft>
        <a:buFont typeface="Arial" panose="020B0604020202020204" pitchFamily="34" charset="0"/>
        <a:buChar char="»"/>
        <a:defRPr sz="1200">
          <a:solidFill>
            <a:schemeClr val="tx1"/>
          </a:solidFill>
          <a:latin typeface="+mn-lt"/>
          <a:ea typeface="+mn-ea"/>
        </a:defRPr>
      </a:lvl5pPr>
      <a:lvl6pPr marL="2514600" indent="-228600" algn="l" defTabSz="457200" rtl="0" eaLnBrk="1" fontAlgn="base" hangingPunct="1">
        <a:lnSpc>
          <a:spcPct val="120000"/>
        </a:lnSpc>
        <a:spcBef>
          <a:spcPct val="20000"/>
        </a:spcBef>
        <a:spcAft>
          <a:spcPct val="0"/>
        </a:spcAft>
        <a:buFont typeface="Arial" panose="020B0604020202020204" pitchFamily="34" charset="0"/>
        <a:buChar char="»"/>
        <a:defRPr sz="1200">
          <a:solidFill>
            <a:schemeClr val="tx1"/>
          </a:solidFill>
          <a:latin typeface="+mn-lt"/>
          <a:ea typeface="+mn-ea"/>
        </a:defRPr>
      </a:lvl6pPr>
      <a:lvl7pPr marL="2971800" indent="-228600" algn="l" defTabSz="457200" rtl="0" eaLnBrk="1" fontAlgn="base" hangingPunct="1">
        <a:lnSpc>
          <a:spcPct val="120000"/>
        </a:lnSpc>
        <a:spcBef>
          <a:spcPct val="20000"/>
        </a:spcBef>
        <a:spcAft>
          <a:spcPct val="0"/>
        </a:spcAft>
        <a:buFont typeface="Arial" panose="020B0604020202020204" pitchFamily="34" charset="0"/>
        <a:buChar char="»"/>
        <a:defRPr sz="1200">
          <a:solidFill>
            <a:schemeClr val="tx1"/>
          </a:solidFill>
          <a:latin typeface="+mn-lt"/>
          <a:ea typeface="+mn-ea"/>
        </a:defRPr>
      </a:lvl7pPr>
      <a:lvl8pPr marL="3429000" indent="-228600" algn="l" defTabSz="457200" rtl="0" eaLnBrk="1" fontAlgn="base" hangingPunct="1">
        <a:lnSpc>
          <a:spcPct val="120000"/>
        </a:lnSpc>
        <a:spcBef>
          <a:spcPct val="20000"/>
        </a:spcBef>
        <a:spcAft>
          <a:spcPct val="0"/>
        </a:spcAft>
        <a:buFont typeface="Arial" panose="020B0604020202020204" pitchFamily="34" charset="0"/>
        <a:buChar char="»"/>
        <a:defRPr sz="1200">
          <a:solidFill>
            <a:schemeClr val="tx1"/>
          </a:solidFill>
          <a:latin typeface="+mn-lt"/>
          <a:ea typeface="+mn-ea"/>
        </a:defRPr>
      </a:lvl8pPr>
      <a:lvl9pPr marL="3886200" indent="-228600" algn="l" defTabSz="457200" rtl="0" eaLnBrk="1" fontAlgn="base" hangingPunct="1">
        <a:lnSpc>
          <a:spcPct val="120000"/>
        </a:lnSpc>
        <a:spcBef>
          <a:spcPct val="20000"/>
        </a:spcBef>
        <a:spcAft>
          <a:spcPct val="0"/>
        </a:spcAft>
        <a:buFont typeface="Arial" panose="020B0604020202020204" pitchFamily="34" charset="0"/>
        <a:buChar char="»"/>
        <a:defRPr sz="12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3074" name="Rectangle 8"/>
          <p:cNvSpPr>
            <a:spLocks noChangeArrowheads="1"/>
          </p:cNvSpPr>
          <p:nvPr/>
        </p:nvSpPr>
        <p:spPr bwMode="auto">
          <a:xfrm>
            <a:off x="9236075" y="2576513"/>
            <a:ext cx="1360488" cy="1235075"/>
          </a:xfrm>
          <a:prstGeom prst="rect">
            <a:avLst/>
          </a:prstGeom>
          <a:noFill/>
          <a:ln w="9525">
            <a:noFill/>
            <a:miter lim="800000"/>
          </a:ln>
        </p:spPr>
        <p:txBody>
          <a:bodyPr lIns="93442" tIns="46725" rIns="93442" bIns="46725" anchor="b" anchorCtr="1">
            <a:spAutoFit/>
          </a:bodyPr>
          <a:lstStyle/>
          <a:p>
            <a:pPr defTabSz="934720"/>
            <a:r>
              <a:rPr lang="en-US" altLang="en-US" sz="900" noProof="1">
                <a:solidFill>
                  <a:schemeClr val="bg1"/>
                </a:solidFill>
                <a:latin typeface="Arial" panose="020B0604020202020204" pitchFamily="34" charset="0"/>
                <a:ea typeface="Heiti SC Light"/>
                <a:cs typeface="Heiti SC Light"/>
              </a:rPr>
              <a:t>Title:</a:t>
            </a:r>
            <a:endParaRPr lang="en-US" altLang="en-US" sz="900" noProof="1">
              <a:solidFill>
                <a:schemeClr val="bg1"/>
              </a:solidFill>
              <a:latin typeface="Arial" panose="020B0604020202020204" pitchFamily="34" charset="0"/>
              <a:ea typeface="Heiti SC Light"/>
              <a:cs typeface="Heiti SC Light"/>
            </a:endParaRPr>
          </a:p>
          <a:p>
            <a:pPr defTabSz="934720"/>
            <a:r>
              <a:rPr lang="en-US" altLang="en-US" sz="800" noProof="1">
                <a:solidFill>
                  <a:schemeClr val="bg1"/>
                </a:solidFill>
                <a:latin typeface="Arial" panose="020B0604020202020204" pitchFamily="34" charset="0"/>
                <a:ea typeface="Heiti SC Light"/>
                <a:cs typeface="Heiti SC Light"/>
              </a:rPr>
              <a:t>Type: </a:t>
            </a:r>
            <a:r>
              <a:rPr lang="en-US" altLang="en-US" sz="800" noProof="1">
                <a:solidFill>
                  <a:schemeClr val="bg1"/>
                </a:solidFill>
                <a:latin typeface="Arial" panose="020B0604020202020204" pitchFamily="34" charset="0"/>
                <a:ea typeface="MS PGothic" panose="020B0600070205080204" pitchFamily="34" charset="-128"/>
              </a:rPr>
              <a:t>Arial</a:t>
            </a:r>
            <a:endParaRPr lang="en-US" sz="800">
              <a:solidFill>
                <a:schemeClr val="bg1"/>
              </a:solidFill>
              <a:latin typeface="Arial" panose="020B0604020202020204" pitchFamily="34" charset="0"/>
            </a:endParaRPr>
          </a:p>
          <a:p>
            <a:pPr defTabSz="934720"/>
            <a:r>
              <a:rPr lang="en-US" altLang="en-US" sz="800" noProof="1">
                <a:solidFill>
                  <a:schemeClr val="bg1"/>
                </a:solidFill>
                <a:latin typeface="Arial" panose="020B0604020202020204" pitchFamily="34" charset="0"/>
                <a:ea typeface="Heiti SC Light"/>
                <a:cs typeface="Heiti SC Light"/>
              </a:rPr>
              <a:t>Size：24pt</a:t>
            </a:r>
            <a:endParaRPr lang="en-US" altLang="en-US" sz="800" noProof="1">
              <a:solidFill>
                <a:schemeClr val="bg1"/>
              </a:solidFill>
              <a:latin typeface="Arial" panose="020B0604020202020204" pitchFamily="34" charset="0"/>
              <a:ea typeface="Heiti SC Light"/>
              <a:cs typeface="Heiti SC Light"/>
            </a:endParaRPr>
          </a:p>
          <a:p>
            <a:pPr defTabSz="934720"/>
            <a:r>
              <a:rPr lang="en-US" altLang="en-US" sz="800" noProof="1">
                <a:solidFill>
                  <a:schemeClr val="bg1"/>
                </a:solidFill>
                <a:latin typeface="Arial" panose="020B0604020202020204" pitchFamily="34" charset="0"/>
                <a:ea typeface="Heiti SC Light"/>
                <a:cs typeface="Heiti SC Light"/>
              </a:rPr>
              <a:t>Color：The ZTE blue </a:t>
            </a:r>
            <a:endParaRPr lang="en-US" altLang="en-US" sz="800" noProof="1">
              <a:solidFill>
                <a:schemeClr val="bg1"/>
              </a:solidFill>
              <a:latin typeface="Arial" panose="020B0604020202020204" pitchFamily="34" charset="0"/>
              <a:ea typeface="Heiti SC Light"/>
              <a:cs typeface="Heiti SC Light"/>
            </a:endParaRPr>
          </a:p>
          <a:p>
            <a:pPr defTabSz="934720"/>
            <a:endParaRPr lang="en-US" altLang="en-US" sz="900" noProof="1">
              <a:solidFill>
                <a:schemeClr val="bg1"/>
              </a:solidFill>
              <a:latin typeface="Arial" panose="020B0604020202020204" pitchFamily="34" charset="0"/>
              <a:ea typeface="Heiti SC Light"/>
              <a:cs typeface="Heiti SC Light"/>
            </a:endParaRPr>
          </a:p>
          <a:p>
            <a:pPr defTabSz="934720"/>
            <a:r>
              <a:rPr lang="en-US" altLang="en-US" sz="900" noProof="1">
                <a:solidFill>
                  <a:schemeClr val="bg1"/>
                </a:solidFill>
                <a:latin typeface="Arial" panose="020B0604020202020204" pitchFamily="34" charset="0"/>
                <a:ea typeface="Heiti SC Light"/>
                <a:cs typeface="Heiti SC Light"/>
              </a:rPr>
              <a:t>Subtitle:</a:t>
            </a:r>
            <a:endParaRPr lang="en-US" altLang="en-US" sz="900" noProof="1">
              <a:solidFill>
                <a:schemeClr val="bg1"/>
              </a:solidFill>
              <a:latin typeface="Arial" panose="020B0604020202020204" pitchFamily="34" charset="0"/>
              <a:ea typeface="Heiti SC Light"/>
              <a:cs typeface="Heiti SC Light"/>
            </a:endParaRPr>
          </a:p>
          <a:p>
            <a:pPr defTabSz="934720"/>
            <a:r>
              <a:rPr lang="en-US" altLang="en-US" sz="800" noProof="1">
                <a:solidFill>
                  <a:schemeClr val="bg1"/>
                </a:solidFill>
                <a:latin typeface="Arial" panose="020B0604020202020204" pitchFamily="34" charset="0"/>
                <a:ea typeface="Heiti SC Light"/>
                <a:cs typeface="Heiti SC Light"/>
              </a:rPr>
              <a:t>Type:  </a:t>
            </a:r>
            <a:r>
              <a:rPr lang="en-US" altLang="en-US" sz="800" noProof="1">
                <a:solidFill>
                  <a:schemeClr val="bg1"/>
                </a:solidFill>
                <a:latin typeface="Arial" panose="020B0604020202020204" pitchFamily="34" charset="0"/>
                <a:ea typeface="MS PGothic" panose="020B0600070205080204" pitchFamily="34" charset="-128"/>
              </a:rPr>
              <a:t>Arial</a:t>
            </a:r>
            <a:endParaRPr lang="en-US" sz="800">
              <a:solidFill>
                <a:schemeClr val="bg1"/>
              </a:solidFill>
              <a:latin typeface="Arial" panose="020B0604020202020204" pitchFamily="34" charset="0"/>
            </a:endParaRPr>
          </a:p>
          <a:p>
            <a:pPr defTabSz="934720"/>
            <a:r>
              <a:rPr lang="en-US" altLang="en-US" sz="800" noProof="1">
                <a:solidFill>
                  <a:schemeClr val="bg1"/>
                </a:solidFill>
                <a:latin typeface="Arial" panose="020B0604020202020204" pitchFamily="34" charset="0"/>
                <a:ea typeface="Heiti SC Light"/>
                <a:cs typeface="Heiti SC Light"/>
              </a:rPr>
              <a:t>Size：16-20pt</a:t>
            </a:r>
            <a:endParaRPr lang="en-US" altLang="en-US" sz="800" noProof="1">
              <a:solidFill>
                <a:schemeClr val="bg1"/>
              </a:solidFill>
              <a:latin typeface="Arial" panose="020B0604020202020204" pitchFamily="34" charset="0"/>
              <a:ea typeface="Heiti SC Light"/>
              <a:cs typeface="Heiti SC Light"/>
            </a:endParaRPr>
          </a:p>
          <a:p>
            <a:pPr defTabSz="934720"/>
            <a:r>
              <a:rPr lang="en-US" altLang="en-US" sz="800" noProof="1">
                <a:solidFill>
                  <a:schemeClr val="bg1"/>
                </a:solidFill>
                <a:latin typeface="Arial" panose="020B0604020202020204" pitchFamily="34" charset="0"/>
                <a:ea typeface="Heiti SC Light"/>
                <a:cs typeface="Heiti SC Light"/>
              </a:rPr>
              <a:t>Color: The ZTE green</a:t>
            </a:r>
            <a:endParaRPr lang="en-US" altLang="en-US" sz="800" noProof="1">
              <a:solidFill>
                <a:schemeClr val="bg1"/>
              </a:solidFill>
              <a:latin typeface="Arial" panose="020B0604020202020204" pitchFamily="34" charset="0"/>
              <a:ea typeface="Heiti SC Light"/>
              <a:cs typeface="Heiti SC Light"/>
            </a:endParaRPr>
          </a:p>
        </p:txBody>
      </p:sp>
      <p:grpSp>
        <p:nvGrpSpPr>
          <p:cNvPr id="3075" name="组 5"/>
          <p:cNvGrpSpPr/>
          <p:nvPr/>
        </p:nvGrpSpPr>
        <p:grpSpPr bwMode="auto">
          <a:xfrm>
            <a:off x="9364663" y="3851275"/>
            <a:ext cx="1392237" cy="989013"/>
            <a:chOff x="0" y="0"/>
            <a:chExt cx="1392554" cy="989008"/>
          </a:xfrm>
        </p:grpSpPr>
        <p:grpSp>
          <p:nvGrpSpPr>
            <p:cNvPr id="3076" name="组 6"/>
            <p:cNvGrpSpPr/>
            <p:nvPr/>
          </p:nvGrpSpPr>
          <p:grpSpPr bwMode="auto">
            <a:xfrm>
              <a:off x="0" y="0"/>
              <a:ext cx="935158" cy="254390"/>
              <a:chOff x="0" y="0"/>
              <a:chExt cx="935158" cy="254390"/>
            </a:xfrm>
          </p:grpSpPr>
          <p:sp>
            <p:nvSpPr>
              <p:cNvPr id="3077" name="矩形 18"/>
              <p:cNvSpPr>
                <a:spLocks noChangeArrowheads="1"/>
              </p:cNvSpPr>
              <p:nvPr/>
            </p:nvSpPr>
            <p:spPr bwMode="auto">
              <a:xfrm>
                <a:off x="0" y="0"/>
                <a:ext cx="254390" cy="254390"/>
              </a:xfrm>
              <a:prstGeom prst="rect">
                <a:avLst/>
              </a:prstGeom>
              <a:solidFill>
                <a:srgbClr val="008FD4"/>
              </a:solidFill>
              <a:ln w="9525">
                <a:noFill/>
                <a:miter lim="800000"/>
              </a:ln>
            </p:spPr>
            <p:txBody>
              <a:bodyPr anchor="ctr"/>
              <a:lstStyle/>
              <a:p>
                <a:pPr algn="ctr"/>
                <a:endParaRPr lang="zh-CN" altLang="en-US">
                  <a:solidFill>
                    <a:srgbClr val="FFFFFF"/>
                  </a:solidFill>
                  <a:latin typeface="Arial" panose="020B0604020202020204" pitchFamily="34" charset="0"/>
                </a:endParaRPr>
              </a:p>
            </p:txBody>
          </p:sp>
          <p:sp>
            <p:nvSpPr>
              <p:cNvPr id="3078" name="文本框 19"/>
              <p:cNvSpPr txBox="1">
                <a:spLocks noChangeArrowheads="1"/>
              </p:cNvSpPr>
              <p:nvPr/>
            </p:nvSpPr>
            <p:spPr bwMode="auto">
              <a:xfrm>
                <a:off x="217344" y="31110"/>
                <a:ext cx="717814" cy="200055"/>
              </a:xfrm>
              <a:prstGeom prst="rect">
                <a:avLst/>
              </a:prstGeom>
              <a:noFill/>
              <a:ln w="9525">
                <a:noFill/>
                <a:miter lim="800000"/>
              </a:ln>
            </p:spPr>
            <p:txBody>
              <a:bodyPr>
                <a:spAutoFit/>
              </a:bodyPr>
              <a:lstStyle/>
              <a:p>
                <a:r>
                  <a:rPr lang="en-US" sz="700" i="1">
                    <a:solidFill>
                      <a:schemeClr val="bg1"/>
                    </a:solidFill>
                    <a:latin typeface="Arial" panose="020B0604020202020204" pitchFamily="34" charset="0"/>
                  </a:rPr>
                  <a:t>G143, B212</a:t>
                </a:r>
                <a:endParaRPr lang="zh-CN" altLang="en-US" sz="700" i="1">
                  <a:solidFill>
                    <a:schemeClr val="bg1"/>
                  </a:solidFill>
                  <a:latin typeface="Arial" panose="020B0604020202020204" pitchFamily="34" charset="0"/>
                </a:endParaRPr>
              </a:p>
            </p:txBody>
          </p:sp>
        </p:grpSp>
        <p:grpSp>
          <p:nvGrpSpPr>
            <p:cNvPr id="3079" name="组 9"/>
            <p:cNvGrpSpPr/>
            <p:nvPr/>
          </p:nvGrpSpPr>
          <p:grpSpPr bwMode="auto">
            <a:xfrm>
              <a:off x="0" y="373460"/>
              <a:ext cx="1199362" cy="254390"/>
              <a:chOff x="0" y="0"/>
              <a:chExt cx="1199362" cy="254390"/>
            </a:xfrm>
          </p:grpSpPr>
          <p:sp>
            <p:nvSpPr>
              <p:cNvPr id="3080" name="矩形 14"/>
              <p:cNvSpPr>
                <a:spLocks noChangeArrowheads="1"/>
              </p:cNvSpPr>
              <p:nvPr/>
            </p:nvSpPr>
            <p:spPr bwMode="auto">
              <a:xfrm>
                <a:off x="0" y="0"/>
                <a:ext cx="254390" cy="254390"/>
              </a:xfrm>
              <a:prstGeom prst="rect">
                <a:avLst/>
              </a:prstGeom>
              <a:solidFill>
                <a:srgbClr val="8CC63E"/>
              </a:solidFill>
              <a:ln w="9525">
                <a:noFill/>
                <a:miter lim="800000"/>
              </a:ln>
            </p:spPr>
            <p:txBody>
              <a:bodyPr anchor="ctr"/>
              <a:lstStyle/>
              <a:p>
                <a:pPr algn="ctr"/>
                <a:endParaRPr lang="zh-CN" altLang="en-US">
                  <a:solidFill>
                    <a:srgbClr val="FFFFFF"/>
                  </a:solidFill>
                  <a:latin typeface="Arial" panose="020B0604020202020204" pitchFamily="34" charset="0"/>
                </a:endParaRPr>
              </a:p>
            </p:txBody>
          </p:sp>
          <p:sp>
            <p:nvSpPr>
              <p:cNvPr id="3081" name="文本框 15"/>
              <p:cNvSpPr txBox="1">
                <a:spLocks noChangeArrowheads="1"/>
              </p:cNvSpPr>
              <p:nvPr/>
            </p:nvSpPr>
            <p:spPr bwMode="auto">
              <a:xfrm>
                <a:off x="217344" y="31110"/>
                <a:ext cx="982018" cy="200055"/>
              </a:xfrm>
              <a:prstGeom prst="rect">
                <a:avLst/>
              </a:prstGeom>
              <a:noFill/>
              <a:ln w="9525">
                <a:noFill/>
                <a:miter lim="800000"/>
              </a:ln>
            </p:spPr>
            <p:txBody>
              <a:bodyPr>
                <a:spAutoFit/>
              </a:bodyPr>
              <a:lstStyle/>
              <a:p>
                <a:r>
                  <a:rPr lang="en-US" sz="700" i="1">
                    <a:solidFill>
                      <a:schemeClr val="bg1"/>
                    </a:solidFill>
                    <a:latin typeface="Arial" panose="020B0604020202020204" pitchFamily="34" charset="0"/>
                  </a:rPr>
                  <a:t>R140,G198, B62</a:t>
                </a:r>
                <a:endParaRPr lang="zh-CN" altLang="en-US" sz="700" i="1">
                  <a:solidFill>
                    <a:schemeClr val="bg1"/>
                  </a:solidFill>
                  <a:latin typeface="Arial" panose="020B0604020202020204" pitchFamily="34" charset="0"/>
                </a:endParaRPr>
              </a:p>
            </p:txBody>
          </p:sp>
        </p:grpSp>
        <p:sp>
          <p:nvSpPr>
            <p:cNvPr id="3082" name="矩形 10"/>
            <p:cNvSpPr>
              <a:spLocks noChangeArrowheads="1"/>
            </p:cNvSpPr>
            <p:nvPr/>
          </p:nvSpPr>
          <p:spPr bwMode="auto">
            <a:xfrm>
              <a:off x="0" y="734618"/>
              <a:ext cx="254390" cy="254390"/>
            </a:xfrm>
            <a:prstGeom prst="rect">
              <a:avLst/>
            </a:prstGeom>
            <a:solidFill>
              <a:srgbClr val="5ACBF5"/>
            </a:solidFill>
            <a:ln w="9525">
              <a:noFill/>
              <a:miter lim="800000"/>
            </a:ln>
          </p:spPr>
          <p:txBody>
            <a:bodyPr anchor="ctr"/>
            <a:lstStyle/>
            <a:p>
              <a:pPr algn="ctr"/>
              <a:endParaRPr lang="zh-CN" altLang="en-US">
                <a:solidFill>
                  <a:srgbClr val="FFFFFF"/>
                </a:solidFill>
                <a:latin typeface="Arial" panose="020B0604020202020204" pitchFamily="34" charset="0"/>
              </a:endParaRPr>
            </a:p>
          </p:txBody>
        </p:sp>
        <p:sp>
          <p:nvSpPr>
            <p:cNvPr id="3083" name="文本框 12"/>
            <p:cNvSpPr txBox="1">
              <a:spLocks noChangeArrowheads="1"/>
            </p:cNvSpPr>
            <p:nvPr/>
          </p:nvSpPr>
          <p:spPr bwMode="auto">
            <a:xfrm>
              <a:off x="217344" y="765728"/>
              <a:ext cx="1175210" cy="200055"/>
            </a:xfrm>
            <a:prstGeom prst="rect">
              <a:avLst/>
            </a:prstGeom>
            <a:noFill/>
            <a:ln w="9525">
              <a:noFill/>
              <a:miter lim="800000"/>
            </a:ln>
          </p:spPr>
          <p:txBody>
            <a:bodyPr>
              <a:spAutoFit/>
            </a:bodyPr>
            <a:lstStyle/>
            <a:p>
              <a:r>
                <a:rPr lang="en-US" sz="700" i="1">
                  <a:solidFill>
                    <a:schemeClr val="bg1"/>
                  </a:solidFill>
                  <a:latin typeface="Arial" panose="020B0604020202020204" pitchFamily="34" charset="0"/>
                </a:rPr>
                <a:t>R90,G203, B245</a:t>
              </a:r>
              <a:endParaRPr lang="zh-CN" altLang="en-US" sz="700" i="1">
                <a:solidFill>
                  <a:schemeClr val="bg1"/>
                </a:solidFill>
                <a:latin typeface="Arial" panose="020B0604020202020204" pitchFamily="34" charset="0"/>
              </a:endParaRPr>
            </a:p>
          </p:txBody>
        </p:sp>
      </p:grpSp>
      <p:sp>
        <p:nvSpPr>
          <p:cNvPr id="3084" name="标题占位符 1"/>
          <p:cNvSpPr>
            <a:spLocks noGrp="1" noChangeArrowheads="1"/>
          </p:cNvSpPr>
          <p:nvPr>
            <p:ph type="title"/>
          </p:nvPr>
        </p:nvSpPr>
        <p:spPr bwMode="auto">
          <a:xfrm>
            <a:off x="1257299" y="341313"/>
            <a:ext cx="7593013" cy="722312"/>
          </a:xfrm>
          <a:prstGeom prst="rect">
            <a:avLst/>
          </a:prstGeom>
          <a:noFill/>
          <a:ln w="9525">
            <a:noFill/>
            <a:miter lim="800000"/>
          </a:ln>
        </p:spPr>
        <p:txBody>
          <a:bodyPr vert="horz" wrap="square" lIns="0" tIns="0" rIns="0" bIns="0" numCol="1" anchor="t" anchorCtr="0" compatLnSpc="1"/>
          <a:lstStyle/>
          <a:p>
            <a:pPr lvl="0"/>
            <a:r>
              <a:rPr lang="zh-CN" smtClean="0"/>
              <a:t>单击此处编辑母版标题样式</a:t>
            </a:r>
            <a:endParaRPr lang="zh-CN" smtClean="0"/>
          </a:p>
        </p:txBody>
      </p:sp>
      <p:sp>
        <p:nvSpPr>
          <p:cNvPr id="3085" name="文本占位符 2"/>
          <p:cNvSpPr>
            <a:spLocks noGrp="1" noChangeArrowheads="1"/>
          </p:cNvSpPr>
          <p:nvPr>
            <p:ph type="body" idx="1"/>
          </p:nvPr>
        </p:nvSpPr>
        <p:spPr bwMode="auto">
          <a:xfrm>
            <a:off x="1257299" y="1200150"/>
            <a:ext cx="7593014" cy="3189288"/>
          </a:xfrm>
          <a:prstGeom prst="rect">
            <a:avLst/>
          </a:prstGeom>
          <a:noFill/>
          <a:ln w="9525">
            <a:noFill/>
            <a:miter lim="800000"/>
          </a:ln>
        </p:spPr>
        <p:txBody>
          <a:bodyPr vert="horz" wrap="square" lIns="0" tIns="0" rIns="0" bIns="0" numCol="1" anchor="t" anchorCtr="0" compatLnSpc="1"/>
          <a:lstStyle/>
          <a:p>
            <a:pPr lvl="0"/>
            <a:r>
              <a:rPr lang="zh-CN" dirty="0" smtClean="0"/>
              <a:t>单击此处编辑母版文本样式</a:t>
            </a:r>
            <a:endParaRPr lang="zh-CN" dirty="0" smtClean="0"/>
          </a:p>
          <a:p>
            <a:pPr lvl="1"/>
            <a:r>
              <a:rPr lang="zh-CN" dirty="0" smtClean="0"/>
              <a:t>二级</a:t>
            </a:r>
            <a:endParaRPr lang="zh-CN" dirty="0" smtClean="0"/>
          </a:p>
          <a:p>
            <a:pPr lvl="2"/>
            <a:r>
              <a:rPr lang="zh-CN" dirty="0" smtClean="0"/>
              <a:t>三级</a:t>
            </a:r>
            <a:endParaRPr lang="zh-CN" dirty="0" smtClean="0"/>
          </a:p>
          <a:p>
            <a:pPr lvl="3"/>
            <a:r>
              <a:rPr lang="zh-CN" dirty="0" smtClean="0"/>
              <a:t>四级</a:t>
            </a:r>
            <a:endParaRPr lang="zh-CN" dirty="0" smtClean="0"/>
          </a:p>
          <a:p>
            <a:pPr lvl="4"/>
            <a:r>
              <a:rPr lang="zh-CN" dirty="0" smtClean="0"/>
              <a:t>五级</a:t>
            </a:r>
            <a:endParaRPr lang="zh-CN" dirty="0" smtClean="0"/>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Lst>
  <p:txStyles>
    <p:titleStyle>
      <a:lvl1pPr algn="l" defTabSz="457200" rtl="0" fontAlgn="base">
        <a:spcBef>
          <a:spcPct val="0"/>
        </a:spcBef>
        <a:spcAft>
          <a:spcPct val="0"/>
        </a:spcAft>
        <a:defRPr sz="2400">
          <a:solidFill>
            <a:schemeClr val="tx1"/>
          </a:solidFill>
          <a:latin typeface="+mj-lt"/>
          <a:ea typeface="+mj-ea"/>
          <a:cs typeface="+mj-cs"/>
        </a:defRPr>
      </a:lvl1pPr>
      <a:lvl2pPr algn="l" defTabSz="457200" rtl="0" fontAlgn="base">
        <a:spcBef>
          <a:spcPct val="0"/>
        </a:spcBef>
        <a:spcAft>
          <a:spcPct val="0"/>
        </a:spcAft>
        <a:defRPr sz="2400">
          <a:solidFill>
            <a:schemeClr val="tx1"/>
          </a:solidFill>
          <a:latin typeface="Calibri" panose="020F0502020204030204" pitchFamily="34" charset="0"/>
          <a:ea typeface="微软雅黑" panose="020B0503020204020204" charset="-122"/>
        </a:defRPr>
      </a:lvl2pPr>
      <a:lvl3pPr algn="l" defTabSz="457200" rtl="0" fontAlgn="base">
        <a:spcBef>
          <a:spcPct val="0"/>
        </a:spcBef>
        <a:spcAft>
          <a:spcPct val="0"/>
        </a:spcAft>
        <a:defRPr sz="2400">
          <a:solidFill>
            <a:schemeClr val="tx1"/>
          </a:solidFill>
          <a:latin typeface="Calibri" panose="020F0502020204030204" pitchFamily="34" charset="0"/>
          <a:ea typeface="微软雅黑" panose="020B0503020204020204" charset="-122"/>
        </a:defRPr>
      </a:lvl3pPr>
      <a:lvl4pPr algn="l" defTabSz="457200" rtl="0" fontAlgn="base">
        <a:spcBef>
          <a:spcPct val="0"/>
        </a:spcBef>
        <a:spcAft>
          <a:spcPct val="0"/>
        </a:spcAft>
        <a:defRPr sz="2400">
          <a:solidFill>
            <a:schemeClr val="tx1"/>
          </a:solidFill>
          <a:latin typeface="Calibri" panose="020F0502020204030204" pitchFamily="34" charset="0"/>
          <a:ea typeface="微软雅黑" panose="020B0503020204020204" charset="-122"/>
        </a:defRPr>
      </a:lvl4pPr>
      <a:lvl5pPr algn="l" defTabSz="457200" rtl="0" fontAlgn="base">
        <a:spcBef>
          <a:spcPct val="0"/>
        </a:spcBef>
        <a:spcAft>
          <a:spcPct val="0"/>
        </a:spcAft>
        <a:defRPr sz="2400">
          <a:solidFill>
            <a:schemeClr val="tx1"/>
          </a:solidFill>
          <a:latin typeface="Calibri" panose="020F0502020204030204" pitchFamily="34" charset="0"/>
          <a:ea typeface="微软雅黑" panose="020B0503020204020204" charset="-122"/>
        </a:defRPr>
      </a:lvl5pPr>
      <a:lvl6pPr marL="457200" algn="l" defTabSz="457200" rtl="0" fontAlgn="base">
        <a:spcBef>
          <a:spcPct val="0"/>
        </a:spcBef>
        <a:spcAft>
          <a:spcPct val="0"/>
        </a:spcAft>
        <a:defRPr sz="2400">
          <a:solidFill>
            <a:schemeClr val="tx1"/>
          </a:solidFill>
          <a:latin typeface="Calibri" panose="020F0502020204030204" pitchFamily="34" charset="0"/>
          <a:ea typeface="微软雅黑" panose="020B0503020204020204" charset="-122"/>
        </a:defRPr>
      </a:lvl6pPr>
      <a:lvl7pPr marL="914400" algn="l" defTabSz="457200" rtl="0" fontAlgn="base">
        <a:spcBef>
          <a:spcPct val="0"/>
        </a:spcBef>
        <a:spcAft>
          <a:spcPct val="0"/>
        </a:spcAft>
        <a:defRPr sz="2400">
          <a:solidFill>
            <a:schemeClr val="tx1"/>
          </a:solidFill>
          <a:latin typeface="Calibri" panose="020F0502020204030204" pitchFamily="34" charset="0"/>
          <a:ea typeface="微软雅黑" panose="020B0503020204020204" charset="-122"/>
        </a:defRPr>
      </a:lvl7pPr>
      <a:lvl8pPr marL="1371600" algn="l" defTabSz="457200" rtl="0" fontAlgn="base">
        <a:spcBef>
          <a:spcPct val="0"/>
        </a:spcBef>
        <a:spcAft>
          <a:spcPct val="0"/>
        </a:spcAft>
        <a:defRPr sz="2400">
          <a:solidFill>
            <a:schemeClr val="tx1"/>
          </a:solidFill>
          <a:latin typeface="Calibri" panose="020F0502020204030204" pitchFamily="34" charset="0"/>
          <a:ea typeface="微软雅黑" panose="020B0503020204020204" charset="-122"/>
        </a:defRPr>
      </a:lvl8pPr>
      <a:lvl9pPr marL="1828800" algn="l" defTabSz="457200" rtl="0" fontAlgn="base">
        <a:spcBef>
          <a:spcPct val="0"/>
        </a:spcBef>
        <a:spcAft>
          <a:spcPct val="0"/>
        </a:spcAft>
        <a:defRPr sz="2400">
          <a:solidFill>
            <a:schemeClr val="tx1"/>
          </a:solidFill>
          <a:latin typeface="Calibri" panose="020F0502020204030204" pitchFamily="34" charset="0"/>
          <a:ea typeface="微软雅黑" panose="020B0503020204020204" charset="-122"/>
        </a:defRPr>
      </a:lvl9pPr>
    </p:titleStyle>
    <p:bodyStyle>
      <a:lvl1pPr algn="l" defTabSz="457200" rtl="0" fontAlgn="base">
        <a:lnSpc>
          <a:spcPct val="120000"/>
        </a:lnSpc>
        <a:spcBef>
          <a:spcPct val="20000"/>
        </a:spcBef>
        <a:spcAft>
          <a:spcPct val="0"/>
        </a:spcAft>
        <a:buFont typeface="Arial" panose="020B0604020202020204" pitchFamily="34" charset="0"/>
        <a:defRPr sz="2000">
          <a:solidFill>
            <a:schemeClr val="tx1"/>
          </a:solidFill>
          <a:latin typeface="+mn-lt"/>
          <a:ea typeface="+mn-ea"/>
          <a:cs typeface="+mn-cs"/>
        </a:defRPr>
      </a:lvl1pPr>
      <a:lvl2pPr marL="742950" indent="-285750" algn="l" defTabSz="457200" rtl="0" fontAlgn="base">
        <a:lnSpc>
          <a:spcPct val="120000"/>
        </a:lnSpc>
        <a:spcBef>
          <a:spcPct val="20000"/>
        </a:spcBef>
        <a:spcAft>
          <a:spcPct val="0"/>
        </a:spcAft>
        <a:buFont typeface="Arial" panose="020B0604020202020204" pitchFamily="34" charset="0"/>
        <a:buChar char="–"/>
        <a:defRPr>
          <a:solidFill>
            <a:schemeClr val="tx1"/>
          </a:solidFill>
          <a:latin typeface="+mn-lt"/>
          <a:ea typeface="+mn-ea"/>
        </a:defRPr>
      </a:lvl2pPr>
      <a:lvl3pPr marL="1143000" indent="-228600" algn="l" defTabSz="457200" rtl="0" fontAlgn="base">
        <a:lnSpc>
          <a:spcPct val="120000"/>
        </a:lnSpc>
        <a:spcBef>
          <a:spcPct val="20000"/>
        </a:spcBef>
        <a:spcAft>
          <a:spcPct val="0"/>
        </a:spcAft>
        <a:buFont typeface="Arial" panose="020B0604020202020204" pitchFamily="34" charset="0"/>
        <a:buChar char="•"/>
        <a:defRPr sz="1600">
          <a:solidFill>
            <a:schemeClr val="tx1"/>
          </a:solidFill>
          <a:latin typeface="+mn-lt"/>
          <a:ea typeface="+mn-ea"/>
        </a:defRPr>
      </a:lvl3pPr>
      <a:lvl4pPr marL="1600200" indent="-228600" algn="l" defTabSz="457200" rtl="0" fontAlgn="base">
        <a:lnSpc>
          <a:spcPct val="120000"/>
        </a:lnSpc>
        <a:spcBef>
          <a:spcPct val="20000"/>
        </a:spcBef>
        <a:spcAft>
          <a:spcPct val="0"/>
        </a:spcAft>
        <a:buFont typeface="Arial" panose="020B0604020202020204" pitchFamily="34" charset="0"/>
        <a:buChar char="–"/>
        <a:defRPr sz="1400">
          <a:solidFill>
            <a:schemeClr val="tx1"/>
          </a:solidFill>
          <a:latin typeface="+mn-lt"/>
          <a:ea typeface="+mn-ea"/>
        </a:defRPr>
      </a:lvl4pPr>
      <a:lvl5pPr marL="2057400" indent="-228600" algn="l" defTabSz="457200" rtl="0" fontAlgn="base">
        <a:lnSpc>
          <a:spcPct val="120000"/>
        </a:lnSpc>
        <a:spcBef>
          <a:spcPct val="20000"/>
        </a:spcBef>
        <a:spcAft>
          <a:spcPct val="0"/>
        </a:spcAft>
        <a:buFont typeface="Arial" panose="020B0604020202020204" pitchFamily="34" charset="0"/>
        <a:buChar char="»"/>
        <a:defRPr sz="1200">
          <a:solidFill>
            <a:schemeClr val="tx1"/>
          </a:solidFill>
          <a:latin typeface="+mn-lt"/>
          <a:ea typeface="+mn-ea"/>
        </a:defRPr>
      </a:lvl5pPr>
      <a:lvl6pPr marL="2514600" indent="-228600" algn="l" defTabSz="457200" rtl="0" fontAlgn="base">
        <a:lnSpc>
          <a:spcPct val="120000"/>
        </a:lnSpc>
        <a:spcBef>
          <a:spcPct val="20000"/>
        </a:spcBef>
        <a:spcAft>
          <a:spcPct val="0"/>
        </a:spcAft>
        <a:buFont typeface="Arial" panose="020B0604020202020204" pitchFamily="34" charset="0"/>
        <a:buChar char="»"/>
        <a:defRPr sz="1200">
          <a:solidFill>
            <a:schemeClr val="tx1"/>
          </a:solidFill>
          <a:latin typeface="+mn-lt"/>
          <a:ea typeface="+mn-ea"/>
        </a:defRPr>
      </a:lvl6pPr>
      <a:lvl7pPr marL="2971800" indent="-228600" algn="l" defTabSz="457200" rtl="0" fontAlgn="base">
        <a:lnSpc>
          <a:spcPct val="120000"/>
        </a:lnSpc>
        <a:spcBef>
          <a:spcPct val="20000"/>
        </a:spcBef>
        <a:spcAft>
          <a:spcPct val="0"/>
        </a:spcAft>
        <a:buFont typeface="Arial" panose="020B0604020202020204" pitchFamily="34" charset="0"/>
        <a:buChar char="»"/>
        <a:defRPr sz="1200">
          <a:solidFill>
            <a:schemeClr val="tx1"/>
          </a:solidFill>
          <a:latin typeface="+mn-lt"/>
          <a:ea typeface="+mn-ea"/>
        </a:defRPr>
      </a:lvl7pPr>
      <a:lvl8pPr marL="3429000" indent="-228600" algn="l" defTabSz="457200" rtl="0" fontAlgn="base">
        <a:lnSpc>
          <a:spcPct val="120000"/>
        </a:lnSpc>
        <a:spcBef>
          <a:spcPct val="20000"/>
        </a:spcBef>
        <a:spcAft>
          <a:spcPct val="0"/>
        </a:spcAft>
        <a:buFont typeface="Arial" panose="020B0604020202020204" pitchFamily="34" charset="0"/>
        <a:buChar char="»"/>
        <a:defRPr sz="1200">
          <a:solidFill>
            <a:schemeClr val="tx1"/>
          </a:solidFill>
          <a:latin typeface="+mn-lt"/>
          <a:ea typeface="+mn-ea"/>
        </a:defRPr>
      </a:lvl8pPr>
      <a:lvl9pPr marL="3886200" indent="-228600" algn="l" defTabSz="457200" rtl="0" fontAlgn="base">
        <a:lnSpc>
          <a:spcPct val="120000"/>
        </a:lnSpc>
        <a:spcBef>
          <a:spcPct val="20000"/>
        </a:spcBef>
        <a:spcAft>
          <a:spcPct val="0"/>
        </a:spcAft>
        <a:buFont typeface="Arial" panose="020B0604020202020204" pitchFamily="34" charset="0"/>
        <a:buChar char="»"/>
        <a:defRPr sz="12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4098" name="Picture 2" descr="ZTE-PPT-16x9-03"/>
          <p:cNvPicPr>
            <a:picLocks noChangeAspect="1" noChangeArrowheads="1"/>
          </p:cNvPicPr>
          <p:nvPr/>
        </p:nvPicPr>
        <p:blipFill>
          <a:blip r:embed="rId5"/>
          <a:srcRect/>
          <a:stretch>
            <a:fillRect/>
          </a:stretch>
        </p:blipFill>
        <p:spPr bwMode="auto">
          <a:xfrm>
            <a:off x="0" y="0"/>
            <a:ext cx="9144000" cy="5143500"/>
          </a:xfrm>
          <a:prstGeom prst="rect">
            <a:avLst/>
          </a:prstGeom>
          <a:noFill/>
          <a:ln w="9525">
            <a:noFill/>
            <a:miter lim="800000"/>
            <a:headEnd/>
            <a:tailEnd/>
          </a:ln>
        </p:spPr>
      </p:pic>
      <p:sp>
        <p:nvSpPr>
          <p:cNvPr id="4099" name="Rectangle 8"/>
          <p:cNvSpPr>
            <a:spLocks noChangeArrowheads="1"/>
          </p:cNvSpPr>
          <p:nvPr/>
        </p:nvSpPr>
        <p:spPr bwMode="auto">
          <a:xfrm>
            <a:off x="9236075" y="2576513"/>
            <a:ext cx="1360488" cy="1235075"/>
          </a:xfrm>
          <a:prstGeom prst="rect">
            <a:avLst/>
          </a:prstGeom>
          <a:noFill/>
          <a:ln w="9525">
            <a:noFill/>
            <a:miter lim="800000"/>
          </a:ln>
        </p:spPr>
        <p:txBody>
          <a:bodyPr lIns="93442" tIns="46725" rIns="93442" bIns="46725" anchor="b" anchorCtr="1">
            <a:spAutoFit/>
          </a:bodyPr>
          <a:lstStyle/>
          <a:p>
            <a:pPr defTabSz="934720"/>
            <a:r>
              <a:rPr lang="en-US" altLang="en-US" sz="900" noProof="1">
                <a:solidFill>
                  <a:schemeClr val="bg1"/>
                </a:solidFill>
                <a:latin typeface="Arial" panose="020B0604020202020204" pitchFamily="34" charset="0"/>
                <a:ea typeface="Heiti SC Light"/>
                <a:cs typeface="Heiti SC Light"/>
              </a:rPr>
              <a:t>Title:</a:t>
            </a:r>
            <a:endParaRPr lang="en-US" altLang="en-US" sz="900" noProof="1">
              <a:solidFill>
                <a:schemeClr val="bg1"/>
              </a:solidFill>
              <a:latin typeface="Arial" panose="020B0604020202020204" pitchFamily="34" charset="0"/>
              <a:ea typeface="Heiti SC Light"/>
              <a:cs typeface="Heiti SC Light"/>
            </a:endParaRPr>
          </a:p>
          <a:p>
            <a:pPr defTabSz="934720"/>
            <a:r>
              <a:rPr lang="en-US" altLang="en-US" sz="800" noProof="1">
                <a:solidFill>
                  <a:schemeClr val="bg1"/>
                </a:solidFill>
                <a:latin typeface="Arial" panose="020B0604020202020204" pitchFamily="34" charset="0"/>
                <a:ea typeface="Heiti SC Light"/>
                <a:cs typeface="Heiti SC Light"/>
              </a:rPr>
              <a:t>Type: </a:t>
            </a:r>
            <a:r>
              <a:rPr lang="en-US" altLang="en-US" sz="800" noProof="1">
                <a:solidFill>
                  <a:schemeClr val="bg1"/>
                </a:solidFill>
                <a:latin typeface="Arial" panose="020B0604020202020204" pitchFamily="34" charset="0"/>
                <a:ea typeface="MS PGothic" panose="020B0600070205080204" pitchFamily="34" charset="-128"/>
              </a:rPr>
              <a:t>Arial</a:t>
            </a:r>
            <a:endParaRPr lang="en-US" sz="800">
              <a:solidFill>
                <a:schemeClr val="bg1"/>
              </a:solidFill>
              <a:latin typeface="Arial" panose="020B0604020202020204" pitchFamily="34" charset="0"/>
            </a:endParaRPr>
          </a:p>
          <a:p>
            <a:pPr defTabSz="934720"/>
            <a:r>
              <a:rPr lang="en-US" altLang="en-US" sz="800" noProof="1">
                <a:solidFill>
                  <a:schemeClr val="bg1"/>
                </a:solidFill>
                <a:latin typeface="Arial" panose="020B0604020202020204" pitchFamily="34" charset="0"/>
                <a:ea typeface="Heiti SC Light"/>
                <a:cs typeface="Heiti SC Light"/>
              </a:rPr>
              <a:t>Size：22-24pt</a:t>
            </a:r>
            <a:endParaRPr lang="en-US" altLang="en-US" sz="800" noProof="1">
              <a:solidFill>
                <a:schemeClr val="bg1"/>
              </a:solidFill>
              <a:latin typeface="Arial" panose="020B0604020202020204" pitchFamily="34" charset="0"/>
              <a:ea typeface="Heiti SC Light"/>
              <a:cs typeface="Heiti SC Light"/>
            </a:endParaRPr>
          </a:p>
          <a:p>
            <a:pPr defTabSz="934720"/>
            <a:r>
              <a:rPr lang="en-US" altLang="en-US" sz="800" noProof="1">
                <a:solidFill>
                  <a:schemeClr val="bg1"/>
                </a:solidFill>
                <a:latin typeface="Arial" panose="020B0604020202020204" pitchFamily="34" charset="0"/>
                <a:ea typeface="Heiti SC Light"/>
                <a:cs typeface="Heiti SC Light"/>
              </a:rPr>
              <a:t>Color：The ZTE blue </a:t>
            </a:r>
            <a:endParaRPr lang="en-US" altLang="en-US" sz="800" noProof="1">
              <a:solidFill>
                <a:schemeClr val="bg1"/>
              </a:solidFill>
              <a:latin typeface="Arial" panose="020B0604020202020204" pitchFamily="34" charset="0"/>
              <a:ea typeface="Heiti SC Light"/>
              <a:cs typeface="Heiti SC Light"/>
            </a:endParaRPr>
          </a:p>
          <a:p>
            <a:pPr defTabSz="934720"/>
            <a:endParaRPr lang="en-US" altLang="en-US" sz="900" noProof="1">
              <a:solidFill>
                <a:schemeClr val="bg1"/>
              </a:solidFill>
              <a:latin typeface="Arial" panose="020B0604020202020204" pitchFamily="34" charset="0"/>
              <a:ea typeface="Heiti SC Light"/>
              <a:cs typeface="Heiti SC Light"/>
            </a:endParaRPr>
          </a:p>
          <a:p>
            <a:pPr defTabSz="934720"/>
            <a:r>
              <a:rPr lang="en-US" altLang="en-US" sz="900" noProof="1">
                <a:solidFill>
                  <a:schemeClr val="bg1"/>
                </a:solidFill>
                <a:latin typeface="Arial" panose="020B0604020202020204" pitchFamily="34" charset="0"/>
                <a:ea typeface="Heiti SC Light"/>
                <a:cs typeface="Heiti SC Light"/>
              </a:rPr>
              <a:t>Subtitle:</a:t>
            </a:r>
            <a:endParaRPr lang="en-US" altLang="en-US" sz="900" noProof="1">
              <a:solidFill>
                <a:schemeClr val="bg1"/>
              </a:solidFill>
              <a:latin typeface="Arial" panose="020B0604020202020204" pitchFamily="34" charset="0"/>
              <a:ea typeface="Heiti SC Light"/>
              <a:cs typeface="Heiti SC Light"/>
            </a:endParaRPr>
          </a:p>
          <a:p>
            <a:pPr defTabSz="934720"/>
            <a:r>
              <a:rPr lang="en-US" altLang="en-US" sz="800" noProof="1">
                <a:solidFill>
                  <a:schemeClr val="bg1"/>
                </a:solidFill>
                <a:latin typeface="Arial" panose="020B0604020202020204" pitchFamily="34" charset="0"/>
                <a:ea typeface="Heiti SC Light"/>
                <a:cs typeface="Heiti SC Light"/>
              </a:rPr>
              <a:t>Type：</a:t>
            </a:r>
            <a:r>
              <a:rPr lang="en-US" altLang="en-US" sz="800" noProof="1">
                <a:solidFill>
                  <a:schemeClr val="bg1"/>
                </a:solidFill>
                <a:latin typeface="Arial" panose="020B0604020202020204" pitchFamily="34" charset="0"/>
                <a:ea typeface="MS PGothic" panose="020B0600070205080204" pitchFamily="34" charset="-128"/>
              </a:rPr>
              <a:t>Arial</a:t>
            </a:r>
            <a:endParaRPr lang="en-US" sz="800">
              <a:solidFill>
                <a:schemeClr val="bg1"/>
              </a:solidFill>
              <a:latin typeface="Arial" panose="020B0604020202020204" pitchFamily="34" charset="0"/>
            </a:endParaRPr>
          </a:p>
          <a:p>
            <a:pPr defTabSz="934720"/>
            <a:r>
              <a:rPr lang="en-US" altLang="en-US" sz="800" noProof="1">
                <a:solidFill>
                  <a:schemeClr val="bg1"/>
                </a:solidFill>
                <a:latin typeface="Arial" panose="020B0604020202020204" pitchFamily="34" charset="0"/>
                <a:ea typeface="Heiti SC Light"/>
                <a:cs typeface="Heiti SC Light"/>
              </a:rPr>
              <a:t>Size：14-18pt</a:t>
            </a:r>
            <a:endParaRPr lang="en-US" altLang="en-US" sz="800" noProof="1">
              <a:solidFill>
                <a:schemeClr val="bg1"/>
              </a:solidFill>
              <a:latin typeface="Arial" panose="020B0604020202020204" pitchFamily="34" charset="0"/>
              <a:ea typeface="Heiti SC Light"/>
              <a:cs typeface="Heiti SC Light"/>
            </a:endParaRPr>
          </a:p>
          <a:p>
            <a:pPr defTabSz="934720"/>
            <a:r>
              <a:rPr lang="en-US" altLang="en-US" sz="800" noProof="1">
                <a:solidFill>
                  <a:schemeClr val="bg1"/>
                </a:solidFill>
                <a:latin typeface="Arial" panose="020B0604020202020204" pitchFamily="34" charset="0"/>
                <a:ea typeface="Heiti SC Light"/>
                <a:cs typeface="Heiti SC Light"/>
              </a:rPr>
              <a:t>Color: The ZTE green</a:t>
            </a:r>
            <a:endParaRPr lang="en-US" altLang="en-US" sz="800" noProof="1">
              <a:solidFill>
                <a:schemeClr val="bg1"/>
              </a:solidFill>
              <a:latin typeface="Arial" panose="020B0604020202020204" pitchFamily="34" charset="0"/>
              <a:ea typeface="Heiti SC Light"/>
              <a:cs typeface="Heiti SC Light"/>
            </a:endParaRPr>
          </a:p>
        </p:txBody>
      </p:sp>
      <p:grpSp>
        <p:nvGrpSpPr>
          <p:cNvPr id="4100" name="组 5"/>
          <p:cNvGrpSpPr/>
          <p:nvPr/>
        </p:nvGrpSpPr>
        <p:grpSpPr bwMode="auto">
          <a:xfrm>
            <a:off x="9364663" y="3851275"/>
            <a:ext cx="1392237" cy="989013"/>
            <a:chOff x="0" y="0"/>
            <a:chExt cx="1392554" cy="989008"/>
          </a:xfrm>
        </p:grpSpPr>
        <p:grpSp>
          <p:nvGrpSpPr>
            <p:cNvPr id="4101" name="组 6"/>
            <p:cNvGrpSpPr/>
            <p:nvPr/>
          </p:nvGrpSpPr>
          <p:grpSpPr bwMode="auto">
            <a:xfrm>
              <a:off x="0" y="0"/>
              <a:ext cx="935158" cy="254390"/>
              <a:chOff x="0" y="0"/>
              <a:chExt cx="935158" cy="254390"/>
            </a:xfrm>
          </p:grpSpPr>
          <p:sp>
            <p:nvSpPr>
              <p:cNvPr id="4102" name="矩形 18"/>
              <p:cNvSpPr>
                <a:spLocks noChangeArrowheads="1"/>
              </p:cNvSpPr>
              <p:nvPr/>
            </p:nvSpPr>
            <p:spPr bwMode="auto">
              <a:xfrm>
                <a:off x="0" y="0"/>
                <a:ext cx="254390" cy="254390"/>
              </a:xfrm>
              <a:prstGeom prst="rect">
                <a:avLst/>
              </a:prstGeom>
              <a:solidFill>
                <a:srgbClr val="008FD4"/>
              </a:solidFill>
              <a:ln w="9525">
                <a:noFill/>
                <a:miter lim="800000"/>
              </a:ln>
            </p:spPr>
            <p:txBody>
              <a:bodyPr anchor="ctr"/>
              <a:lstStyle/>
              <a:p>
                <a:pPr algn="ctr"/>
                <a:endParaRPr lang="zh-CN" altLang="en-US">
                  <a:solidFill>
                    <a:srgbClr val="FFFFFF"/>
                  </a:solidFill>
                  <a:latin typeface="Arial" panose="020B0604020202020204" pitchFamily="34" charset="0"/>
                </a:endParaRPr>
              </a:p>
            </p:txBody>
          </p:sp>
          <p:sp>
            <p:nvSpPr>
              <p:cNvPr id="4103" name="文本框 19"/>
              <p:cNvSpPr txBox="1">
                <a:spLocks noChangeArrowheads="1"/>
              </p:cNvSpPr>
              <p:nvPr/>
            </p:nvSpPr>
            <p:spPr bwMode="auto">
              <a:xfrm>
                <a:off x="217344" y="31110"/>
                <a:ext cx="717814" cy="200055"/>
              </a:xfrm>
              <a:prstGeom prst="rect">
                <a:avLst/>
              </a:prstGeom>
              <a:noFill/>
              <a:ln w="9525">
                <a:noFill/>
                <a:miter lim="800000"/>
              </a:ln>
            </p:spPr>
            <p:txBody>
              <a:bodyPr>
                <a:spAutoFit/>
              </a:bodyPr>
              <a:lstStyle/>
              <a:p>
                <a:r>
                  <a:rPr lang="en-US" sz="700" i="1">
                    <a:solidFill>
                      <a:schemeClr val="bg1"/>
                    </a:solidFill>
                    <a:latin typeface="Arial" panose="020B0604020202020204" pitchFamily="34" charset="0"/>
                  </a:rPr>
                  <a:t>G143, B212</a:t>
                </a:r>
                <a:endParaRPr lang="zh-CN" altLang="en-US" sz="700" i="1">
                  <a:solidFill>
                    <a:schemeClr val="bg1"/>
                  </a:solidFill>
                  <a:latin typeface="Arial" panose="020B0604020202020204" pitchFamily="34" charset="0"/>
                </a:endParaRPr>
              </a:p>
            </p:txBody>
          </p:sp>
        </p:grpSp>
        <p:grpSp>
          <p:nvGrpSpPr>
            <p:cNvPr id="4104" name="组 9"/>
            <p:cNvGrpSpPr/>
            <p:nvPr/>
          </p:nvGrpSpPr>
          <p:grpSpPr bwMode="auto">
            <a:xfrm>
              <a:off x="0" y="373460"/>
              <a:ext cx="1199362" cy="254390"/>
              <a:chOff x="0" y="0"/>
              <a:chExt cx="1199362" cy="254390"/>
            </a:xfrm>
          </p:grpSpPr>
          <p:sp>
            <p:nvSpPr>
              <p:cNvPr id="4105" name="矩形 14"/>
              <p:cNvSpPr>
                <a:spLocks noChangeArrowheads="1"/>
              </p:cNvSpPr>
              <p:nvPr/>
            </p:nvSpPr>
            <p:spPr bwMode="auto">
              <a:xfrm>
                <a:off x="0" y="0"/>
                <a:ext cx="254390" cy="254390"/>
              </a:xfrm>
              <a:prstGeom prst="rect">
                <a:avLst/>
              </a:prstGeom>
              <a:solidFill>
                <a:srgbClr val="8CC63E"/>
              </a:solidFill>
              <a:ln w="9525">
                <a:noFill/>
                <a:miter lim="800000"/>
              </a:ln>
            </p:spPr>
            <p:txBody>
              <a:bodyPr anchor="ctr"/>
              <a:lstStyle/>
              <a:p>
                <a:pPr algn="ctr"/>
                <a:endParaRPr lang="zh-CN" altLang="en-US">
                  <a:solidFill>
                    <a:srgbClr val="FFFFFF"/>
                  </a:solidFill>
                  <a:latin typeface="Arial" panose="020B0604020202020204" pitchFamily="34" charset="0"/>
                </a:endParaRPr>
              </a:p>
            </p:txBody>
          </p:sp>
          <p:sp>
            <p:nvSpPr>
              <p:cNvPr id="4106" name="文本框 15"/>
              <p:cNvSpPr txBox="1">
                <a:spLocks noChangeArrowheads="1"/>
              </p:cNvSpPr>
              <p:nvPr/>
            </p:nvSpPr>
            <p:spPr bwMode="auto">
              <a:xfrm>
                <a:off x="217344" y="31110"/>
                <a:ext cx="982018" cy="200055"/>
              </a:xfrm>
              <a:prstGeom prst="rect">
                <a:avLst/>
              </a:prstGeom>
              <a:noFill/>
              <a:ln w="9525">
                <a:noFill/>
                <a:miter lim="800000"/>
              </a:ln>
            </p:spPr>
            <p:txBody>
              <a:bodyPr>
                <a:spAutoFit/>
              </a:bodyPr>
              <a:lstStyle/>
              <a:p>
                <a:r>
                  <a:rPr lang="en-US" sz="700" i="1">
                    <a:solidFill>
                      <a:schemeClr val="bg1"/>
                    </a:solidFill>
                    <a:latin typeface="Arial" panose="020B0604020202020204" pitchFamily="34" charset="0"/>
                  </a:rPr>
                  <a:t>R140,G198, B62</a:t>
                </a:r>
                <a:endParaRPr lang="zh-CN" altLang="en-US" sz="700" i="1">
                  <a:solidFill>
                    <a:schemeClr val="bg1"/>
                  </a:solidFill>
                  <a:latin typeface="Arial" panose="020B0604020202020204" pitchFamily="34" charset="0"/>
                </a:endParaRPr>
              </a:p>
            </p:txBody>
          </p:sp>
        </p:grpSp>
        <p:sp>
          <p:nvSpPr>
            <p:cNvPr id="4107" name="矩形 10"/>
            <p:cNvSpPr>
              <a:spLocks noChangeArrowheads="1"/>
            </p:cNvSpPr>
            <p:nvPr/>
          </p:nvSpPr>
          <p:spPr bwMode="auto">
            <a:xfrm>
              <a:off x="0" y="734618"/>
              <a:ext cx="254390" cy="254390"/>
            </a:xfrm>
            <a:prstGeom prst="rect">
              <a:avLst/>
            </a:prstGeom>
            <a:solidFill>
              <a:srgbClr val="5ACBF5"/>
            </a:solidFill>
            <a:ln w="9525">
              <a:noFill/>
              <a:miter lim="800000"/>
            </a:ln>
          </p:spPr>
          <p:txBody>
            <a:bodyPr anchor="ctr"/>
            <a:lstStyle/>
            <a:p>
              <a:pPr algn="ctr"/>
              <a:endParaRPr lang="zh-CN" altLang="en-US">
                <a:solidFill>
                  <a:srgbClr val="FFFFFF"/>
                </a:solidFill>
                <a:latin typeface="Arial" panose="020B0604020202020204" pitchFamily="34" charset="0"/>
              </a:endParaRPr>
            </a:p>
          </p:txBody>
        </p:sp>
        <p:sp>
          <p:nvSpPr>
            <p:cNvPr id="4108" name="文本框 12"/>
            <p:cNvSpPr txBox="1">
              <a:spLocks noChangeArrowheads="1"/>
            </p:cNvSpPr>
            <p:nvPr/>
          </p:nvSpPr>
          <p:spPr bwMode="auto">
            <a:xfrm>
              <a:off x="217344" y="765728"/>
              <a:ext cx="1175210" cy="200055"/>
            </a:xfrm>
            <a:prstGeom prst="rect">
              <a:avLst/>
            </a:prstGeom>
            <a:noFill/>
            <a:ln w="9525">
              <a:noFill/>
              <a:miter lim="800000"/>
            </a:ln>
          </p:spPr>
          <p:txBody>
            <a:bodyPr>
              <a:spAutoFit/>
            </a:bodyPr>
            <a:lstStyle/>
            <a:p>
              <a:r>
                <a:rPr lang="en-US" sz="700" i="1">
                  <a:solidFill>
                    <a:schemeClr val="bg1"/>
                  </a:solidFill>
                  <a:latin typeface="Arial" panose="020B0604020202020204" pitchFamily="34" charset="0"/>
                </a:rPr>
                <a:t>R90,G203, B245</a:t>
              </a:r>
              <a:endParaRPr lang="zh-CN" altLang="en-US" sz="700" i="1">
                <a:solidFill>
                  <a:schemeClr val="bg1"/>
                </a:solidFill>
                <a:latin typeface="Arial" panose="020B0604020202020204" pitchFamily="34" charset="0"/>
              </a:endParaRPr>
            </a:p>
          </p:txBody>
        </p:sp>
      </p:grpSp>
      <p:sp>
        <p:nvSpPr>
          <p:cNvPr id="4109" name="TextBox 16"/>
          <p:cNvSpPr txBox="1">
            <a:spLocks noChangeArrowheads="1"/>
          </p:cNvSpPr>
          <p:nvPr/>
        </p:nvSpPr>
        <p:spPr bwMode="auto">
          <a:xfrm>
            <a:off x="5030506" y="4852554"/>
            <a:ext cx="2190750" cy="169863"/>
          </a:xfrm>
          <a:prstGeom prst="rect">
            <a:avLst/>
          </a:prstGeom>
          <a:noFill/>
          <a:ln w="9525">
            <a:noFill/>
            <a:miter lim="800000"/>
          </a:ln>
        </p:spPr>
        <p:txBody>
          <a:bodyPr lIns="0" tIns="0" rIns="0" bIns="0"/>
          <a:lstStyle/>
          <a:p>
            <a:r>
              <a:rPr lang="en-US" sz="600" dirty="0">
                <a:solidFill>
                  <a:srgbClr val="7F7F7F"/>
                </a:solidFill>
                <a:latin typeface="Arial" panose="020B0604020202020204" pitchFamily="34" charset="0"/>
              </a:rPr>
              <a:t>© ZTE Corporation. All rights reserved</a:t>
            </a:r>
            <a:endParaRPr lang="en-US" sz="600" dirty="0">
              <a:solidFill>
                <a:srgbClr val="7F7F7F"/>
              </a:solidFill>
              <a:latin typeface="Arial" panose="020B0604020202020204" pitchFamily="34" charset="0"/>
            </a:endParaRPr>
          </a:p>
        </p:txBody>
      </p:sp>
      <p:sp>
        <p:nvSpPr>
          <p:cNvPr id="4110" name="Slide Number Placeholder 5"/>
          <p:cNvSpPr>
            <a:spLocks noGrp="1" noChangeArrowheads="1"/>
          </p:cNvSpPr>
          <p:nvPr/>
        </p:nvSpPr>
        <p:spPr bwMode="auto">
          <a:xfrm>
            <a:off x="238125" y="4849813"/>
            <a:ext cx="419100" cy="365125"/>
          </a:xfrm>
          <a:prstGeom prst="rect">
            <a:avLst/>
          </a:prstGeom>
          <a:noFill/>
          <a:ln w="9525">
            <a:noFill/>
            <a:miter lim="800000"/>
          </a:ln>
        </p:spPr>
        <p:txBody>
          <a:bodyPr anchor="ctr"/>
          <a:lstStyle/>
          <a:p>
            <a:fld id="{63A232AC-B835-42C1-99DB-2C459B2C1403}" type="slidenum">
              <a:rPr lang="en-US" sz="800">
                <a:solidFill>
                  <a:srgbClr val="404040"/>
                </a:solidFill>
                <a:latin typeface="Arial" panose="020B0604020202020204" pitchFamily="34" charset="0"/>
              </a:rPr>
            </a:fld>
            <a:endParaRPr lang="en-US" sz="800">
              <a:solidFill>
                <a:srgbClr val="404040"/>
              </a:solidFill>
              <a:latin typeface="Arial" panose="020B0604020202020204" pitchFamily="34" charset="0"/>
            </a:endParaRPr>
          </a:p>
        </p:txBody>
      </p:sp>
      <p:sp>
        <p:nvSpPr>
          <p:cNvPr id="4111" name="标题占位符 1"/>
          <p:cNvSpPr>
            <a:spLocks noGrp="1" noChangeArrowheads="1"/>
          </p:cNvSpPr>
          <p:nvPr>
            <p:ph type="title"/>
          </p:nvPr>
        </p:nvSpPr>
        <p:spPr bwMode="auto">
          <a:xfrm>
            <a:off x="333375" y="341313"/>
            <a:ext cx="8516938" cy="722312"/>
          </a:xfrm>
          <a:prstGeom prst="rect">
            <a:avLst/>
          </a:prstGeom>
          <a:noFill/>
          <a:ln w="9525">
            <a:noFill/>
            <a:miter lim="800000"/>
          </a:ln>
        </p:spPr>
        <p:txBody>
          <a:bodyPr vert="horz" wrap="square" lIns="0" tIns="0" rIns="0" bIns="0" numCol="1" anchor="t" anchorCtr="0" compatLnSpc="1"/>
          <a:lstStyle/>
          <a:p>
            <a:pPr lvl="0"/>
            <a:r>
              <a:rPr lang="zh-CN" smtClean="0"/>
              <a:t>单击此处编辑母版标题样式</a:t>
            </a:r>
            <a:endParaRPr lang="zh-CN" smtClean="0"/>
          </a:p>
        </p:txBody>
      </p:sp>
      <p:sp>
        <p:nvSpPr>
          <p:cNvPr id="4112" name="文本占位符 2"/>
          <p:cNvSpPr>
            <a:spLocks noGrp="1" noChangeArrowheads="1"/>
          </p:cNvSpPr>
          <p:nvPr>
            <p:ph type="body" idx="1"/>
          </p:nvPr>
        </p:nvSpPr>
        <p:spPr bwMode="auto">
          <a:xfrm>
            <a:off x="358775" y="1200150"/>
            <a:ext cx="8491538" cy="3189288"/>
          </a:xfrm>
          <a:prstGeom prst="rect">
            <a:avLst/>
          </a:prstGeom>
          <a:noFill/>
          <a:ln w="9525">
            <a:noFill/>
            <a:miter lim="800000"/>
          </a:ln>
        </p:spPr>
        <p:txBody>
          <a:bodyPr vert="horz" wrap="square" lIns="0" tIns="0" rIns="0" bIns="0" numCol="1" anchor="t" anchorCtr="0" compatLnSpc="1"/>
          <a:lstStyle/>
          <a:p>
            <a:pPr lvl="0"/>
            <a:r>
              <a:rPr lang="zh-CN" smtClean="0"/>
              <a:t>单击此处编辑母版文本样式</a:t>
            </a:r>
            <a:endParaRPr lang="zh-CN" smtClean="0"/>
          </a:p>
          <a:p>
            <a:pPr lvl="1"/>
            <a:r>
              <a:rPr lang="zh-CN" smtClean="0"/>
              <a:t>二级</a:t>
            </a:r>
            <a:endParaRPr lang="zh-CN" smtClean="0"/>
          </a:p>
          <a:p>
            <a:pPr lvl="2"/>
            <a:r>
              <a:rPr lang="zh-CN" smtClean="0"/>
              <a:t>三级</a:t>
            </a:r>
            <a:endParaRPr lang="zh-CN" smtClean="0"/>
          </a:p>
          <a:p>
            <a:pPr lvl="3"/>
            <a:r>
              <a:rPr lang="zh-CN" smtClean="0"/>
              <a:t>四级</a:t>
            </a:r>
            <a:endParaRPr lang="zh-CN" smtClean="0"/>
          </a:p>
          <a:p>
            <a:pPr lvl="4"/>
            <a:r>
              <a:rPr lang="zh-CN" smtClean="0"/>
              <a:t>五级</a:t>
            </a:r>
            <a:endParaRPr lang="zh-CN" smtClean="0"/>
          </a:p>
        </p:txBody>
      </p:sp>
    </p:spTree>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Lst>
  <p:txStyles>
    <p:titleStyle>
      <a:lvl1pPr algn="l" defTabSz="457200" rtl="0" fontAlgn="base">
        <a:spcBef>
          <a:spcPct val="0"/>
        </a:spcBef>
        <a:spcAft>
          <a:spcPct val="0"/>
        </a:spcAft>
        <a:defRPr sz="2400">
          <a:solidFill>
            <a:schemeClr val="tx1"/>
          </a:solidFill>
          <a:latin typeface="+mj-lt"/>
          <a:ea typeface="+mj-ea"/>
          <a:cs typeface="+mj-cs"/>
        </a:defRPr>
      </a:lvl1pPr>
      <a:lvl2pPr algn="l" defTabSz="457200" rtl="0" fontAlgn="base">
        <a:spcBef>
          <a:spcPct val="0"/>
        </a:spcBef>
        <a:spcAft>
          <a:spcPct val="0"/>
        </a:spcAft>
        <a:defRPr sz="2400">
          <a:solidFill>
            <a:schemeClr val="tx1"/>
          </a:solidFill>
          <a:latin typeface="Calibri" panose="020F0502020204030204" pitchFamily="34" charset="0"/>
          <a:ea typeface="微软雅黑" panose="020B0503020204020204" charset="-122"/>
        </a:defRPr>
      </a:lvl2pPr>
      <a:lvl3pPr algn="l" defTabSz="457200" rtl="0" fontAlgn="base">
        <a:spcBef>
          <a:spcPct val="0"/>
        </a:spcBef>
        <a:spcAft>
          <a:spcPct val="0"/>
        </a:spcAft>
        <a:defRPr sz="2400">
          <a:solidFill>
            <a:schemeClr val="tx1"/>
          </a:solidFill>
          <a:latin typeface="Calibri" panose="020F0502020204030204" pitchFamily="34" charset="0"/>
          <a:ea typeface="微软雅黑" panose="020B0503020204020204" charset="-122"/>
        </a:defRPr>
      </a:lvl3pPr>
      <a:lvl4pPr algn="l" defTabSz="457200" rtl="0" fontAlgn="base">
        <a:spcBef>
          <a:spcPct val="0"/>
        </a:spcBef>
        <a:spcAft>
          <a:spcPct val="0"/>
        </a:spcAft>
        <a:defRPr sz="2400">
          <a:solidFill>
            <a:schemeClr val="tx1"/>
          </a:solidFill>
          <a:latin typeface="Calibri" panose="020F0502020204030204" pitchFamily="34" charset="0"/>
          <a:ea typeface="微软雅黑" panose="020B0503020204020204" charset="-122"/>
        </a:defRPr>
      </a:lvl4pPr>
      <a:lvl5pPr algn="l" defTabSz="457200" rtl="0" fontAlgn="base">
        <a:spcBef>
          <a:spcPct val="0"/>
        </a:spcBef>
        <a:spcAft>
          <a:spcPct val="0"/>
        </a:spcAft>
        <a:defRPr sz="2400">
          <a:solidFill>
            <a:schemeClr val="tx1"/>
          </a:solidFill>
          <a:latin typeface="Calibri" panose="020F0502020204030204" pitchFamily="34" charset="0"/>
          <a:ea typeface="微软雅黑" panose="020B0503020204020204" charset="-122"/>
        </a:defRPr>
      </a:lvl5pPr>
      <a:lvl6pPr marL="457200" algn="l" defTabSz="457200" rtl="0" fontAlgn="base">
        <a:spcBef>
          <a:spcPct val="0"/>
        </a:spcBef>
        <a:spcAft>
          <a:spcPct val="0"/>
        </a:spcAft>
        <a:defRPr sz="2400">
          <a:solidFill>
            <a:schemeClr val="tx1"/>
          </a:solidFill>
          <a:latin typeface="Calibri" panose="020F0502020204030204" pitchFamily="34" charset="0"/>
          <a:ea typeface="微软雅黑" panose="020B0503020204020204" charset="-122"/>
        </a:defRPr>
      </a:lvl6pPr>
      <a:lvl7pPr marL="914400" algn="l" defTabSz="457200" rtl="0" fontAlgn="base">
        <a:spcBef>
          <a:spcPct val="0"/>
        </a:spcBef>
        <a:spcAft>
          <a:spcPct val="0"/>
        </a:spcAft>
        <a:defRPr sz="2400">
          <a:solidFill>
            <a:schemeClr val="tx1"/>
          </a:solidFill>
          <a:latin typeface="Calibri" panose="020F0502020204030204" pitchFamily="34" charset="0"/>
          <a:ea typeface="微软雅黑" panose="020B0503020204020204" charset="-122"/>
        </a:defRPr>
      </a:lvl7pPr>
      <a:lvl8pPr marL="1371600" algn="l" defTabSz="457200" rtl="0" fontAlgn="base">
        <a:spcBef>
          <a:spcPct val="0"/>
        </a:spcBef>
        <a:spcAft>
          <a:spcPct val="0"/>
        </a:spcAft>
        <a:defRPr sz="2400">
          <a:solidFill>
            <a:schemeClr val="tx1"/>
          </a:solidFill>
          <a:latin typeface="Calibri" panose="020F0502020204030204" pitchFamily="34" charset="0"/>
          <a:ea typeface="微软雅黑" panose="020B0503020204020204" charset="-122"/>
        </a:defRPr>
      </a:lvl8pPr>
      <a:lvl9pPr marL="1828800" algn="l" defTabSz="457200" rtl="0" fontAlgn="base">
        <a:spcBef>
          <a:spcPct val="0"/>
        </a:spcBef>
        <a:spcAft>
          <a:spcPct val="0"/>
        </a:spcAft>
        <a:defRPr sz="2400">
          <a:solidFill>
            <a:schemeClr val="tx1"/>
          </a:solidFill>
          <a:latin typeface="Calibri" panose="020F0502020204030204" pitchFamily="34" charset="0"/>
          <a:ea typeface="微软雅黑" panose="020B0503020204020204" charset="-122"/>
        </a:defRPr>
      </a:lvl9pPr>
    </p:titleStyle>
    <p:bodyStyle>
      <a:lvl1pPr algn="l" defTabSz="457200" rtl="0" fontAlgn="base">
        <a:lnSpc>
          <a:spcPct val="120000"/>
        </a:lnSpc>
        <a:spcBef>
          <a:spcPct val="20000"/>
        </a:spcBef>
        <a:spcAft>
          <a:spcPct val="0"/>
        </a:spcAft>
        <a:buFont typeface="Arial" panose="020B0604020202020204" pitchFamily="34" charset="0"/>
        <a:defRPr sz="2000">
          <a:solidFill>
            <a:schemeClr val="tx1"/>
          </a:solidFill>
          <a:latin typeface="+mn-lt"/>
          <a:ea typeface="+mn-ea"/>
          <a:cs typeface="+mn-cs"/>
        </a:defRPr>
      </a:lvl1pPr>
      <a:lvl2pPr marL="742950" indent="-285750" algn="l" defTabSz="457200" rtl="0" fontAlgn="base">
        <a:lnSpc>
          <a:spcPct val="120000"/>
        </a:lnSpc>
        <a:spcBef>
          <a:spcPct val="20000"/>
        </a:spcBef>
        <a:spcAft>
          <a:spcPct val="0"/>
        </a:spcAft>
        <a:buFont typeface="Arial" panose="020B0604020202020204" pitchFamily="34" charset="0"/>
        <a:buChar char="–"/>
        <a:defRPr>
          <a:solidFill>
            <a:schemeClr val="tx1"/>
          </a:solidFill>
          <a:latin typeface="+mn-lt"/>
          <a:ea typeface="+mn-ea"/>
        </a:defRPr>
      </a:lvl2pPr>
      <a:lvl3pPr marL="1143000" indent="-228600" algn="l" defTabSz="457200" rtl="0" fontAlgn="base">
        <a:lnSpc>
          <a:spcPct val="120000"/>
        </a:lnSpc>
        <a:spcBef>
          <a:spcPct val="20000"/>
        </a:spcBef>
        <a:spcAft>
          <a:spcPct val="0"/>
        </a:spcAft>
        <a:buFont typeface="Arial" panose="020B0604020202020204" pitchFamily="34" charset="0"/>
        <a:buChar char="•"/>
        <a:defRPr sz="1600">
          <a:solidFill>
            <a:schemeClr val="tx1"/>
          </a:solidFill>
          <a:latin typeface="+mn-lt"/>
          <a:ea typeface="+mn-ea"/>
        </a:defRPr>
      </a:lvl3pPr>
      <a:lvl4pPr marL="1600200" indent="-228600" algn="l" defTabSz="457200" rtl="0" fontAlgn="base">
        <a:lnSpc>
          <a:spcPct val="120000"/>
        </a:lnSpc>
        <a:spcBef>
          <a:spcPct val="20000"/>
        </a:spcBef>
        <a:spcAft>
          <a:spcPct val="0"/>
        </a:spcAft>
        <a:buFont typeface="Arial" panose="020B0604020202020204" pitchFamily="34" charset="0"/>
        <a:buChar char="–"/>
        <a:defRPr sz="1400">
          <a:solidFill>
            <a:schemeClr val="tx1"/>
          </a:solidFill>
          <a:latin typeface="+mn-lt"/>
          <a:ea typeface="+mn-ea"/>
        </a:defRPr>
      </a:lvl4pPr>
      <a:lvl5pPr marL="2057400" indent="-228600" algn="l" defTabSz="457200" rtl="0" fontAlgn="base">
        <a:lnSpc>
          <a:spcPct val="120000"/>
        </a:lnSpc>
        <a:spcBef>
          <a:spcPct val="20000"/>
        </a:spcBef>
        <a:spcAft>
          <a:spcPct val="0"/>
        </a:spcAft>
        <a:buFont typeface="Arial" panose="020B0604020202020204" pitchFamily="34" charset="0"/>
        <a:buChar char="»"/>
        <a:defRPr sz="1200">
          <a:solidFill>
            <a:schemeClr val="tx1"/>
          </a:solidFill>
          <a:latin typeface="+mn-lt"/>
          <a:ea typeface="+mn-ea"/>
        </a:defRPr>
      </a:lvl5pPr>
      <a:lvl6pPr marL="2514600" indent="-228600" algn="l" defTabSz="457200" rtl="0" fontAlgn="base">
        <a:lnSpc>
          <a:spcPct val="120000"/>
        </a:lnSpc>
        <a:spcBef>
          <a:spcPct val="20000"/>
        </a:spcBef>
        <a:spcAft>
          <a:spcPct val="0"/>
        </a:spcAft>
        <a:buFont typeface="Arial" panose="020B0604020202020204" pitchFamily="34" charset="0"/>
        <a:buChar char="»"/>
        <a:defRPr sz="1200">
          <a:solidFill>
            <a:schemeClr val="tx1"/>
          </a:solidFill>
          <a:latin typeface="+mn-lt"/>
          <a:ea typeface="+mn-ea"/>
        </a:defRPr>
      </a:lvl6pPr>
      <a:lvl7pPr marL="2971800" indent="-228600" algn="l" defTabSz="457200" rtl="0" fontAlgn="base">
        <a:lnSpc>
          <a:spcPct val="120000"/>
        </a:lnSpc>
        <a:spcBef>
          <a:spcPct val="20000"/>
        </a:spcBef>
        <a:spcAft>
          <a:spcPct val="0"/>
        </a:spcAft>
        <a:buFont typeface="Arial" panose="020B0604020202020204" pitchFamily="34" charset="0"/>
        <a:buChar char="»"/>
        <a:defRPr sz="1200">
          <a:solidFill>
            <a:schemeClr val="tx1"/>
          </a:solidFill>
          <a:latin typeface="+mn-lt"/>
          <a:ea typeface="+mn-ea"/>
        </a:defRPr>
      </a:lvl7pPr>
      <a:lvl8pPr marL="3429000" indent="-228600" algn="l" defTabSz="457200" rtl="0" fontAlgn="base">
        <a:lnSpc>
          <a:spcPct val="120000"/>
        </a:lnSpc>
        <a:spcBef>
          <a:spcPct val="20000"/>
        </a:spcBef>
        <a:spcAft>
          <a:spcPct val="0"/>
        </a:spcAft>
        <a:buFont typeface="Arial" panose="020B0604020202020204" pitchFamily="34" charset="0"/>
        <a:buChar char="»"/>
        <a:defRPr sz="1200">
          <a:solidFill>
            <a:schemeClr val="tx1"/>
          </a:solidFill>
          <a:latin typeface="+mn-lt"/>
          <a:ea typeface="+mn-ea"/>
        </a:defRPr>
      </a:lvl8pPr>
      <a:lvl9pPr marL="3886200" indent="-228600" algn="l" defTabSz="457200" rtl="0" fontAlgn="base">
        <a:lnSpc>
          <a:spcPct val="120000"/>
        </a:lnSpc>
        <a:spcBef>
          <a:spcPct val="20000"/>
        </a:spcBef>
        <a:spcAft>
          <a:spcPct val="0"/>
        </a:spcAft>
        <a:buFont typeface="Arial" panose="020B0604020202020204" pitchFamily="34" charset="0"/>
        <a:buChar char="»"/>
        <a:defRPr sz="12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7170" name="Picture 2" descr="ZTE-PPT-4x3-05"/>
          <p:cNvPicPr>
            <a:picLocks noChangeAspect="1" noChangeArrowheads="1"/>
          </p:cNvPicPr>
          <p:nvPr/>
        </p:nvPicPr>
        <p:blipFill>
          <a:blip r:embed="rId2"/>
          <a:srcRect/>
          <a:stretch>
            <a:fillRect/>
          </a:stretch>
        </p:blipFill>
        <p:spPr bwMode="auto">
          <a:xfrm>
            <a:off x="-26988" y="-822325"/>
            <a:ext cx="9191626" cy="6896100"/>
          </a:xfrm>
          <a:prstGeom prst="rect">
            <a:avLst/>
          </a:prstGeom>
          <a:noFill/>
          <a:ln w="9525">
            <a:noFill/>
            <a:miter lim="800000"/>
            <a:headEnd/>
            <a:tailEnd/>
          </a:ln>
        </p:spPr>
      </p:pic>
      <p:sp>
        <p:nvSpPr>
          <p:cNvPr id="7171" name="标题占位符 1"/>
          <p:cNvSpPr>
            <a:spLocks noGrp="1" noChangeArrowheads="1"/>
          </p:cNvSpPr>
          <p:nvPr>
            <p:ph type="title"/>
          </p:nvPr>
        </p:nvSpPr>
        <p:spPr bwMode="auto">
          <a:xfrm>
            <a:off x="333375" y="341313"/>
            <a:ext cx="8516938" cy="722312"/>
          </a:xfrm>
          <a:prstGeom prst="rect">
            <a:avLst/>
          </a:prstGeom>
          <a:noFill/>
          <a:ln w="9525">
            <a:noFill/>
            <a:miter lim="800000"/>
          </a:ln>
        </p:spPr>
        <p:txBody>
          <a:bodyPr vert="horz" wrap="square" lIns="0" tIns="0" rIns="0" bIns="0" numCol="1" anchor="t" anchorCtr="0" compatLnSpc="1"/>
          <a:lstStyle/>
          <a:p>
            <a:pPr lvl="0"/>
            <a:r>
              <a:rPr lang="zh-CN" smtClean="0"/>
              <a:t>单击此处编辑母版标题样式</a:t>
            </a:r>
            <a:endParaRPr lang="zh-CN" smtClean="0"/>
          </a:p>
        </p:txBody>
      </p:sp>
      <p:sp>
        <p:nvSpPr>
          <p:cNvPr id="7172" name="文本占位符 2"/>
          <p:cNvSpPr>
            <a:spLocks noGrp="1" noChangeArrowheads="1"/>
          </p:cNvSpPr>
          <p:nvPr>
            <p:ph type="body" idx="1"/>
          </p:nvPr>
        </p:nvSpPr>
        <p:spPr bwMode="auto">
          <a:xfrm>
            <a:off x="358775" y="1200150"/>
            <a:ext cx="8491538" cy="3189288"/>
          </a:xfrm>
          <a:prstGeom prst="rect">
            <a:avLst/>
          </a:prstGeom>
          <a:noFill/>
          <a:ln w="9525">
            <a:noFill/>
            <a:miter lim="800000"/>
          </a:ln>
        </p:spPr>
        <p:txBody>
          <a:bodyPr vert="horz" wrap="square" lIns="0" tIns="0" rIns="0" bIns="0" numCol="1" anchor="t" anchorCtr="0" compatLnSpc="1"/>
          <a:lstStyle/>
          <a:p>
            <a:pPr lvl="0"/>
            <a:r>
              <a:rPr lang="zh-CN" smtClean="0"/>
              <a:t>单击此处编辑母版文本样式</a:t>
            </a:r>
            <a:endParaRPr lang="zh-CN" smtClean="0"/>
          </a:p>
          <a:p>
            <a:pPr lvl="1"/>
            <a:r>
              <a:rPr lang="zh-CN" smtClean="0"/>
              <a:t>二级</a:t>
            </a:r>
            <a:endParaRPr lang="zh-CN" smtClean="0"/>
          </a:p>
          <a:p>
            <a:pPr lvl="2"/>
            <a:r>
              <a:rPr lang="zh-CN" smtClean="0"/>
              <a:t>三级</a:t>
            </a:r>
            <a:endParaRPr lang="zh-CN" smtClean="0"/>
          </a:p>
          <a:p>
            <a:pPr lvl="3"/>
            <a:r>
              <a:rPr lang="zh-CN" smtClean="0"/>
              <a:t>四级</a:t>
            </a:r>
            <a:endParaRPr lang="zh-CN" smtClean="0"/>
          </a:p>
          <a:p>
            <a:pPr lvl="4"/>
            <a:r>
              <a:rPr lang="zh-CN" smtClean="0"/>
              <a:t>五级</a:t>
            </a:r>
            <a:endParaRPr lang="zh-CN" smtClean="0"/>
          </a:p>
        </p:txBody>
      </p:sp>
    </p:spTree>
  </p:cSld>
  <p:clrMap bg1="lt1" tx1="dk1" bg2="lt2" tx2="dk2" accent1="accent1" accent2="accent2" accent3="accent3" accent4="accent4" accent5="accent5" accent6="accent6" hlink="hlink" folHlink="folHlink"/>
  <p:sldLayoutIdLst>
    <p:sldLayoutId id="2147483659" r:id="rId1"/>
  </p:sldLayoutIdLst>
  <p:txStyles>
    <p:titleStyle>
      <a:lvl1pPr algn="l" defTabSz="457200" rtl="0" fontAlgn="base">
        <a:spcBef>
          <a:spcPct val="0"/>
        </a:spcBef>
        <a:spcAft>
          <a:spcPct val="0"/>
        </a:spcAft>
        <a:defRPr sz="2400">
          <a:solidFill>
            <a:schemeClr val="tx1"/>
          </a:solidFill>
          <a:latin typeface="+mj-lt"/>
          <a:ea typeface="+mj-ea"/>
          <a:cs typeface="+mj-cs"/>
        </a:defRPr>
      </a:lvl1pPr>
      <a:lvl2pPr algn="l" defTabSz="457200" rtl="0" fontAlgn="base">
        <a:spcBef>
          <a:spcPct val="0"/>
        </a:spcBef>
        <a:spcAft>
          <a:spcPct val="0"/>
        </a:spcAft>
        <a:defRPr sz="2400">
          <a:solidFill>
            <a:schemeClr val="tx1"/>
          </a:solidFill>
          <a:latin typeface="Calibri" panose="020F0502020204030204" pitchFamily="34" charset="0"/>
          <a:ea typeface="微软雅黑" panose="020B0503020204020204" charset="-122"/>
        </a:defRPr>
      </a:lvl2pPr>
      <a:lvl3pPr algn="l" defTabSz="457200" rtl="0" fontAlgn="base">
        <a:spcBef>
          <a:spcPct val="0"/>
        </a:spcBef>
        <a:spcAft>
          <a:spcPct val="0"/>
        </a:spcAft>
        <a:defRPr sz="2400">
          <a:solidFill>
            <a:schemeClr val="tx1"/>
          </a:solidFill>
          <a:latin typeface="Calibri" panose="020F0502020204030204" pitchFamily="34" charset="0"/>
          <a:ea typeface="微软雅黑" panose="020B0503020204020204" charset="-122"/>
        </a:defRPr>
      </a:lvl3pPr>
      <a:lvl4pPr algn="l" defTabSz="457200" rtl="0" fontAlgn="base">
        <a:spcBef>
          <a:spcPct val="0"/>
        </a:spcBef>
        <a:spcAft>
          <a:spcPct val="0"/>
        </a:spcAft>
        <a:defRPr sz="2400">
          <a:solidFill>
            <a:schemeClr val="tx1"/>
          </a:solidFill>
          <a:latin typeface="Calibri" panose="020F0502020204030204" pitchFamily="34" charset="0"/>
          <a:ea typeface="微软雅黑" panose="020B0503020204020204" charset="-122"/>
        </a:defRPr>
      </a:lvl4pPr>
      <a:lvl5pPr algn="l" defTabSz="457200" rtl="0" fontAlgn="base">
        <a:spcBef>
          <a:spcPct val="0"/>
        </a:spcBef>
        <a:spcAft>
          <a:spcPct val="0"/>
        </a:spcAft>
        <a:defRPr sz="2400">
          <a:solidFill>
            <a:schemeClr val="tx1"/>
          </a:solidFill>
          <a:latin typeface="Calibri" panose="020F0502020204030204" pitchFamily="34" charset="0"/>
          <a:ea typeface="微软雅黑" panose="020B0503020204020204" charset="-122"/>
        </a:defRPr>
      </a:lvl5pPr>
      <a:lvl6pPr marL="457200" algn="l" defTabSz="457200" rtl="0" fontAlgn="base">
        <a:spcBef>
          <a:spcPct val="0"/>
        </a:spcBef>
        <a:spcAft>
          <a:spcPct val="0"/>
        </a:spcAft>
        <a:defRPr sz="2400">
          <a:solidFill>
            <a:schemeClr val="tx1"/>
          </a:solidFill>
          <a:latin typeface="Calibri" panose="020F0502020204030204" pitchFamily="34" charset="0"/>
          <a:ea typeface="微软雅黑" panose="020B0503020204020204" charset="-122"/>
        </a:defRPr>
      </a:lvl6pPr>
      <a:lvl7pPr marL="914400" algn="l" defTabSz="457200" rtl="0" fontAlgn="base">
        <a:spcBef>
          <a:spcPct val="0"/>
        </a:spcBef>
        <a:spcAft>
          <a:spcPct val="0"/>
        </a:spcAft>
        <a:defRPr sz="2400">
          <a:solidFill>
            <a:schemeClr val="tx1"/>
          </a:solidFill>
          <a:latin typeface="Calibri" panose="020F0502020204030204" pitchFamily="34" charset="0"/>
          <a:ea typeface="微软雅黑" panose="020B0503020204020204" charset="-122"/>
        </a:defRPr>
      </a:lvl7pPr>
      <a:lvl8pPr marL="1371600" algn="l" defTabSz="457200" rtl="0" fontAlgn="base">
        <a:spcBef>
          <a:spcPct val="0"/>
        </a:spcBef>
        <a:spcAft>
          <a:spcPct val="0"/>
        </a:spcAft>
        <a:defRPr sz="2400">
          <a:solidFill>
            <a:schemeClr val="tx1"/>
          </a:solidFill>
          <a:latin typeface="Calibri" panose="020F0502020204030204" pitchFamily="34" charset="0"/>
          <a:ea typeface="微软雅黑" panose="020B0503020204020204" charset="-122"/>
        </a:defRPr>
      </a:lvl8pPr>
      <a:lvl9pPr marL="1828800" algn="l" defTabSz="457200" rtl="0" fontAlgn="base">
        <a:spcBef>
          <a:spcPct val="0"/>
        </a:spcBef>
        <a:spcAft>
          <a:spcPct val="0"/>
        </a:spcAft>
        <a:defRPr sz="2400">
          <a:solidFill>
            <a:schemeClr val="tx1"/>
          </a:solidFill>
          <a:latin typeface="Calibri" panose="020F0502020204030204" pitchFamily="34" charset="0"/>
          <a:ea typeface="微软雅黑" panose="020B0503020204020204" charset="-122"/>
        </a:defRPr>
      </a:lvl9pPr>
    </p:titleStyle>
    <p:bodyStyle>
      <a:lvl1pPr algn="l" defTabSz="457200" rtl="0" fontAlgn="base">
        <a:lnSpc>
          <a:spcPct val="120000"/>
        </a:lnSpc>
        <a:spcBef>
          <a:spcPct val="20000"/>
        </a:spcBef>
        <a:spcAft>
          <a:spcPct val="0"/>
        </a:spcAft>
        <a:buFont typeface="Arial" panose="020B0604020202020204" pitchFamily="34" charset="0"/>
        <a:defRPr sz="2000">
          <a:solidFill>
            <a:schemeClr val="tx1"/>
          </a:solidFill>
          <a:latin typeface="+mn-lt"/>
          <a:ea typeface="+mn-ea"/>
          <a:cs typeface="+mn-cs"/>
        </a:defRPr>
      </a:lvl1pPr>
      <a:lvl2pPr marL="742950" indent="-285750" algn="l" defTabSz="457200" rtl="0" fontAlgn="base">
        <a:lnSpc>
          <a:spcPct val="120000"/>
        </a:lnSpc>
        <a:spcBef>
          <a:spcPct val="20000"/>
        </a:spcBef>
        <a:spcAft>
          <a:spcPct val="0"/>
        </a:spcAft>
        <a:buFont typeface="Arial" panose="020B0604020202020204" pitchFamily="34" charset="0"/>
        <a:buChar char="–"/>
        <a:defRPr>
          <a:solidFill>
            <a:schemeClr val="tx1"/>
          </a:solidFill>
          <a:latin typeface="+mn-lt"/>
          <a:ea typeface="+mn-ea"/>
        </a:defRPr>
      </a:lvl2pPr>
      <a:lvl3pPr marL="1143000" indent="-228600" algn="l" defTabSz="457200" rtl="0" fontAlgn="base">
        <a:lnSpc>
          <a:spcPct val="120000"/>
        </a:lnSpc>
        <a:spcBef>
          <a:spcPct val="20000"/>
        </a:spcBef>
        <a:spcAft>
          <a:spcPct val="0"/>
        </a:spcAft>
        <a:buFont typeface="Arial" panose="020B0604020202020204" pitchFamily="34" charset="0"/>
        <a:buChar char="•"/>
        <a:defRPr sz="1600">
          <a:solidFill>
            <a:schemeClr val="tx1"/>
          </a:solidFill>
          <a:latin typeface="+mn-lt"/>
          <a:ea typeface="+mn-ea"/>
        </a:defRPr>
      </a:lvl3pPr>
      <a:lvl4pPr marL="1600200" indent="-228600" algn="l" defTabSz="457200" rtl="0" fontAlgn="base">
        <a:lnSpc>
          <a:spcPct val="120000"/>
        </a:lnSpc>
        <a:spcBef>
          <a:spcPct val="20000"/>
        </a:spcBef>
        <a:spcAft>
          <a:spcPct val="0"/>
        </a:spcAft>
        <a:buFont typeface="Arial" panose="020B0604020202020204" pitchFamily="34" charset="0"/>
        <a:buChar char="–"/>
        <a:defRPr sz="1400">
          <a:solidFill>
            <a:schemeClr val="tx1"/>
          </a:solidFill>
          <a:latin typeface="+mn-lt"/>
          <a:ea typeface="+mn-ea"/>
        </a:defRPr>
      </a:lvl4pPr>
      <a:lvl5pPr marL="2057400" indent="-228600" algn="l" defTabSz="457200" rtl="0" fontAlgn="base">
        <a:lnSpc>
          <a:spcPct val="120000"/>
        </a:lnSpc>
        <a:spcBef>
          <a:spcPct val="20000"/>
        </a:spcBef>
        <a:spcAft>
          <a:spcPct val="0"/>
        </a:spcAft>
        <a:buFont typeface="Arial" panose="020B0604020202020204" pitchFamily="34" charset="0"/>
        <a:buChar char="»"/>
        <a:defRPr sz="1200">
          <a:solidFill>
            <a:schemeClr val="tx1"/>
          </a:solidFill>
          <a:latin typeface="+mn-lt"/>
          <a:ea typeface="+mn-ea"/>
        </a:defRPr>
      </a:lvl5pPr>
      <a:lvl6pPr marL="2514600" indent="-228600" algn="l" defTabSz="457200" rtl="0" fontAlgn="base">
        <a:lnSpc>
          <a:spcPct val="120000"/>
        </a:lnSpc>
        <a:spcBef>
          <a:spcPct val="20000"/>
        </a:spcBef>
        <a:spcAft>
          <a:spcPct val="0"/>
        </a:spcAft>
        <a:buFont typeface="Arial" panose="020B0604020202020204" pitchFamily="34" charset="0"/>
        <a:buChar char="»"/>
        <a:defRPr sz="1200">
          <a:solidFill>
            <a:schemeClr val="tx1"/>
          </a:solidFill>
          <a:latin typeface="+mn-lt"/>
          <a:ea typeface="+mn-ea"/>
        </a:defRPr>
      </a:lvl6pPr>
      <a:lvl7pPr marL="2971800" indent="-228600" algn="l" defTabSz="457200" rtl="0" fontAlgn="base">
        <a:lnSpc>
          <a:spcPct val="120000"/>
        </a:lnSpc>
        <a:spcBef>
          <a:spcPct val="20000"/>
        </a:spcBef>
        <a:spcAft>
          <a:spcPct val="0"/>
        </a:spcAft>
        <a:buFont typeface="Arial" panose="020B0604020202020204" pitchFamily="34" charset="0"/>
        <a:buChar char="»"/>
        <a:defRPr sz="1200">
          <a:solidFill>
            <a:schemeClr val="tx1"/>
          </a:solidFill>
          <a:latin typeface="+mn-lt"/>
          <a:ea typeface="+mn-ea"/>
        </a:defRPr>
      </a:lvl7pPr>
      <a:lvl8pPr marL="3429000" indent="-228600" algn="l" defTabSz="457200" rtl="0" fontAlgn="base">
        <a:lnSpc>
          <a:spcPct val="120000"/>
        </a:lnSpc>
        <a:spcBef>
          <a:spcPct val="20000"/>
        </a:spcBef>
        <a:spcAft>
          <a:spcPct val="0"/>
        </a:spcAft>
        <a:buFont typeface="Arial" panose="020B0604020202020204" pitchFamily="34" charset="0"/>
        <a:buChar char="»"/>
        <a:defRPr sz="1200">
          <a:solidFill>
            <a:schemeClr val="tx1"/>
          </a:solidFill>
          <a:latin typeface="+mn-lt"/>
          <a:ea typeface="+mn-ea"/>
        </a:defRPr>
      </a:lvl8pPr>
      <a:lvl9pPr marL="3886200" indent="-228600" algn="l" defTabSz="457200" rtl="0" fontAlgn="base">
        <a:lnSpc>
          <a:spcPct val="120000"/>
        </a:lnSpc>
        <a:spcBef>
          <a:spcPct val="20000"/>
        </a:spcBef>
        <a:spcAft>
          <a:spcPct val="0"/>
        </a:spcAft>
        <a:buFont typeface="Arial" panose="020B0604020202020204" pitchFamily="34" charset="0"/>
        <a:buChar char="»"/>
        <a:defRPr sz="12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0">
          <a:blip r:embed="rId2" cstate="print">
            <a:lum/>
          </a:blip>
          <a:srcRect/>
          <a:stretch>
            <a:fillRect/>
          </a:stretch>
        </a:blipFill>
        <a:effectLst/>
      </p:bgPr>
    </p:bg>
    <p:spTree>
      <p:nvGrpSpPr>
        <p:cNvPr id="1" name=""/>
        <p:cNvGrpSpPr/>
        <p:nvPr/>
      </p:nvGrpSpPr>
      <p:grpSpPr>
        <a:xfrm>
          <a:off x="0" y="0"/>
          <a:ext cx="0" cy="0"/>
          <a:chOff x="0" y="0"/>
          <a:chExt cx="0" cy="0"/>
        </a:xfrm>
      </p:grpSpPr>
      <p:pic>
        <p:nvPicPr>
          <p:cNvPr id="3" name="图片 2" descr="169中文"/>
          <p:cNvPicPr>
            <a:picLocks noChangeAspect="1"/>
          </p:cNvPicPr>
          <p:nvPr userDrawn="1"/>
        </p:nvPicPr>
        <p:blipFill>
          <a:blip r:embed="rId3"/>
          <a:stretch>
            <a:fillRect/>
          </a:stretch>
        </p:blipFill>
        <p:spPr>
          <a:xfrm>
            <a:off x="-456565" y="-258445"/>
            <a:ext cx="10057765" cy="5660390"/>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Lst>
  <p:txStyles>
    <p:titleStyle>
      <a:lvl1pPr algn="l" defTabSz="457200" rtl="0" eaLnBrk="0" fontAlgn="base" hangingPunct="0">
        <a:spcBef>
          <a:spcPct val="0"/>
        </a:spcBef>
        <a:spcAft>
          <a:spcPct val="0"/>
        </a:spcAft>
        <a:defRPr sz="6000">
          <a:solidFill>
            <a:schemeClr val="tx1"/>
          </a:solidFill>
          <a:latin typeface="+mn-ea"/>
          <a:ea typeface="+mn-ea"/>
          <a:cs typeface="+mj-cs"/>
        </a:defRPr>
      </a:lvl1pPr>
      <a:lvl2pPr algn="l" defTabSz="457200" rtl="0" eaLnBrk="0" fontAlgn="base" hangingPunct="0">
        <a:spcBef>
          <a:spcPct val="0"/>
        </a:spcBef>
        <a:spcAft>
          <a:spcPct val="0"/>
        </a:spcAft>
        <a:defRPr sz="6000">
          <a:solidFill>
            <a:schemeClr val="tx1"/>
          </a:solidFill>
          <a:latin typeface="微软雅黑" panose="020B0503020204020204" charset="-122"/>
          <a:ea typeface="微软雅黑" panose="020B0503020204020204" charset="-122"/>
        </a:defRPr>
      </a:lvl2pPr>
      <a:lvl3pPr algn="l" defTabSz="457200" rtl="0" eaLnBrk="0" fontAlgn="base" hangingPunct="0">
        <a:spcBef>
          <a:spcPct val="0"/>
        </a:spcBef>
        <a:spcAft>
          <a:spcPct val="0"/>
        </a:spcAft>
        <a:defRPr sz="6000">
          <a:solidFill>
            <a:schemeClr val="tx1"/>
          </a:solidFill>
          <a:latin typeface="微软雅黑" panose="020B0503020204020204" charset="-122"/>
          <a:ea typeface="微软雅黑" panose="020B0503020204020204" charset="-122"/>
        </a:defRPr>
      </a:lvl3pPr>
      <a:lvl4pPr algn="l" defTabSz="457200" rtl="0" eaLnBrk="0" fontAlgn="base" hangingPunct="0">
        <a:spcBef>
          <a:spcPct val="0"/>
        </a:spcBef>
        <a:spcAft>
          <a:spcPct val="0"/>
        </a:spcAft>
        <a:defRPr sz="6000">
          <a:solidFill>
            <a:schemeClr val="tx1"/>
          </a:solidFill>
          <a:latin typeface="微软雅黑" panose="020B0503020204020204" charset="-122"/>
          <a:ea typeface="微软雅黑" panose="020B0503020204020204" charset="-122"/>
        </a:defRPr>
      </a:lvl4pPr>
      <a:lvl5pPr algn="l" defTabSz="457200" rtl="0" eaLnBrk="0" fontAlgn="base" hangingPunct="0">
        <a:spcBef>
          <a:spcPct val="0"/>
        </a:spcBef>
        <a:spcAft>
          <a:spcPct val="0"/>
        </a:spcAft>
        <a:defRPr sz="6000">
          <a:solidFill>
            <a:schemeClr val="tx1"/>
          </a:solidFill>
          <a:latin typeface="微软雅黑" panose="020B0503020204020204" charset="-122"/>
          <a:ea typeface="微软雅黑" panose="020B0503020204020204" charset="-122"/>
        </a:defRPr>
      </a:lvl5pPr>
      <a:lvl6pPr marL="457200" algn="l" defTabSz="457200" rtl="0" fontAlgn="base">
        <a:spcBef>
          <a:spcPct val="0"/>
        </a:spcBef>
        <a:spcAft>
          <a:spcPct val="0"/>
        </a:spcAft>
        <a:defRPr sz="2400">
          <a:solidFill>
            <a:schemeClr val="tx1"/>
          </a:solidFill>
          <a:latin typeface="Calibri" panose="020F0502020204030204" pitchFamily="34" charset="0"/>
          <a:ea typeface="微软雅黑" panose="020B0503020204020204" charset="-122"/>
        </a:defRPr>
      </a:lvl6pPr>
      <a:lvl7pPr marL="914400" algn="l" defTabSz="457200" rtl="0" fontAlgn="base">
        <a:spcBef>
          <a:spcPct val="0"/>
        </a:spcBef>
        <a:spcAft>
          <a:spcPct val="0"/>
        </a:spcAft>
        <a:defRPr sz="2400">
          <a:solidFill>
            <a:schemeClr val="tx1"/>
          </a:solidFill>
          <a:latin typeface="Calibri" panose="020F0502020204030204" pitchFamily="34" charset="0"/>
          <a:ea typeface="微软雅黑" panose="020B0503020204020204" charset="-122"/>
        </a:defRPr>
      </a:lvl7pPr>
      <a:lvl8pPr marL="1371600" algn="l" defTabSz="457200" rtl="0" fontAlgn="base">
        <a:spcBef>
          <a:spcPct val="0"/>
        </a:spcBef>
        <a:spcAft>
          <a:spcPct val="0"/>
        </a:spcAft>
        <a:defRPr sz="2400">
          <a:solidFill>
            <a:schemeClr val="tx1"/>
          </a:solidFill>
          <a:latin typeface="Calibri" panose="020F0502020204030204" pitchFamily="34" charset="0"/>
          <a:ea typeface="微软雅黑" panose="020B0503020204020204" charset="-122"/>
        </a:defRPr>
      </a:lvl8pPr>
      <a:lvl9pPr marL="1828800" algn="l" defTabSz="457200" rtl="0" fontAlgn="base">
        <a:spcBef>
          <a:spcPct val="0"/>
        </a:spcBef>
        <a:spcAft>
          <a:spcPct val="0"/>
        </a:spcAft>
        <a:defRPr sz="2400">
          <a:solidFill>
            <a:schemeClr val="tx1"/>
          </a:solidFill>
          <a:latin typeface="Calibri" panose="020F0502020204030204" pitchFamily="34" charset="0"/>
          <a:ea typeface="微软雅黑" panose="020B0503020204020204" charset="-122"/>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defRPr>
      </a:lvl2pPr>
      <a:lvl3pPr marL="1143000" indent="-228600" algn="l" defTabSz="457200" rtl="0" eaLnBrk="0" fontAlgn="base" hangingPunct="0">
        <a:spcBef>
          <a:spcPct val="20000"/>
        </a:spcBef>
        <a:spcAft>
          <a:spcPct val="0"/>
        </a:spcAft>
        <a:buFont typeface="Arial" panose="020B0604020202020204" pitchFamily="34" charset="0"/>
        <a:buChar char="•"/>
        <a:defRPr sz="1600">
          <a:solidFill>
            <a:schemeClr val="tx1"/>
          </a:solidFill>
          <a:latin typeface="+mn-lt"/>
          <a:ea typeface="+mn-ea"/>
        </a:defRPr>
      </a:lvl3pPr>
      <a:lvl4pPr marL="1600200" indent="-228600" algn="l" defTabSz="457200" rtl="0" eaLnBrk="0" fontAlgn="base" hangingPunct="0">
        <a:spcBef>
          <a:spcPct val="20000"/>
        </a:spcBef>
        <a:spcAft>
          <a:spcPct val="0"/>
        </a:spcAft>
        <a:buFont typeface="Arial" panose="020B0604020202020204" pitchFamily="34" charset="0"/>
        <a:buChar char="–"/>
        <a:defRPr sz="1400">
          <a:solidFill>
            <a:schemeClr val="tx1"/>
          </a:solidFill>
          <a:latin typeface="+mn-lt"/>
          <a:ea typeface="+mn-ea"/>
        </a:defRPr>
      </a:lvl4pPr>
      <a:lvl5pPr marL="2057400" indent="-228600" algn="l" defTabSz="457200" rtl="0" eaLnBrk="0" fontAlgn="base" hangingPunct="0">
        <a:spcBef>
          <a:spcPct val="20000"/>
        </a:spcBef>
        <a:spcAft>
          <a:spcPct val="0"/>
        </a:spcAft>
        <a:buFont typeface="Arial" panose="020B0604020202020204" pitchFamily="34" charset="0"/>
        <a:buChar char="»"/>
        <a:defRPr sz="1200">
          <a:solidFill>
            <a:schemeClr val="tx1"/>
          </a:solidFill>
          <a:latin typeface="+mn-lt"/>
          <a:ea typeface="+mn-ea"/>
        </a:defRPr>
      </a:lvl5pPr>
      <a:lvl6pPr marL="2514600" indent="-228600" algn="l" defTabSz="457200" rtl="0" fontAlgn="base">
        <a:spcBef>
          <a:spcPct val="20000"/>
        </a:spcBef>
        <a:spcAft>
          <a:spcPct val="0"/>
        </a:spcAft>
        <a:buFont typeface="Arial" panose="020B0604020202020204" pitchFamily="34" charset="0"/>
        <a:buChar char="»"/>
        <a:defRPr sz="1200">
          <a:solidFill>
            <a:schemeClr val="tx1"/>
          </a:solidFill>
          <a:latin typeface="+mn-lt"/>
          <a:ea typeface="+mn-ea"/>
        </a:defRPr>
      </a:lvl6pPr>
      <a:lvl7pPr marL="2971800" indent="-228600" algn="l" defTabSz="457200" rtl="0" fontAlgn="base">
        <a:spcBef>
          <a:spcPct val="20000"/>
        </a:spcBef>
        <a:spcAft>
          <a:spcPct val="0"/>
        </a:spcAft>
        <a:buFont typeface="Arial" panose="020B0604020202020204" pitchFamily="34" charset="0"/>
        <a:buChar char="»"/>
        <a:defRPr sz="1200">
          <a:solidFill>
            <a:schemeClr val="tx1"/>
          </a:solidFill>
          <a:latin typeface="+mn-lt"/>
          <a:ea typeface="+mn-ea"/>
        </a:defRPr>
      </a:lvl7pPr>
      <a:lvl8pPr marL="3429000" indent="-228600" algn="l" defTabSz="457200" rtl="0" fontAlgn="base">
        <a:spcBef>
          <a:spcPct val="20000"/>
        </a:spcBef>
        <a:spcAft>
          <a:spcPct val="0"/>
        </a:spcAft>
        <a:buFont typeface="Arial" panose="020B0604020202020204" pitchFamily="34" charset="0"/>
        <a:buChar char="»"/>
        <a:defRPr sz="1200">
          <a:solidFill>
            <a:schemeClr val="tx1"/>
          </a:solidFill>
          <a:latin typeface="+mn-lt"/>
          <a:ea typeface="+mn-ea"/>
        </a:defRPr>
      </a:lvl8pPr>
      <a:lvl9pPr marL="3886200" indent="-228600" algn="l" defTabSz="457200" rtl="0" fontAlgn="base">
        <a:spcBef>
          <a:spcPct val="20000"/>
        </a:spcBef>
        <a:spcAft>
          <a:spcPct val="0"/>
        </a:spcAft>
        <a:buFont typeface="Arial" panose="020B0604020202020204" pitchFamily="34" charset="0"/>
        <a:buChar char="»"/>
        <a:defRPr sz="12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0">
          <a:blip r:embed="rId3" cstate="print">
            <a:lum/>
          </a:blip>
          <a:srcRect/>
          <a:stretch>
            <a:fillRect/>
          </a:stretch>
        </a:blipFill>
        <a:effectLst/>
      </p:bgPr>
    </p:bg>
    <p:spTree>
      <p:nvGrpSpPr>
        <p:cNvPr id="1" name=""/>
        <p:cNvGrpSpPr/>
        <p:nvPr/>
      </p:nvGrpSpPr>
      <p:grpSpPr>
        <a:xfrm>
          <a:off x="0" y="0"/>
          <a:ext cx="0" cy="0"/>
          <a:chOff x="0" y="0"/>
          <a:chExt cx="0" cy="0"/>
        </a:xfrm>
      </p:grpSpPr>
      <p:sp>
        <p:nvSpPr>
          <p:cNvPr id="2050" name="Rectangle 8"/>
          <p:cNvSpPr>
            <a:spLocks noChangeArrowheads="1"/>
          </p:cNvSpPr>
          <p:nvPr/>
        </p:nvSpPr>
        <p:spPr bwMode="auto">
          <a:xfrm>
            <a:off x="9236075" y="2563856"/>
            <a:ext cx="1360488" cy="1248525"/>
          </a:xfrm>
          <a:prstGeom prst="rect">
            <a:avLst/>
          </a:prstGeom>
          <a:noFill/>
          <a:ln w="9525">
            <a:noFill/>
            <a:miter lim="800000"/>
          </a:ln>
        </p:spPr>
        <p:txBody>
          <a:bodyPr lIns="93442" tIns="46725" rIns="93442" bIns="46725" anchor="b" anchorCtr="1">
            <a:spAutoFit/>
          </a:bodyPr>
          <a:lstStyle/>
          <a:p>
            <a:pPr defTabSz="934720">
              <a:defRPr/>
            </a:pPr>
            <a:r>
              <a:rPr lang="en-US" altLang="en-US" sz="900" noProof="1">
                <a:solidFill>
                  <a:schemeClr val="bg1"/>
                </a:solidFill>
                <a:latin typeface="Heiti SC Light"/>
                <a:ea typeface="Heiti SC Light"/>
                <a:cs typeface="Heiti SC Light"/>
              </a:rPr>
              <a:t>Title:</a:t>
            </a:r>
            <a:endParaRPr lang="en-US" altLang="en-US" sz="900" noProof="1">
              <a:solidFill>
                <a:schemeClr val="bg1"/>
              </a:solidFill>
              <a:latin typeface="Heiti SC Light"/>
              <a:ea typeface="Heiti SC Light"/>
              <a:cs typeface="Heiti SC Light"/>
            </a:endParaRPr>
          </a:p>
          <a:p>
            <a:pPr defTabSz="934720">
              <a:defRPr/>
            </a:pPr>
            <a:r>
              <a:rPr lang="en-US" altLang="en-US" sz="800" noProof="1">
                <a:solidFill>
                  <a:schemeClr val="bg1"/>
                </a:solidFill>
                <a:latin typeface="Heiti SC Light"/>
                <a:ea typeface="Heiti SC Light"/>
                <a:cs typeface="Heiti SC Light"/>
              </a:rPr>
              <a:t>Type: </a:t>
            </a:r>
            <a:r>
              <a:rPr lang="zh-CN" altLang="en-US" sz="800" noProof="1">
                <a:solidFill>
                  <a:schemeClr val="bg1"/>
                </a:solidFill>
                <a:latin typeface="Heiti SC Light"/>
                <a:ea typeface="Heiti SC Light"/>
                <a:cs typeface="Heiti SC Light"/>
              </a:rPr>
              <a:t>微软雅黑</a:t>
            </a:r>
            <a:endParaRPr lang="zh-CN" altLang="en-US" sz="800" noProof="1">
              <a:solidFill>
                <a:schemeClr val="bg1"/>
              </a:solidFill>
              <a:latin typeface="Heiti SC Light"/>
              <a:ea typeface="Heiti SC Light"/>
              <a:cs typeface="Heiti SC Light"/>
            </a:endParaRPr>
          </a:p>
          <a:p>
            <a:pPr defTabSz="934720">
              <a:defRPr/>
            </a:pPr>
            <a:r>
              <a:rPr lang="en-US" altLang="en-US" sz="800" noProof="1">
                <a:solidFill>
                  <a:schemeClr val="bg1"/>
                </a:solidFill>
                <a:latin typeface="Heiti SC Light"/>
                <a:ea typeface="Heiti SC Light"/>
                <a:cs typeface="Heiti SC Light"/>
              </a:rPr>
              <a:t>Size：32-24-pt</a:t>
            </a:r>
            <a:endParaRPr lang="en-US" altLang="en-US" sz="800" noProof="1">
              <a:solidFill>
                <a:schemeClr val="bg1"/>
              </a:solidFill>
              <a:latin typeface="Heiti SC Light"/>
              <a:ea typeface="Heiti SC Light"/>
              <a:cs typeface="Heiti SC Light"/>
            </a:endParaRPr>
          </a:p>
          <a:p>
            <a:pPr defTabSz="934720">
              <a:defRPr/>
            </a:pPr>
            <a:r>
              <a:rPr lang="en-US" altLang="en-US" sz="800" noProof="1">
                <a:solidFill>
                  <a:schemeClr val="bg1"/>
                </a:solidFill>
                <a:latin typeface="Heiti SC Light"/>
                <a:ea typeface="Heiti SC Light"/>
                <a:cs typeface="Heiti SC Light"/>
              </a:rPr>
              <a:t>Color：The ZTE blue </a:t>
            </a:r>
            <a:endParaRPr lang="en-US" altLang="en-US" sz="800" noProof="1">
              <a:solidFill>
                <a:schemeClr val="bg1"/>
              </a:solidFill>
              <a:latin typeface="Heiti SC Light"/>
              <a:ea typeface="Heiti SC Light"/>
              <a:cs typeface="Heiti SC Light"/>
            </a:endParaRPr>
          </a:p>
          <a:p>
            <a:pPr defTabSz="934720">
              <a:defRPr/>
            </a:pPr>
            <a:endParaRPr lang="en-US" altLang="en-US" sz="900" noProof="1">
              <a:solidFill>
                <a:schemeClr val="bg1"/>
              </a:solidFill>
              <a:latin typeface="Heiti SC Light"/>
              <a:ea typeface="Heiti SC Light"/>
              <a:cs typeface="Heiti SC Light"/>
            </a:endParaRPr>
          </a:p>
          <a:p>
            <a:pPr defTabSz="934720">
              <a:defRPr/>
            </a:pPr>
            <a:r>
              <a:rPr lang="en-US" altLang="en-US" sz="900" noProof="1">
                <a:solidFill>
                  <a:schemeClr val="bg1"/>
                </a:solidFill>
                <a:latin typeface="Heiti SC Light"/>
                <a:ea typeface="Heiti SC Light"/>
                <a:cs typeface="Heiti SC Light"/>
              </a:rPr>
              <a:t>Subtitle:</a:t>
            </a:r>
            <a:endParaRPr lang="en-US" altLang="en-US" sz="900" noProof="1">
              <a:solidFill>
                <a:schemeClr val="bg1"/>
              </a:solidFill>
              <a:latin typeface="Heiti SC Light"/>
              <a:ea typeface="Heiti SC Light"/>
              <a:cs typeface="Heiti SC Light"/>
            </a:endParaRPr>
          </a:p>
          <a:p>
            <a:pPr defTabSz="934720">
              <a:defRPr/>
            </a:pPr>
            <a:r>
              <a:rPr lang="en-US" altLang="en-US" sz="800" noProof="1">
                <a:solidFill>
                  <a:schemeClr val="bg1"/>
                </a:solidFill>
                <a:latin typeface="Heiti SC Light"/>
                <a:ea typeface="Heiti SC Light"/>
                <a:cs typeface="Heiti SC Light"/>
              </a:rPr>
              <a:t>Type</a:t>
            </a:r>
            <a:r>
              <a:rPr lang="zh-CN" altLang="en-US" sz="800" noProof="1">
                <a:solidFill>
                  <a:schemeClr val="bg1"/>
                </a:solidFill>
                <a:latin typeface="Heiti SC Light"/>
                <a:ea typeface="Heiti SC Light"/>
                <a:cs typeface="Heiti SC Light"/>
              </a:rPr>
              <a:t>：微软雅黑</a:t>
            </a:r>
            <a:endParaRPr lang="zh-CN" altLang="en-US" sz="800" noProof="1">
              <a:solidFill>
                <a:schemeClr val="bg1"/>
              </a:solidFill>
              <a:latin typeface="Heiti SC Light"/>
              <a:ea typeface="Heiti SC Light"/>
              <a:cs typeface="Heiti SC Light"/>
            </a:endParaRPr>
          </a:p>
          <a:p>
            <a:pPr defTabSz="934720">
              <a:defRPr/>
            </a:pPr>
            <a:r>
              <a:rPr lang="en-US" altLang="en-US" sz="800" noProof="1">
                <a:solidFill>
                  <a:schemeClr val="bg1"/>
                </a:solidFill>
                <a:latin typeface="Heiti SC Light"/>
                <a:ea typeface="Heiti SC Light"/>
                <a:cs typeface="Heiti SC Light"/>
              </a:rPr>
              <a:t>Size：20pt</a:t>
            </a:r>
            <a:endParaRPr lang="en-US" altLang="en-US" sz="800" noProof="1">
              <a:solidFill>
                <a:schemeClr val="bg1"/>
              </a:solidFill>
              <a:latin typeface="Heiti SC Light"/>
              <a:ea typeface="Heiti SC Light"/>
              <a:cs typeface="Heiti SC Light"/>
            </a:endParaRPr>
          </a:p>
          <a:p>
            <a:pPr defTabSz="934720">
              <a:defRPr/>
            </a:pPr>
            <a:r>
              <a:rPr lang="en-US" altLang="en-US" sz="800" noProof="1">
                <a:solidFill>
                  <a:schemeClr val="bg1"/>
                </a:solidFill>
                <a:latin typeface="Heiti SC Light"/>
                <a:ea typeface="Heiti SC Light"/>
                <a:cs typeface="Heiti SC Light"/>
              </a:rPr>
              <a:t>Color: The ZTE green</a:t>
            </a:r>
            <a:endParaRPr lang="en-US" altLang="en-US" sz="800" noProof="1">
              <a:solidFill>
                <a:schemeClr val="bg1"/>
              </a:solidFill>
              <a:latin typeface="Heiti SC Light"/>
              <a:ea typeface="Heiti SC Light"/>
              <a:cs typeface="Heiti SC Light"/>
            </a:endParaRPr>
          </a:p>
        </p:txBody>
      </p:sp>
      <p:sp>
        <p:nvSpPr>
          <p:cNvPr id="2051" name="TextBox 4"/>
          <p:cNvSpPr txBox="1">
            <a:spLocks noChangeArrowheads="1"/>
          </p:cNvSpPr>
          <p:nvPr/>
        </p:nvSpPr>
        <p:spPr bwMode="auto">
          <a:xfrm>
            <a:off x="5848350" y="4454129"/>
            <a:ext cx="184731" cy="369332"/>
          </a:xfrm>
          <a:prstGeom prst="rect">
            <a:avLst/>
          </a:prstGeom>
          <a:noFill/>
          <a:ln w="9525">
            <a:noFill/>
            <a:miter lim="800000"/>
          </a:ln>
        </p:spPr>
        <p:txBody>
          <a:bodyPr wrap="none">
            <a:spAutoFit/>
          </a:bodyPr>
          <a:lstStyle/>
          <a:p>
            <a:pPr>
              <a:defRPr/>
            </a:pPr>
            <a:endParaRPr lang="en-US">
              <a:cs typeface="Arial" panose="020B0604020202020204" pitchFamily="34" charset="0"/>
            </a:endParaRPr>
          </a:p>
        </p:txBody>
      </p:sp>
      <p:sp>
        <p:nvSpPr>
          <p:cNvPr id="2052" name="TextBox 5"/>
          <p:cNvSpPr txBox="1">
            <a:spLocks noChangeArrowheads="1"/>
          </p:cNvSpPr>
          <p:nvPr/>
        </p:nvSpPr>
        <p:spPr bwMode="auto">
          <a:xfrm>
            <a:off x="4814888" y="4169569"/>
            <a:ext cx="184731" cy="369332"/>
          </a:xfrm>
          <a:prstGeom prst="rect">
            <a:avLst/>
          </a:prstGeom>
          <a:noFill/>
          <a:ln w="9525">
            <a:noFill/>
            <a:miter lim="800000"/>
          </a:ln>
        </p:spPr>
        <p:txBody>
          <a:bodyPr wrap="none">
            <a:spAutoFit/>
          </a:bodyPr>
          <a:lstStyle/>
          <a:p>
            <a:pPr>
              <a:defRPr/>
            </a:pPr>
            <a:endParaRPr lang="en-US">
              <a:cs typeface="Arial" panose="020B0604020202020204" pitchFamily="34" charset="0"/>
            </a:endParaRPr>
          </a:p>
        </p:txBody>
      </p:sp>
      <p:sp>
        <p:nvSpPr>
          <p:cNvPr id="2053" name="TextBox 6"/>
          <p:cNvSpPr txBox="1">
            <a:spLocks noChangeArrowheads="1"/>
          </p:cNvSpPr>
          <p:nvPr/>
        </p:nvSpPr>
        <p:spPr bwMode="auto">
          <a:xfrm>
            <a:off x="4037014" y="3638550"/>
            <a:ext cx="184731" cy="369332"/>
          </a:xfrm>
          <a:prstGeom prst="rect">
            <a:avLst/>
          </a:prstGeom>
          <a:noFill/>
          <a:ln w="9525">
            <a:noFill/>
            <a:miter lim="800000"/>
          </a:ln>
        </p:spPr>
        <p:txBody>
          <a:bodyPr wrap="none">
            <a:spAutoFit/>
          </a:bodyPr>
          <a:lstStyle/>
          <a:p>
            <a:pPr>
              <a:defRPr/>
            </a:pPr>
            <a:endParaRPr lang="en-US">
              <a:cs typeface="Arial" panose="020B0604020202020204" pitchFamily="34" charset="0"/>
            </a:endParaRPr>
          </a:p>
        </p:txBody>
      </p:sp>
      <p:sp>
        <p:nvSpPr>
          <p:cNvPr id="2063" name="TextBox 18"/>
          <p:cNvSpPr txBox="1">
            <a:spLocks noChangeArrowheads="1"/>
          </p:cNvSpPr>
          <p:nvPr/>
        </p:nvSpPr>
        <p:spPr bwMode="auto">
          <a:xfrm>
            <a:off x="8153400" y="1015604"/>
            <a:ext cx="914400" cy="914400"/>
          </a:xfrm>
          <a:prstGeom prst="rect">
            <a:avLst/>
          </a:prstGeom>
          <a:noFill/>
          <a:ln w="9525">
            <a:noFill/>
            <a:miter lim="800000"/>
          </a:ln>
        </p:spPr>
        <p:txBody>
          <a:bodyPr wrap="none" lIns="0" tIns="0" rIns="0" bIns="0"/>
          <a:lstStyle/>
          <a:p>
            <a:pPr>
              <a:defRPr/>
            </a:pPr>
            <a:endParaRPr lang="en-US">
              <a:cs typeface="Arial" panose="020B0604020202020204" pitchFamily="34" charset="0"/>
            </a:endParaRPr>
          </a:p>
        </p:txBody>
      </p:sp>
      <p:sp>
        <p:nvSpPr>
          <p:cNvPr id="2064" name="TextBox 19"/>
          <p:cNvSpPr txBox="1">
            <a:spLocks noChangeArrowheads="1"/>
          </p:cNvSpPr>
          <p:nvPr/>
        </p:nvSpPr>
        <p:spPr bwMode="auto">
          <a:xfrm>
            <a:off x="4864100" y="3377804"/>
            <a:ext cx="914400" cy="914400"/>
          </a:xfrm>
          <a:prstGeom prst="rect">
            <a:avLst/>
          </a:prstGeom>
          <a:noFill/>
          <a:ln w="9525">
            <a:noFill/>
            <a:miter lim="800000"/>
          </a:ln>
        </p:spPr>
        <p:txBody>
          <a:bodyPr wrap="none" lIns="0" tIns="0" rIns="0" bIns="0"/>
          <a:lstStyle/>
          <a:p>
            <a:pPr>
              <a:defRPr/>
            </a:pPr>
            <a:endParaRPr lang="en-US">
              <a:cs typeface="Arial" panose="020B0604020202020204" pitchFamily="34" charset="0"/>
            </a:endParaRPr>
          </a:p>
        </p:txBody>
      </p:sp>
      <p:grpSp>
        <p:nvGrpSpPr>
          <p:cNvPr id="18" name="组 5"/>
          <p:cNvGrpSpPr/>
          <p:nvPr/>
        </p:nvGrpSpPr>
        <p:grpSpPr bwMode="auto">
          <a:xfrm>
            <a:off x="9424990" y="3923904"/>
            <a:ext cx="1392237" cy="1317627"/>
            <a:chOff x="0" y="0"/>
            <a:chExt cx="1392554" cy="989008"/>
          </a:xfrm>
        </p:grpSpPr>
        <p:grpSp>
          <p:nvGrpSpPr>
            <p:cNvPr id="20" name="组 6"/>
            <p:cNvGrpSpPr/>
            <p:nvPr userDrawn="1"/>
          </p:nvGrpSpPr>
          <p:grpSpPr bwMode="auto">
            <a:xfrm>
              <a:off x="0" y="0"/>
              <a:ext cx="935250" cy="253805"/>
              <a:chOff x="0" y="0"/>
              <a:chExt cx="935250" cy="253805"/>
            </a:xfrm>
          </p:grpSpPr>
          <p:sp>
            <p:nvSpPr>
              <p:cNvPr id="26" name="矩形 25"/>
              <p:cNvSpPr>
                <a:spLocks noChangeArrowheads="1"/>
              </p:cNvSpPr>
              <p:nvPr userDrawn="1"/>
            </p:nvSpPr>
            <p:spPr bwMode="auto">
              <a:xfrm>
                <a:off x="0" y="0"/>
                <a:ext cx="254058" cy="253805"/>
              </a:xfrm>
              <a:prstGeom prst="rect">
                <a:avLst/>
              </a:prstGeom>
              <a:solidFill>
                <a:srgbClr val="008FD4"/>
              </a:solidFill>
              <a:ln w="9525">
                <a:noFill/>
                <a:miter lim="800000"/>
              </a:ln>
            </p:spPr>
            <p:txBody>
              <a:bodyPr anchor="ctr"/>
              <a:lstStyle>
                <a:defPPr>
                  <a:defRPr lang="zh-CN"/>
                </a:defPPr>
                <a:lvl1pPr algn="l" defTabSz="457200"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defTabSz="457200"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defTabSz="457200"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defTabSz="457200"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defTabSz="457200"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cs typeface="Arial" panose="020B0604020202020204" pitchFamily="34" charset="0"/>
                </a:endParaRPr>
              </a:p>
            </p:txBody>
          </p:sp>
          <p:sp>
            <p:nvSpPr>
              <p:cNvPr id="27" name="文本框 19"/>
              <p:cNvSpPr txBox="1">
                <a:spLocks noChangeArrowheads="1"/>
              </p:cNvSpPr>
              <p:nvPr userDrawn="1"/>
            </p:nvSpPr>
            <p:spPr bwMode="auto">
              <a:xfrm>
                <a:off x="217537" y="30981"/>
                <a:ext cx="717713" cy="150139"/>
              </a:xfrm>
              <a:prstGeom prst="rect">
                <a:avLst/>
              </a:prstGeom>
              <a:noFill/>
              <a:ln w="9525">
                <a:noFill/>
                <a:miter lim="800000"/>
              </a:ln>
            </p:spPr>
            <p:txBody>
              <a:bodyPr>
                <a:spAutoFit/>
              </a:bodyPr>
              <a:lstStyle>
                <a:defPPr>
                  <a:defRPr lang="zh-CN"/>
                </a:defPPr>
                <a:lvl1pPr algn="l" defTabSz="457200"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defTabSz="457200"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defTabSz="457200"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defTabSz="457200"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defTabSz="457200"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defRPr/>
                </a:pPr>
                <a:r>
                  <a:rPr lang="en-US" sz="700" i="1" dirty="0" smtClean="0">
                    <a:solidFill>
                      <a:schemeClr val="bg1"/>
                    </a:solidFill>
                    <a:latin typeface="Times" pitchFamily="2" charset="0"/>
                    <a:cs typeface="Arial" panose="020B0604020202020204" pitchFamily="34" charset="0"/>
                  </a:rPr>
                  <a:t>G142, B211</a:t>
                </a:r>
                <a:endParaRPr lang="zh-CN" altLang="en-US" sz="700" i="1" dirty="0">
                  <a:solidFill>
                    <a:schemeClr val="bg1"/>
                  </a:solidFill>
                  <a:latin typeface="Times" pitchFamily="2" charset="0"/>
                  <a:cs typeface="Arial" panose="020B0604020202020204" pitchFamily="34" charset="0"/>
                </a:endParaRPr>
              </a:p>
            </p:txBody>
          </p:sp>
        </p:grpSp>
        <p:grpSp>
          <p:nvGrpSpPr>
            <p:cNvPr id="21" name="组 9"/>
            <p:cNvGrpSpPr/>
            <p:nvPr userDrawn="1"/>
          </p:nvGrpSpPr>
          <p:grpSpPr bwMode="auto">
            <a:xfrm>
              <a:off x="1" y="372963"/>
              <a:ext cx="1198834" cy="254997"/>
              <a:chOff x="1" y="-497"/>
              <a:chExt cx="1198834" cy="254997"/>
            </a:xfrm>
          </p:grpSpPr>
          <p:sp>
            <p:nvSpPr>
              <p:cNvPr id="24" name="矩形 23"/>
              <p:cNvSpPr>
                <a:spLocks noChangeArrowheads="1"/>
              </p:cNvSpPr>
              <p:nvPr userDrawn="1"/>
            </p:nvSpPr>
            <p:spPr bwMode="auto">
              <a:xfrm>
                <a:off x="1" y="-497"/>
                <a:ext cx="254058" cy="254997"/>
              </a:xfrm>
              <a:prstGeom prst="rect">
                <a:avLst/>
              </a:prstGeom>
              <a:solidFill>
                <a:srgbClr val="8CC63E"/>
              </a:solidFill>
              <a:ln w="9525">
                <a:noFill/>
                <a:miter lim="800000"/>
              </a:ln>
            </p:spPr>
            <p:txBody>
              <a:bodyPr anchor="ctr"/>
              <a:lstStyle>
                <a:defPPr>
                  <a:defRPr lang="zh-CN"/>
                </a:defPPr>
                <a:lvl1pPr algn="l" defTabSz="457200"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defTabSz="457200"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defTabSz="457200"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defTabSz="457200"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defTabSz="457200"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cs typeface="Arial" panose="020B0604020202020204" pitchFamily="34" charset="0"/>
                </a:endParaRPr>
              </a:p>
            </p:txBody>
          </p:sp>
          <p:sp>
            <p:nvSpPr>
              <p:cNvPr id="25" name="文本框 15"/>
              <p:cNvSpPr txBox="1">
                <a:spLocks noChangeArrowheads="1"/>
              </p:cNvSpPr>
              <p:nvPr userDrawn="1"/>
            </p:nvSpPr>
            <p:spPr bwMode="auto">
              <a:xfrm>
                <a:off x="217537" y="30484"/>
                <a:ext cx="981298" cy="150139"/>
              </a:xfrm>
              <a:prstGeom prst="rect">
                <a:avLst/>
              </a:prstGeom>
              <a:noFill/>
              <a:ln w="9525">
                <a:noFill/>
                <a:miter lim="800000"/>
              </a:ln>
            </p:spPr>
            <p:txBody>
              <a:bodyPr>
                <a:spAutoFit/>
              </a:bodyPr>
              <a:lstStyle>
                <a:defPPr>
                  <a:defRPr lang="zh-CN"/>
                </a:defPPr>
                <a:lvl1pPr algn="l" defTabSz="457200"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defTabSz="457200"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defTabSz="457200"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defTabSz="457200"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defTabSz="457200"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defRPr/>
                </a:pPr>
                <a:r>
                  <a:rPr lang="en-US" sz="700" i="1" dirty="0" smtClean="0">
                    <a:solidFill>
                      <a:schemeClr val="bg1"/>
                    </a:solidFill>
                    <a:latin typeface="Times" pitchFamily="2" charset="0"/>
                    <a:cs typeface="Arial" panose="020B0604020202020204" pitchFamily="34" charset="0"/>
                  </a:rPr>
                  <a:t>R154,G202, B60</a:t>
                </a:r>
                <a:endParaRPr lang="zh-CN" altLang="en-US" sz="700" i="1" dirty="0">
                  <a:solidFill>
                    <a:schemeClr val="bg1"/>
                  </a:solidFill>
                  <a:latin typeface="Times" pitchFamily="2" charset="0"/>
                  <a:cs typeface="Arial" panose="020B0604020202020204" pitchFamily="34" charset="0"/>
                </a:endParaRPr>
              </a:p>
            </p:txBody>
          </p:sp>
        </p:grpSp>
        <p:sp>
          <p:nvSpPr>
            <p:cNvPr id="22" name="矩形 21"/>
            <p:cNvSpPr>
              <a:spLocks noChangeArrowheads="1"/>
            </p:cNvSpPr>
            <p:nvPr userDrawn="1"/>
          </p:nvSpPr>
          <p:spPr bwMode="auto">
            <a:xfrm>
              <a:off x="0" y="735202"/>
              <a:ext cx="254058" cy="253806"/>
            </a:xfrm>
            <a:prstGeom prst="rect">
              <a:avLst/>
            </a:prstGeom>
            <a:solidFill>
              <a:srgbClr val="5ACBF5"/>
            </a:solidFill>
            <a:ln w="9525">
              <a:noFill/>
              <a:miter lim="800000"/>
            </a:ln>
          </p:spPr>
          <p:txBody>
            <a:bodyPr anchor="ctr"/>
            <a:lstStyle>
              <a:defPPr>
                <a:defRPr lang="zh-CN"/>
              </a:defPPr>
              <a:lvl1pPr algn="l" defTabSz="457200"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defTabSz="457200"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defTabSz="457200"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defTabSz="457200"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defTabSz="457200"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cs typeface="Arial" panose="020B0604020202020204" pitchFamily="34" charset="0"/>
              </a:endParaRPr>
            </a:p>
          </p:txBody>
        </p:sp>
        <p:sp>
          <p:nvSpPr>
            <p:cNvPr id="23" name="文本框 12"/>
            <p:cNvSpPr txBox="1">
              <a:spLocks noChangeArrowheads="1"/>
            </p:cNvSpPr>
            <p:nvPr userDrawn="1"/>
          </p:nvSpPr>
          <p:spPr bwMode="auto">
            <a:xfrm>
              <a:off x="217537" y="766183"/>
              <a:ext cx="1175017" cy="150139"/>
            </a:xfrm>
            <a:prstGeom prst="rect">
              <a:avLst/>
            </a:prstGeom>
            <a:noFill/>
            <a:ln w="9525">
              <a:noFill/>
              <a:miter lim="800000"/>
            </a:ln>
          </p:spPr>
          <p:txBody>
            <a:bodyPr>
              <a:spAutoFit/>
            </a:bodyPr>
            <a:lstStyle>
              <a:defPPr>
                <a:defRPr lang="zh-CN"/>
              </a:defPPr>
              <a:lvl1pPr algn="l" defTabSz="457200"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defTabSz="457200"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defTabSz="457200"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defTabSz="457200"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defTabSz="457200"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defRPr/>
              </a:pPr>
              <a:r>
                <a:rPr lang="en-US" sz="700" i="1" dirty="0" smtClean="0">
                  <a:solidFill>
                    <a:schemeClr val="bg1"/>
                  </a:solidFill>
                  <a:latin typeface="Times" pitchFamily="2" charset="0"/>
                  <a:cs typeface="Arial" panose="020B0604020202020204" pitchFamily="34" charset="0"/>
                </a:rPr>
                <a:t>R68,G200, </a:t>
              </a:r>
              <a:r>
                <a:rPr lang="en-US" sz="700" i="1" dirty="0">
                  <a:solidFill>
                    <a:schemeClr val="bg1"/>
                  </a:solidFill>
                  <a:latin typeface="Times" pitchFamily="2" charset="0"/>
                  <a:cs typeface="Arial" panose="020B0604020202020204" pitchFamily="34" charset="0"/>
                </a:rPr>
                <a:t>B245</a:t>
              </a:r>
              <a:endParaRPr lang="zh-CN" altLang="en-US" sz="700" i="1" dirty="0">
                <a:solidFill>
                  <a:schemeClr val="bg1"/>
                </a:solidFill>
                <a:latin typeface="Times" pitchFamily="2" charset="0"/>
                <a:cs typeface="Arial" panose="020B0604020202020204" pitchFamily="34" charset="0"/>
              </a:endParaRPr>
            </a:p>
          </p:txBody>
        </p:sp>
      </p:grpSp>
      <p:pic>
        <p:nvPicPr>
          <p:cNvPr id="3" name="图片 2" descr="ZTE_logo_CN含色值-01"/>
          <p:cNvPicPr>
            <a:picLocks noChangeAspect="1"/>
          </p:cNvPicPr>
          <p:nvPr/>
        </p:nvPicPr>
        <p:blipFill>
          <a:blip r:embed="rId4"/>
          <a:stretch>
            <a:fillRect/>
          </a:stretch>
        </p:blipFill>
        <p:spPr>
          <a:xfrm>
            <a:off x="7108190" y="189230"/>
            <a:ext cx="1903095" cy="723265"/>
          </a:xfrm>
          <a:prstGeom prst="rect">
            <a:avLst/>
          </a:prstGeom>
        </p:spPr>
      </p:pic>
    </p:spTree>
  </p:cSld>
  <p:clrMap bg1="lt1" tx1="dk1" bg2="lt2" tx2="dk2" accent1="accent1" accent2="accent2" accent3="accent3" accent4="accent4" accent5="accent5" accent6="accent6" hlink="hlink" folHlink="folHlink"/>
  <p:sldLayoutIdLst>
    <p:sldLayoutId id="2147483663" r:id="rId1"/>
    <p:sldLayoutId id="2147483664" r:id="rId2"/>
  </p:sldLayoutIdLst>
  <p:txStyles>
    <p:titleStyle>
      <a:lvl1pPr algn="l" defTabSz="457200" rtl="0" eaLnBrk="1" fontAlgn="base" hangingPunct="1">
        <a:spcBef>
          <a:spcPct val="0"/>
        </a:spcBef>
        <a:spcAft>
          <a:spcPct val="0"/>
        </a:spcAft>
        <a:defRPr sz="2400">
          <a:solidFill>
            <a:schemeClr val="tx1"/>
          </a:solidFill>
          <a:latin typeface="+mj-lt"/>
          <a:ea typeface="+mj-ea"/>
          <a:cs typeface="+mj-cs"/>
        </a:defRPr>
      </a:lvl1pPr>
      <a:lvl2pPr algn="l" defTabSz="457200" rtl="0" eaLnBrk="1" fontAlgn="base" hangingPunct="1">
        <a:spcBef>
          <a:spcPct val="0"/>
        </a:spcBef>
        <a:spcAft>
          <a:spcPct val="0"/>
        </a:spcAft>
        <a:defRPr sz="2400">
          <a:solidFill>
            <a:schemeClr val="tx1"/>
          </a:solidFill>
          <a:latin typeface="Calibri" panose="020F0502020204030204" pitchFamily="34" charset="0"/>
          <a:ea typeface="微软雅黑" panose="020B0503020204020204" charset="-122"/>
        </a:defRPr>
      </a:lvl2pPr>
      <a:lvl3pPr algn="l" defTabSz="457200" rtl="0" eaLnBrk="1" fontAlgn="base" hangingPunct="1">
        <a:spcBef>
          <a:spcPct val="0"/>
        </a:spcBef>
        <a:spcAft>
          <a:spcPct val="0"/>
        </a:spcAft>
        <a:defRPr sz="2400">
          <a:solidFill>
            <a:schemeClr val="tx1"/>
          </a:solidFill>
          <a:latin typeface="Calibri" panose="020F0502020204030204" pitchFamily="34" charset="0"/>
          <a:ea typeface="微软雅黑" panose="020B0503020204020204" charset="-122"/>
        </a:defRPr>
      </a:lvl3pPr>
      <a:lvl4pPr algn="l" defTabSz="457200" rtl="0" eaLnBrk="1" fontAlgn="base" hangingPunct="1">
        <a:spcBef>
          <a:spcPct val="0"/>
        </a:spcBef>
        <a:spcAft>
          <a:spcPct val="0"/>
        </a:spcAft>
        <a:defRPr sz="2400">
          <a:solidFill>
            <a:schemeClr val="tx1"/>
          </a:solidFill>
          <a:latin typeface="Calibri" panose="020F0502020204030204" pitchFamily="34" charset="0"/>
          <a:ea typeface="微软雅黑" panose="020B0503020204020204" charset="-122"/>
        </a:defRPr>
      </a:lvl4pPr>
      <a:lvl5pPr algn="l" defTabSz="457200" rtl="0" eaLnBrk="1" fontAlgn="base" hangingPunct="1">
        <a:spcBef>
          <a:spcPct val="0"/>
        </a:spcBef>
        <a:spcAft>
          <a:spcPct val="0"/>
        </a:spcAft>
        <a:defRPr sz="2400">
          <a:solidFill>
            <a:schemeClr val="tx1"/>
          </a:solidFill>
          <a:latin typeface="Calibri" panose="020F0502020204030204" pitchFamily="34" charset="0"/>
          <a:ea typeface="微软雅黑" panose="020B0503020204020204" charset="-122"/>
        </a:defRPr>
      </a:lvl5pPr>
      <a:lvl6pPr marL="457200" algn="l" defTabSz="457200" rtl="0" eaLnBrk="1" fontAlgn="base" hangingPunct="1">
        <a:spcBef>
          <a:spcPct val="0"/>
        </a:spcBef>
        <a:spcAft>
          <a:spcPct val="0"/>
        </a:spcAft>
        <a:defRPr sz="2400">
          <a:solidFill>
            <a:schemeClr val="tx1"/>
          </a:solidFill>
          <a:latin typeface="Calibri" panose="020F0502020204030204" pitchFamily="34" charset="0"/>
          <a:ea typeface="微软雅黑" panose="020B0503020204020204" charset="-122"/>
        </a:defRPr>
      </a:lvl6pPr>
      <a:lvl7pPr marL="914400" algn="l" defTabSz="457200" rtl="0" eaLnBrk="1" fontAlgn="base" hangingPunct="1">
        <a:spcBef>
          <a:spcPct val="0"/>
        </a:spcBef>
        <a:spcAft>
          <a:spcPct val="0"/>
        </a:spcAft>
        <a:defRPr sz="2400">
          <a:solidFill>
            <a:schemeClr val="tx1"/>
          </a:solidFill>
          <a:latin typeface="Calibri" panose="020F0502020204030204" pitchFamily="34" charset="0"/>
          <a:ea typeface="微软雅黑" panose="020B0503020204020204" charset="-122"/>
        </a:defRPr>
      </a:lvl7pPr>
      <a:lvl8pPr marL="1371600" algn="l" defTabSz="457200" rtl="0" eaLnBrk="1" fontAlgn="base" hangingPunct="1">
        <a:spcBef>
          <a:spcPct val="0"/>
        </a:spcBef>
        <a:spcAft>
          <a:spcPct val="0"/>
        </a:spcAft>
        <a:defRPr sz="2400">
          <a:solidFill>
            <a:schemeClr val="tx1"/>
          </a:solidFill>
          <a:latin typeface="Calibri" panose="020F0502020204030204" pitchFamily="34" charset="0"/>
          <a:ea typeface="微软雅黑" panose="020B0503020204020204" charset="-122"/>
        </a:defRPr>
      </a:lvl8pPr>
      <a:lvl9pPr marL="1828800" algn="l" defTabSz="457200" rtl="0" eaLnBrk="1" fontAlgn="base" hangingPunct="1">
        <a:spcBef>
          <a:spcPct val="0"/>
        </a:spcBef>
        <a:spcAft>
          <a:spcPct val="0"/>
        </a:spcAft>
        <a:defRPr sz="2400">
          <a:solidFill>
            <a:schemeClr val="tx1"/>
          </a:solidFill>
          <a:latin typeface="Calibri" panose="020F0502020204030204" pitchFamily="34" charset="0"/>
          <a:ea typeface="微软雅黑" panose="020B0503020204020204" charset="-122"/>
        </a:defRPr>
      </a:lvl9pPr>
    </p:titleStyle>
    <p:bodyStyle>
      <a:lvl1pPr marL="342900" indent="-342900" algn="l" defTabSz="457200" rtl="0" eaLnBrk="1" fontAlgn="base" hangingPunct="1">
        <a:spcBef>
          <a:spcPct val="20000"/>
        </a:spcBef>
        <a:spcAft>
          <a:spcPct val="0"/>
        </a:spcAft>
        <a:buFont typeface="Arial" panose="020B0604020202020204" pitchFamily="34" charset="0"/>
        <a:buChar char="•"/>
        <a:defRPr sz="2000">
          <a:solidFill>
            <a:schemeClr val="tx1"/>
          </a:solidFill>
          <a:latin typeface="+mn-lt"/>
          <a:ea typeface="+mn-ea"/>
          <a:cs typeface="+mn-cs"/>
        </a:defRPr>
      </a:lvl1pPr>
      <a:lvl2pPr marL="742950" indent="-285750" algn="l" defTabSz="457200" rtl="0" eaLnBrk="1" fontAlgn="base" hangingPunct="1">
        <a:spcBef>
          <a:spcPct val="20000"/>
        </a:spcBef>
        <a:spcAft>
          <a:spcPct val="0"/>
        </a:spcAft>
        <a:buFont typeface="Arial" panose="020B0604020202020204" pitchFamily="34" charset="0"/>
        <a:buChar char="–"/>
        <a:defRPr sz="2800">
          <a:solidFill>
            <a:schemeClr val="tx1"/>
          </a:solidFill>
          <a:latin typeface="+mn-lt"/>
          <a:ea typeface="+mn-ea"/>
        </a:defRPr>
      </a:lvl2pPr>
      <a:lvl3pPr marL="1143000" indent="-228600" algn="l" defTabSz="457200" rtl="0" eaLnBrk="1" fontAlgn="base" hangingPunct="1">
        <a:spcBef>
          <a:spcPct val="20000"/>
        </a:spcBef>
        <a:spcAft>
          <a:spcPct val="0"/>
        </a:spcAft>
        <a:buFont typeface="Arial" panose="020B0604020202020204" pitchFamily="34" charset="0"/>
        <a:buChar char="•"/>
        <a:defRPr sz="1600">
          <a:solidFill>
            <a:schemeClr val="tx1"/>
          </a:solidFill>
          <a:latin typeface="+mn-lt"/>
          <a:ea typeface="+mn-ea"/>
        </a:defRPr>
      </a:lvl3pPr>
      <a:lvl4pPr marL="1600200" indent="-228600" algn="l" defTabSz="457200" rtl="0" eaLnBrk="1" fontAlgn="base" hangingPunct="1">
        <a:spcBef>
          <a:spcPct val="20000"/>
        </a:spcBef>
        <a:spcAft>
          <a:spcPct val="0"/>
        </a:spcAft>
        <a:buFont typeface="Arial" panose="020B0604020202020204" pitchFamily="34" charset="0"/>
        <a:buChar char="–"/>
        <a:defRPr sz="1400">
          <a:solidFill>
            <a:schemeClr val="tx1"/>
          </a:solidFill>
          <a:latin typeface="+mn-lt"/>
          <a:ea typeface="+mn-ea"/>
        </a:defRPr>
      </a:lvl4pPr>
      <a:lvl5pPr marL="2057400" indent="-228600" algn="l" defTabSz="457200" rtl="0" eaLnBrk="1" fontAlgn="base" hangingPunct="1">
        <a:spcBef>
          <a:spcPct val="20000"/>
        </a:spcBef>
        <a:spcAft>
          <a:spcPct val="0"/>
        </a:spcAft>
        <a:buFont typeface="Arial" panose="020B0604020202020204" pitchFamily="34" charset="0"/>
        <a:buChar char="»"/>
        <a:defRPr sz="1200">
          <a:solidFill>
            <a:schemeClr val="tx1"/>
          </a:solidFill>
          <a:latin typeface="+mn-lt"/>
          <a:ea typeface="+mn-ea"/>
        </a:defRPr>
      </a:lvl5pPr>
      <a:lvl6pPr marL="2514600" indent="-228600" algn="l" defTabSz="457200" rtl="0" eaLnBrk="1" fontAlgn="base" hangingPunct="1">
        <a:spcBef>
          <a:spcPct val="20000"/>
        </a:spcBef>
        <a:spcAft>
          <a:spcPct val="0"/>
        </a:spcAft>
        <a:buFont typeface="Arial" panose="020B0604020202020204" pitchFamily="34" charset="0"/>
        <a:buChar char="»"/>
        <a:defRPr sz="1200">
          <a:solidFill>
            <a:schemeClr val="tx1"/>
          </a:solidFill>
          <a:latin typeface="+mn-lt"/>
          <a:ea typeface="+mn-ea"/>
        </a:defRPr>
      </a:lvl6pPr>
      <a:lvl7pPr marL="2971800" indent="-228600" algn="l" defTabSz="457200" rtl="0" eaLnBrk="1" fontAlgn="base" hangingPunct="1">
        <a:spcBef>
          <a:spcPct val="20000"/>
        </a:spcBef>
        <a:spcAft>
          <a:spcPct val="0"/>
        </a:spcAft>
        <a:buFont typeface="Arial" panose="020B0604020202020204" pitchFamily="34" charset="0"/>
        <a:buChar char="»"/>
        <a:defRPr sz="1200">
          <a:solidFill>
            <a:schemeClr val="tx1"/>
          </a:solidFill>
          <a:latin typeface="+mn-lt"/>
          <a:ea typeface="+mn-ea"/>
        </a:defRPr>
      </a:lvl7pPr>
      <a:lvl8pPr marL="3429000" indent="-228600" algn="l" defTabSz="457200" rtl="0" eaLnBrk="1" fontAlgn="base" hangingPunct="1">
        <a:spcBef>
          <a:spcPct val="20000"/>
        </a:spcBef>
        <a:spcAft>
          <a:spcPct val="0"/>
        </a:spcAft>
        <a:buFont typeface="Arial" panose="020B0604020202020204" pitchFamily="34" charset="0"/>
        <a:buChar char="»"/>
        <a:defRPr sz="1200">
          <a:solidFill>
            <a:schemeClr val="tx1"/>
          </a:solidFill>
          <a:latin typeface="+mn-lt"/>
          <a:ea typeface="+mn-ea"/>
        </a:defRPr>
      </a:lvl8pPr>
      <a:lvl9pPr marL="3886200" indent="-228600" algn="l" defTabSz="457200" rtl="0" eaLnBrk="1" fontAlgn="base" hangingPunct="1">
        <a:spcBef>
          <a:spcPct val="20000"/>
        </a:spcBef>
        <a:spcAft>
          <a:spcPct val="0"/>
        </a:spcAft>
        <a:buFont typeface="Arial" panose="020B0604020202020204" pitchFamily="34" charset="0"/>
        <a:buChar char="»"/>
        <a:defRPr sz="12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pic>
        <p:nvPicPr>
          <p:cNvPr id="3074" name="Picture 2" descr="ZTE-PPT-16x9-03"/>
          <p:cNvPicPr>
            <a:picLocks noChangeAspect="1" noChangeArrowheads="1"/>
          </p:cNvPicPr>
          <p:nvPr/>
        </p:nvPicPr>
        <p:blipFill>
          <a:blip r:embed="rId5" cstate="print"/>
          <a:srcRect/>
          <a:stretch>
            <a:fillRect/>
          </a:stretch>
        </p:blipFill>
        <p:spPr bwMode="auto">
          <a:xfrm>
            <a:off x="-4763" y="1287066"/>
            <a:ext cx="9144001" cy="3857625"/>
          </a:xfrm>
          <a:prstGeom prst="rect">
            <a:avLst/>
          </a:prstGeom>
          <a:noFill/>
          <a:ln w="9525">
            <a:noFill/>
            <a:miter lim="800000"/>
            <a:headEnd/>
            <a:tailEnd/>
          </a:ln>
        </p:spPr>
      </p:pic>
      <p:sp>
        <p:nvSpPr>
          <p:cNvPr id="6147" name="TextBox 16"/>
          <p:cNvSpPr txBox="1">
            <a:spLocks noChangeArrowheads="1"/>
          </p:cNvSpPr>
          <p:nvPr/>
        </p:nvSpPr>
        <p:spPr bwMode="auto">
          <a:xfrm>
            <a:off x="5059363" y="4923235"/>
            <a:ext cx="2190750" cy="127397"/>
          </a:xfrm>
          <a:prstGeom prst="rect">
            <a:avLst/>
          </a:prstGeom>
          <a:noFill/>
          <a:ln w="9525" cap="flat" cmpd="sng">
            <a:noFill/>
            <a:bevel/>
          </a:ln>
          <a:effectLst/>
        </p:spPr>
        <p:txBody>
          <a:bodyPr lIns="0" tIns="0" rIns="0" bIns="0"/>
          <a:lstStyle/>
          <a:p>
            <a:pPr>
              <a:defRPr/>
            </a:pPr>
            <a:r>
              <a:rPr lang="en-US" sz="600" dirty="0">
                <a:solidFill>
                  <a:srgbClr val="7F7F7F"/>
                </a:solidFill>
                <a:latin typeface="Arial" panose="020B0604020202020204" pitchFamily="34" charset="0"/>
                <a:cs typeface="Arial" panose="020B0604020202020204" pitchFamily="34" charset="0"/>
              </a:rPr>
              <a:t>© ZTE </a:t>
            </a:r>
            <a:r>
              <a:rPr lang="en-US" sz="600" dirty="0" smtClean="0">
                <a:solidFill>
                  <a:srgbClr val="7F7F7F"/>
                </a:solidFill>
                <a:latin typeface="Arial" panose="020B0604020202020204" pitchFamily="34" charset="0"/>
                <a:cs typeface="Arial" panose="020B0604020202020204" pitchFamily="34" charset="0"/>
              </a:rPr>
              <a:t>All </a:t>
            </a:r>
            <a:r>
              <a:rPr lang="en-US" sz="600" dirty="0">
                <a:solidFill>
                  <a:srgbClr val="7F7F7F"/>
                </a:solidFill>
                <a:latin typeface="Arial" panose="020B0604020202020204" pitchFamily="34" charset="0"/>
                <a:cs typeface="Arial" panose="020B0604020202020204" pitchFamily="34" charset="0"/>
              </a:rPr>
              <a:t>rights reserved</a:t>
            </a:r>
            <a:endParaRPr lang="en-US" sz="600" dirty="0">
              <a:solidFill>
                <a:srgbClr val="7F7F7F"/>
              </a:solidFill>
              <a:latin typeface="Arial" panose="020B0604020202020204" pitchFamily="34" charset="0"/>
              <a:cs typeface="Arial" panose="020B0604020202020204" pitchFamily="34" charset="0"/>
            </a:endParaRPr>
          </a:p>
        </p:txBody>
      </p:sp>
      <p:sp>
        <p:nvSpPr>
          <p:cNvPr id="6148" name="Rectangle 8"/>
          <p:cNvSpPr>
            <a:spLocks noChangeArrowheads="1"/>
          </p:cNvSpPr>
          <p:nvPr/>
        </p:nvSpPr>
        <p:spPr bwMode="auto">
          <a:xfrm>
            <a:off x="9236075" y="2564627"/>
            <a:ext cx="1360488" cy="1247755"/>
          </a:xfrm>
          <a:prstGeom prst="rect">
            <a:avLst/>
          </a:prstGeom>
          <a:noFill/>
          <a:ln w="9525">
            <a:noFill/>
            <a:miter lim="800000"/>
          </a:ln>
        </p:spPr>
        <p:txBody>
          <a:bodyPr lIns="93442" tIns="46725" rIns="93442" bIns="46725" anchor="b" anchorCtr="1">
            <a:spAutoFit/>
          </a:bodyPr>
          <a:lstStyle/>
          <a:p>
            <a:pPr defTabSz="701040">
              <a:defRPr/>
            </a:pPr>
            <a:r>
              <a:rPr lang="en-US" altLang="en-US" sz="900" noProof="1">
                <a:solidFill>
                  <a:srgbClr val="FFFFFF"/>
                </a:solidFill>
                <a:latin typeface="Heiti SC Light"/>
                <a:ea typeface="Heiti SC Light"/>
                <a:cs typeface="Heiti SC Light"/>
              </a:rPr>
              <a:t>Title:</a:t>
            </a:r>
            <a:endParaRPr lang="en-US" altLang="en-US" sz="900" noProof="1">
              <a:solidFill>
                <a:srgbClr val="FFFFFF"/>
              </a:solidFill>
              <a:latin typeface="Heiti SC Light"/>
              <a:ea typeface="Heiti SC Light"/>
              <a:cs typeface="Heiti SC Light"/>
            </a:endParaRPr>
          </a:p>
          <a:p>
            <a:pPr defTabSz="701040">
              <a:defRPr/>
            </a:pPr>
            <a:r>
              <a:rPr lang="en-US" altLang="en-US" sz="800" noProof="1">
                <a:solidFill>
                  <a:srgbClr val="FFFFFF"/>
                </a:solidFill>
                <a:latin typeface="Heiti SC Light"/>
                <a:ea typeface="Heiti SC Light"/>
                <a:cs typeface="Heiti SC Light"/>
              </a:rPr>
              <a:t>Type: </a:t>
            </a:r>
            <a:r>
              <a:rPr lang="zh-CN" altLang="en-US" sz="800" noProof="1">
                <a:solidFill>
                  <a:srgbClr val="FFFFFF"/>
                </a:solidFill>
                <a:latin typeface="Heiti SC Light"/>
                <a:ea typeface="Heiti SC Light"/>
                <a:cs typeface="Heiti SC Light"/>
              </a:rPr>
              <a:t>微软雅黑</a:t>
            </a:r>
            <a:endParaRPr lang="zh-CN" altLang="en-US" sz="800" noProof="1">
              <a:solidFill>
                <a:srgbClr val="FFFFFF"/>
              </a:solidFill>
              <a:latin typeface="Heiti SC Light"/>
              <a:ea typeface="Heiti SC Light"/>
              <a:cs typeface="Heiti SC Light"/>
            </a:endParaRPr>
          </a:p>
          <a:p>
            <a:pPr defTabSz="701040">
              <a:defRPr/>
            </a:pPr>
            <a:r>
              <a:rPr lang="en-US" altLang="en-US" sz="800" noProof="1">
                <a:solidFill>
                  <a:srgbClr val="FFFFFF"/>
                </a:solidFill>
                <a:latin typeface="Heiti SC Light"/>
                <a:ea typeface="Heiti SC Light"/>
                <a:cs typeface="Heiti SC Light"/>
              </a:rPr>
              <a:t>Size：24-32pt</a:t>
            </a:r>
            <a:endParaRPr lang="en-US" altLang="en-US" sz="800" noProof="1">
              <a:solidFill>
                <a:srgbClr val="FFFFFF"/>
              </a:solidFill>
              <a:latin typeface="Heiti SC Light"/>
              <a:ea typeface="Heiti SC Light"/>
              <a:cs typeface="Heiti SC Light"/>
            </a:endParaRPr>
          </a:p>
          <a:p>
            <a:pPr defTabSz="701040">
              <a:defRPr/>
            </a:pPr>
            <a:r>
              <a:rPr lang="en-US" altLang="en-US" sz="800" noProof="1">
                <a:solidFill>
                  <a:srgbClr val="FFFFFF"/>
                </a:solidFill>
                <a:latin typeface="Heiti SC Light"/>
                <a:ea typeface="Heiti SC Light"/>
                <a:cs typeface="Heiti SC Light"/>
              </a:rPr>
              <a:t>Color：The ZTE blue </a:t>
            </a:r>
            <a:endParaRPr lang="en-US" altLang="en-US" sz="800" noProof="1">
              <a:solidFill>
                <a:srgbClr val="FFFFFF"/>
              </a:solidFill>
              <a:latin typeface="Heiti SC Light"/>
              <a:ea typeface="Heiti SC Light"/>
              <a:cs typeface="Heiti SC Light"/>
            </a:endParaRPr>
          </a:p>
          <a:p>
            <a:pPr defTabSz="701040">
              <a:defRPr/>
            </a:pPr>
            <a:endParaRPr lang="en-US" altLang="en-US" sz="900" noProof="1">
              <a:solidFill>
                <a:srgbClr val="FFFFFF"/>
              </a:solidFill>
              <a:latin typeface="Heiti SC Light"/>
              <a:ea typeface="Heiti SC Light"/>
              <a:cs typeface="Heiti SC Light"/>
            </a:endParaRPr>
          </a:p>
          <a:p>
            <a:pPr defTabSz="701040">
              <a:defRPr/>
            </a:pPr>
            <a:r>
              <a:rPr lang="en-US" altLang="en-US" sz="900" noProof="1">
                <a:solidFill>
                  <a:srgbClr val="FFFFFF"/>
                </a:solidFill>
                <a:latin typeface="Heiti SC Light"/>
                <a:ea typeface="Heiti SC Light"/>
                <a:cs typeface="Heiti SC Light"/>
              </a:rPr>
              <a:t>Subtitle:</a:t>
            </a:r>
            <a:endParaRPr lang="en-US" altLang="en-US" sz="900" noProof="1">
              <a:solidFill>
                <a:srgbClr val="FFFFFF"/>
              </a:solidFill>
              <a:latin typeface="Heiti SC Light"/>
              <a:ea typeface="Heiti SC Light"/>
              <a:cs typeface="Heiti SC Light"/>
            </a:endParaRPr>
          </a:p>
          <a:p>
            <a:pPr defTabSz="701040">
              <a:defRPr/>
            </a:pPr>
            <a:r>
              <a:rPr lang="en-US" altLang="en-US" sz="800" noProof="1">
                <a:solidFill>
                  <a:srgbClr val="FFFFFF"/>
                </a:solidFill>
                <a:latin typeface="Heiti SC Light"/>
                <a:ea typeface="Heiti SC Light"/>
                <a:cs typeface="Heiti SC Light"/>
              </a:rPr>
              <a:t>Type</a:t>
            </a:r>
            <a:r>
              <a:rPr lang="zh-CN" altLang="en-US" sz="800" noProof="1">
                <a:solidFill>
                  <a:srgbClr val="FFFFFF"/>
                </a:solidFill>
                <a:latin typeface="Heiti SC Light"/>
                <a:ea typeface="Heiti SC Light"/>
                <a:cs typeface="Heiti SC Light"/>
              </a:rPr>
              <a:t>：微软雅黑</a:t>
            </a:r>
            <a:endParaRPr lang="zh-CN" altLang="en-US" sz="800" noProof="1">
              <a:solidFill>
                <a:srgbClr val="FFFFFF"/>
              </a:solidFill>
              <a:latin typeface="Heiti SC Light"/>
              <a:ea typeface="Heiti SC Light"/>
              <a:cs typeface="Heiti SC Light"/>
            </a:endParaRPr>
          </a:p>
          <a:p>
            <a:pPr defTabSz="701040">
              <a:defRPr/>
            </a:pPr>
            <a:r>
              <a:rPr lang="en-US" altLang="en-US" sz="800" noProof="1">
                <a:solidFill>
                  <a:srgbClr val="FFFFFF"/>
                </a:solidFill>
                <a:latin typeface="Heiti SC Light"/>
                <a:ea typeface="Heiti SC Light"/>
                <a:cs typeface="Heiti SC Light"/>
              </a:rPr>
              <a:t>Size：18pt</a:t>
            </a:r>
            <a:endParaRPr lang="en-US" altLang="en-US" sz="800" noProof="1">
              <a:solidFill>
                <a:srgbClr val="FFFFFF"/>
              </a:solidFill>
              <a:latin typeface="Heiti SC Light"/>
              <a:ea typeface="Heiti SC Light"/>
              <a:cs typeface="Heiti SC Light"/>
            </a:endParaRPr>
          </a:p>
          <a:p>
            <a:pPr defTabSz="701040">
              <a:defRPr/>
            </a:pPr>
            <a:r>
              <a:rPr lang="en-US" altLang="en-US" sz="800" noProof="1">
                <a:solidFill>
                  <a:srgbClr val="FFFFFF"/>
                </a:solidFill>
                <a:latin typeface="Heiti SC Light"/>
                <a:ea typeface="Heiti SC Light"/>
                <a:cs typeface="Heiti SC Light"/>
              </a:rPr>
              <a:t>Color: The ZTE green</a:t>
            </a:r>
            <a:endParaRPr lang="en-US" altLang="en-US" sz="800" noProof="1">
              <a:solidFill>
                <a:srgbClr val="FFFFFF"/>
              </a:solidFill>
              <a:latin typeface="Heiti SC Light"/>
              <a:ea typeface="Heiti SC Light"/>
              <a:cs typeface="Heiti SC Light"/>
            </a:endParaRPr>
          </a:p>
        </p:txBody>
      </p:sp>
      <p:sp>
        <p:nvSpPr>
          <p:cNvPr id="6158" name="Slide Number Placeholder 5"/>
          <p:cNvSpPr>
            <a:spLocks noGrp="1" noChangeArrowheads="1"/>
          </p:cNvSpPr>
          <p:nvPr/>
        </p:nvSpPr>
        <p:spPr bwMode="auto">
          <a:xfrm>
            <a:off x="238125" y="4905375"/>
            <a:ext cx="419100" cy="273844"/>
          </a:xfrm>
          <a:prstGeom prst="rect">
            <a:avLst/>
          </a:prstGeom>
          <a:noFill/>
          <a:ln w="9525">
            <a:noFill/>
            <a:miter lim="800000"/>
          </a:ln>
        </p:spPr>
        <p:txBody>
          <a:bodyPr anchor="ctr"/>
          <a:lstStyle/>
          <a:p>
            <a:pPr>
              <a:defRPr/>
            </a:pPr>
            <a:fld id="{08058874-FB71-43B4-AABD-6FDF89E2EF74}" type="slidenum">
              <a:rPr lang="en-US" sz="800">
                <a:solidFill>
                  <a:srgbClr val="404040"/>
                </a:solidFill>
                <a:latin typeface="微软雅黑" panose="020B0503020204020204" charset="-122"/>
                <a:ea typeface="微软雅黑" panose="020B0503020204020204" charset="-122"/>
                <a:cs typeface="Arial" panose="020B0604020202020204" pitchFamily="34" charset="0"/>
              </a:rPr>
            </a:fld>
            <a:endParaRPr lang="en-US" sz="800">
              <a:solidFill>
                <a:srgbClr val="404040"/>
              </a:solidFill>
              <a:latin typeface="微软雅黑" panose="020B0503020204020204" charset="-122"/>
              <a:ea typeface="微软雅黑" panose="020B0503020204020204" charset="-122"/>
              <a:cs typeface="Arial" panose="020B0604020202020204" pitchFamily="34" charset="0"/>
            </a:endParaRPr>
          </a:p>
        </p:txBody>
      </p:sp>
      <p:sp>
        <p:nvSpPr>
          <p:cNvPr id="6159" name="TextBox 18"/>
          <p:cNvSpPr txBox="1">
            <a:spLocks noChangeArrowheads="1"/>
          </p:cNvSpPr>
          <p:nvPr/>
        </p:nvSpPr>
        <p:spPr bwMode="auto">
          <a:xfrm>
            <a:off x="8503920" y="161925"/>
            <a:ext cx="635000" cy="303610"/>
          </a:xfrm>
          <a:prstGeom prst="rect">
            <a:avLst/>
          </a:prstGeom>
          <a:noFill/>
          <a:ln w="9525">
            <a:noFill/>
            <a:miter lim="800000"/>
          </a:ln>
        </p:spPr>
        <p:txBody>
          <a:bodyPr lIns="0" tIns="0" rIns="0" bIns="0"/>
          <a:lstStyle/>
          <a:p>
            <a:pPr>
              <a:defRPr/>
            </a:pPr>
            <a:r>
              <a:rPr lang="zh-CN" altLang="en-US" sz="1000" b="1" dirty="0" smtClean="0">
                <a:solidFill>
                  <a:srgbClr val="404040"/>
                </a:solidFill>
                <a:latin typeface="微软雅黑" panose="020B0503020204020204" charset="-122"/>
                <a:ea typeface="Heiti SC Light"/>
                <a:cs typeface="Heiti SC Light"/>
              </a:rPr>
              <a:t>秘密▲</a:t>
            </a:r>
            <a:endParaRPr lang="zh-CN" altLang="en-US" sz="1000" b="1" dirty="0" smtClean="0">
              <a:solidFill>
                <a:srgbClr val="404040"/>
              </a:solidFill>
              <a:latin typeface="微软雅黑" panose="020B0503020204020204" charset="-122"/>
              <a:ea typeface="Heiti SC Light"/>
              <a:cs typeface="Heiti SC Light"/>
            </a:endParaRPr>
          </a:p>
        </p:txBody>
      </p:sp>
      <p:sp>
        <p:nvSpPr>
          <p:cNvPr id="3080" name="标题占位符 1"/>
          <p:cNvSpPr>
            <a:spLocks noGrp="1" noChangeArrowheads="1"/>
          </p:cNvSpPr>
          <p:nvPr>
            <p:ph type="title"/>
          </p:nvPr>
        </p:nvSpPr>
        <p:spPr bwMode="auto">
          <a:xfrm>
            <a:off x="333375" y="341710"/>
            <a:ext cx="8516938" cy="721519"/>
          </a:xfrm>
          <a:prstGeom prst="rect">
            <a:avLst/>
          </a:prstGeom>
          <a:noFill/>
          <a:ln w="9525">
            <a:noFill/>
            <a:miter lim="800000"/>
          </a:ln>
        </p:spPr>
        <p:txBody>
          <a:bodyPr vert="horz" wrap="square" lIns="0" tIns="0" rIns="0" bIns="0" numCol="1" anchor="t" anchorCtr="0" compatLnSpc="1"/>
          <a:lstStyle/>
          <a:p>
            <a:pPr lvl="0"/>
            <a:r>
              <a:rPr lang="zh-CN" dirty="0" smtClean="0"/>
              <a:t>单击此处编辑母版标题样式</a:t>
            </a:r>
            <a:endParaRPr lang="zh-CN" dirty="0" smtClean="0"/>
          </a:p>
        </p:txBody>
      </p:sp>
      <p:sp>
        <p:nvSpPr>
          <p:cNvPr id="3081" name="文本占位符 2"/>
          <p:cNvSpPr>
            <a:spLocks noGrp="1" noChangeArrowheads="1"/>
          </p:cNvSpPr>
          <p:nvPr>
            <p:ph type="body" idx="1"/>
          </p:nvPr>
        </p:nvSpPr>
        <p:spPr bwMode="auto">
          <a:xfrm>
            <a:off x="358776" y="1200150"/>
            <a:ext cx="8491538" cy="3189685"/>
          </a:xfrm>
          <a:prstGeom prst="rect">
            <a:avLst/>
          </a:prstGeom>
          <a:noFill/>
          <a:ln w="9525">
            <a:noFill/>
            <a:miter lim="800000"/>
          </a:ln>
        </p:spPr>
        <p:txBody>
          <a:bodyPr vert="horz" wrap="square" lIns="0" tIns="0" rIns="0" bIns="0" numCol="1" anchor="t" anchorCtr="0" compatLnSpc="1"/>
          <a:lstStyle/>
          <a:p>
            <a:pPr lvl="0"/>
            <a:r>
              <a:rPr lang="zh-CN" dirty="0" smtClean="0"/>
              <a:t>单击此处编辑母版文本样式</a:t>
            </a:r>
            <a:endParaRPr lang="zh-CN" dirty="0" smtClean="0"/>
          </a:p>
          <a:p>
            <a:pPr lvl="1"/>
            <a:r>
              <a:rPr lang="zh-CN" dirty="0" smtClean="0"/>
              <a:t>二级</a:t>
            </a:r>
            <a:endParaRPr lang="zh-CN" dirty="0" smtClean="0"/>
          </a:p>
          <a:p>
            <a:pPr lvl="2"/>
            <a:r>
              <a:rPr lang="zh-CN" dirty="0" smtClean="0"/>
              <a:t>三级</a:t>
            </a:r>
            <a:endParaRPr lang="zh-CN" dirty="0" smtClean="0"/>
          </a:p>
          <a:p>
            <a:pPr lvl="3"/>
            <a:r>
              <a:rPr lang="zh-CN" dirty="0" smtClean="0"/>
              <a:t>四级</a:t>
            </a:r>
            <a:endParaRPr lang="zh-CN" dirty="0" smtClean="0"/>
          </a:p>
          <a:p>
            <a:pPr lvl="4"/>
            <a:r>
              <a:rPr lang="zh-CN" dirty="0" smtClean="0"/>
              <a:t>五级</a:t>
            </a:r>
            <a:endParaRPr lang="zh-CN" dirty="0" smtClean="0"/>
          </a:p>
        </p:txBody>
      </p:sp>
      <p:grpSp>
        <p:nvGrpSpPr>
          <p:cNvPr id="18" name="组 5"/>
          <p:cNvGrpSpPr/>
          <p:nvPr/>
        </p:nvGrpSpPr>
        <p:grpSpPr bwMode="auto">
          <a:xfrm>
            <a:off x="9364663" y="3851673"/>
            <a:ext cx="1392237" cy="988219"/>
            <a:chOff x="0" y="0"/>
            <a:chExt cx="1392554" cy="989008"/>
          </a:xfrm>
        </p:grpSpPr>
        <p:grpSp>
          <p:nvGrpSpPr>
            <p:cNvPr id="19" name="组 6"/>
            <p:cNvGrpSpPr/>
            <p:nvPr/>
          </p:nvGrpSpPr>
          <p:grpSpPr bwMode="auto">
            <a:xfrm>
              <a:off x="0" y="0"/>
              <a:ext cx="935250" cy="253805"/>
              <a:chOff x="0" y="0"/>
              <a:chExt cx="935250" cy="253805"/>
            </a:xfrm>
          </p:grpSpPr>
          <p:sp>
            <p:nvSpPr>
              <p:cNvPr id="25" name="矩形 18"/>
              <p:cNvSpPr>
                <a:spLocks noChangeArrowheads="1"/>
              </p:cNvSpPr>
              <p:nvPr/>
            </p:nvSpPr>
            <p:spPr bwMode="auto">
              <a:xfrm>
                <a:off x="0" y="0"/>
                <a:ext cx="254058" cy="253805"/>
              </a:xfrm>
              <a:prstGeom prst="rect">
                <a:avLst/>
              </a:prstGeom>
              <a:solidFill>
                <a:srgbClr val="008FD4"/>
              </a:solidFill>
              <a:ln w="9525">
                <a:noFill/>
                <a:miter lim="800000"/>
              </a:ln>
            </p:spPr>
            <p:txBody>
              <a:bodyPr anchor="ctr"/>
              <a:lstStyle/>
              <a:p>
                <a:pPr algn="ctr">
                  <a:defRPr/>
                </a:pPr>
                <a:endParaRPr lang="zh-CN" altLang="en-US" sz="100">
                  <a:solidFill>
                    <a:srgbClr val="FFFFFF"/>
                  </a:solidFill>
                  <a:cs typeface="Arial" panose="020B0604020202020204" pitchFamily="34" charset="0"/>
                </a:endParaRPr>
              </a:p>
            </p:txBody>
          </p:sp>
          <p:sp>
            <p:nvSpPr>
              <p:cNvPr id="26" name="文本框 19"/>
              <p:cNvSpPr txBox="1">
                <a:spLocks noChangeArrowheads="1"/>
              </p:cNvSpPr>
              <p:nvPr/>
            </p:nvSpPr>
            <p:spPr bwMode="auto">
              <a:xfrm>
                <a:off x="217537" y="30981"/>
                <a:ext cx="717713" cy="200342"/>
              </a:xfrm>
              <a:prstGeom prst="rect">
                <a:avLst/>
              </a:prstGeom>
              <a:noFill/>
              <a:ln w="9525">
                <a:noFill/>
                <a:miter lim="800000"/>
              </a:ln>
            </p:spPr>
            <p:txBody>
              <a:bodyPr>
                <a:spAutoFit/>
              </a:bodyPr>
              <a:lstStyle/>
              <a:p>
                <a:pPr>
                  <a:defRPr/>
                </a:pPr>
                <a:r>
                  <a:rPr lang="en-US" sz="700" i="1" dirty="0" smtClean="0">
                    <a:solidFill>
                      <a:srgbClr val="FFFFFF"/>
                    </a:solidFill>
                    <a:latin typeface="Times" pitchFamily="2" charset="0"/>
                    <a:cs typeface="Arial" panose="020B0604020202020204" pitchFamily="34" charset="0"/>
                  </a:rPr>
                  <a:t>G142, B211</a:t>
                </a:r>
                <a:endParaRPr lang="zh-CN" altLang="en-US" sz="700" i="1" dirty="0">
                  <a:solidFill>
                    <a:srgbClr val="FFFFFF"/>
                  </a:solidFill>
                  <a:latin typeface="Times" pitchFamily="2" charset="0"/>
                  <a:cs typeface="Arial" panose="020B0604020202020204" pitchFamily="34" charset="0"/>
                </a:endParaRPr>
              </a:p>
            </p:txBody>
          </p:sp>
        </p:grpSp>
        <p:grpSp>
          <p:nvGrpSpPr>
            <p:cNvPr id="20" name="组 9"/>
            <p:cNvGrpSpPr/>
            <p:nvPr/>
          </p:nvGrpSpPr>
          <p:grpSpPr bwMode="auto">
            <a:xfrm>
              <a:off x="0" y="372963"/>
              <a:ext cx="1198835" cy="254997"/>
              <a:chOff x="0" y="-497"/>
              <a:chExt cx="1198835" cy="254997"/>
            </a:xfrm>
          </p:grpSpPr>
          <p:sp>
            <p:nvSpPr>
              <p:cNvPr id="23" name="矩形 14"/>
              <p:cNvSpPr>
                <a:spLocks noChangeArrowheads="1"/>
              </p:cNvSpPr>
              <p:nvPr/>
            </p:nvSpPr>
            <p:spPr bwMode="auto">
              <a:xfrm>
                <a:off x="0" y="-497"/>
                <a:ext cx="254058" cy="254997"/>
              </a:xfrm>
              <a:prstGeom prst="rect">
                <a:avLst/>
              </a:prstGeom>
              <a:solidFill>
                <a:srgbClr val="8CC63E"/>
              </a:solidFill>
              <a:ln w="9525">
                <a:noFill/>
                <a:miter lim="800000"/>
              </a:ln>
            </p:spPr>
            <p:txBody>
              <a:bodyPr anchor="ctr"/>
              <a:lstStyle/>
              <a:p>
                <a:pPr algn="ctr">
                  <a:defRPr/>
                </a:pPr>
                <a:endParaRPr lang="zh-CN" altLang="en-US" sz="100">
                  <a:solidFill>
                    <a:srgbClr val="FFFFFF"/>
                  </a:solidFill>
                  <a:cs typeface="Arial" panose="020B0604020202020204" pitchFamily="34" charset="0"/>
                </a:endParaRPr>
              </a:p>
            </p:txBody>
          </p:sp>
          <p:sp>
            <p:nvSpPr>
              <p:cNvPr id="24" name="文本框 15"/>
              <p:cNvSpPr txBox="1">
                <a:spLocks noChangeArrowheads="1"/>
              </p:cNvSpPr>
              <p:nvPr/>
            </p:nvSpPr>
            <p:spPr bwMode="auto">
              <a:xfrm>
                <a:off x="217537" y="30484"/>
                <a:ext cx="981298" cy="200342"/>
              </a:xfrm>
              <a:prstGeom prst="rect">
                <a:avLst/>
              </a:prstGeom>
              <a:noFill/>
              <a:ln w="9525">
                <a:noFill/>
                <a:miter lim="800000"/>
              </a:ln>
            </p:spPr>
            <p:txBody>
              <a:bodyPr>
                <a:spAutoFit/>
              </a:bodyPr>
              <a:lstStyle/>
              <a:p>
                <a:pPr>
                  <a:defRPr/>
                </a:pPr>
                <a:r>
                  <a:rPr lang="en-US" sz="700" i="1" dirty="0" smtClean="0">
                    <a:solidFill>
                      <a:srgbClr val="FFFFFF"/>
                    </a:solidFill>
                    <a:latin typeface="Times" pitchFamily="2" charset="0"/>
                    <a:cs typeface="Arial" panose="020B0604020202020204" pitchFamily="34" charset="0"/>
                  </a:rPr>
                  <a:t>R154,G202, B60</a:t>
                </a:r>
                <a:endParaRPr lang="zh-CN" altLang="en-US" sz="700" i="1" dirty="0">
                  <a:solidFill>
                    <a:srgbClr val="FFFFFF"/>
                  </a:solidFill>
                  <a:latin typeface="Times" pitchFamily="2" charset="0"/>
                  <a:cs typeface="Arial" panose="020B0604020202020204" pitchFamily="34" charset="0"/>
                </a:endParaRPr>
              </a:p>
            </p:txBody>
          </p:sp>
        </p:grpSp>
        <p:sp>
          <p:nvSpPr>
            <p:cNvPr id="21" name="矩形 10"/>
            <p:cNvSpPr>
              <a:spLocks noChangeArrowheads="1"/>
            </p:cNvSpPr>
            <p:nvPr/>
          </p:nvSpPr>
          <p:spPr bwMode="auto">
            <a:xfrm>
              <a:off x="0" y="735202"/>
              <a:ext cx="254058" cy="253806"/>
            </a:xfrm>
            <a:prstGeom prst="rect">
              <a:avLst/>
            </a:prstGeom>
            <a:solidFill>
              <a:srgbClr val="5ACBF5"/>
            </a:solidFill>
            <a:ln w="9525">
              <a:noFill/>
              <a:miter lim="800000"/>
            </a:ln>
          </p:spPr>
          <p:txBody>
            <a:bodyPr anchor="ctr"/>
            <a:lstStyle/>
            <a:p>
              <a:pPr algn="ctr">
                <a:defRPr/>
              </a:pPr>
              <a:endParaRPr lang="zh-CN" altLang="en-US" sz="100">
                <a:solidFill>
                  <a:srgbClr val="FFFFFF"/>
                </a:solidFill>
                <a:cs typeface="Arial" panose="020B0604020202020204" pitchFamily="34" charset="0"/>
              </a:endParaRPr>
            </a:p>
          </p:txBody>
        </p:sp>
        <p:sp>
          <p:nvSpPr>
            <p:cNvPr id="22" name="文本框 12"/>
            <p:cNvSpPr txBox="1">
              <a:spLocks noChangeArrowheads="1"/>
            </p:cNvSpPr>
            <p:nvPr/>
          </p:nvSpPr>
          <p:spPr bwMode="auto">
            <a:xfrm>
              <a:off x="217537" y="766183"/>
              <a:ext cx="1175017" cy="200343"/>
            </a:xfrm>
            <a:prstGeom prst="rect">
              <a:avLst/>
            </a:prstGeom>
            <a:noFill/>
            <a:ln w="9525">
              <a:noFill/>
              <a:miter lim="800000"/>
            </a:ln>
          </p:spPr>
          <p:txBody>
            <a:bodyPr>
              <a:spAutoFit/>
            </a:bodyPr>
            <a:lstStyle/>
            <a:p>
              <a:pPr>
                <a:defRPr/>
              </a:pPr>
              <a:r>
                <a:rPr lang="en-US" sz="700" i="1" dirty="0" smtClean="0">
                  <a:solidFill>
                    <a:srgbClr val="FFFFFF"/>
                  </a:solidFill>
                  <a:latin typeface="Times" pitchFamily="2" charset="0"/>
                  <a:cs typeface="Arial" panose="020B0604020202020204" pitchFamily="34" charset="0"/>
                </a:rPr>
                <a:t>R68,G200, </a:t>
              </a:r>
              <a:r>
                <a:rPr lang="en-US" sz="700" i="1" dirty="0">
                  <a:solidFill>
                    <a:srgbClr val="FFFFFF"/>
                  </a:solidFill>
                  <a:latin typeface="Times" pitchFamily="2" charset="0"/>
                  <a:cs typeface="Arial" panose="020B0604020202020204" pitchFamily="34" charset="0"/>
                </a:rPr>
                <a:t>B245</a:t>
              </a:r>
              <a:endParaRPr lang="zh-CN" altLang="en-US" sz="700" i="1" dirty="0">
                <a:solidFill>
                  <a:srgbClr val="FFFFFF"/>
                </a:solidFill>
                <a:latin typeface="Times" pitchFamily="2" charset="0"/>
                <a:cs typeface="Arial" panose="020B0604020202020204" pitchFamily="34" charset="0"/>
              </a:endParaRPr>
            </a:p>
          </p:txBody>
        </p:sp>
      </p:grpSp>
    </p:spTree>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Lst>
  <p:txStyles>
    <p:titleStyle>
      <a:lvl1pPr algn="l" defTabSz="342900" rtl="0" eaLnBrk="0" fontAlgn="base" hangingPunct="0">
        <a:spcBef>
          <a:spcPct val="0"/>
        </a:spcBef>
        <a:spcAft>
          <a:spcPct val="0"/>
        </a:spcAft>
        <a:defRPr sz="1800">
          <a:solidFill>
            <a:schemeClr val="bg2"/>
          </a:solidFill>
          <a:latin typeface="+mj-lt"/>
          <a:ea typeface="+mj-ea"/>
          <a:cs typeface="+mj-cs"/>
        </a:defRPr>
      </a:lvl1pPr>
      <a:lvl2pPr algn="l" defTabSz="342900" rtl="0" eaLnBrk="0" fontAlgn="base" hangingPunct="0">
        <a:spcBef>
          <a:spcPct val="0"/>
        </a:spcBef>
        <a:spcAft>
          <a:spcPct val="0"/>
        </a:spcAft>
        <a:defRPr sz="1800">
          <a:solidFill>
            <a:schemeClr val="tx1"/>
          </a:solidFill>
          <a:latin typeface="Calibri" panose="020F0502020204030204" pitchFamily="34" charset="0"/>
          <a:ea typeface="微软雅黑" panose="020B0503020204020204" charset="-122"/>
        </a:defRPr>
      </a:lvl2pPr>
      <a:lvl3pPr algn="l" defTabSz="342900" rtl="0" eaLnBrk="0" fontAlgn="base" hangingPunct="0">
        <a:spcBef>
          <a:spcPct val="0"/>
        </a:spcBef>
        <a:spcAft>
          <a:spcPct val="0"/>
        </a:spcAft>
        <a:defRPr sz="1800">
          <a:solidFill>
            <a:schemeClr val="tx1"/>
          </a:solidFill>
          <a:latin typeface="Calibri" panose="020F0502020204030204" pitchFamily="34" charset="0"/>
          <a:ea typeface="微软雅黑" panose="020B0503020204020204" charset="-122"/>
        </a:defRPr>
      </a:lvl3pPr>
      <a:lvl4pPr algn="l" defTabSz="342900" rtl="0" eaLnBrk="0" fontAlgn="base" hangingPunct="0">
        <a:spcBef>
          <a:spcPct val="0"/>
        </a:spcBef>
        <a:spcAft>
          <a:spcPct val="0"/>
        </a:spcAft>
        <a:defRPr sz="1800">
          <a:solidFill>
            <a:schemeClr val="tx1"/>
          </a:solidFill>
          <a:latin typeface="Calibri" panose="020F0502020204030204" pitchFamily="34" charset="0"/>
          <a:ea typeface="微软雅黑" panose="020B0503020204020204" charset="-122"/>
        </a:defRPr>
      </a:lvl4pPr>
      <a:lvl5pPr algn="l" defTabSz="342900" rtl="0" eaLnBrk="0" fontAlgn="base" hangingPunct="0">
        <a:spcBef>
          <a:spcPct val="0"/>
        </a:spcBef>
        <a:spcAft>
          <a:spcPct val="0"/>
        </a:spcAft>
        <a:defRPr sz="1800">
          <a:solidFill>
            <a:schemeClr val="tx1"/>
          </a:solidFill>
          <a:latin typeface="Calibri" panose="020F0502020204030204" pitchFamily="34" charset="0"/>
          <a:ea typeface="微软雅黑" panose="020B0503020204020204" charset="-122"/>
        </a:defRPr>
      </a:lvl5pPr>
      <a:lvl6pPr marL="342900" algn="l" defTabSz="342900" rtl="0" fontAlgn="base">
        <a:spcBef>
          <a:spcPct val="0"/>
        </a:spcBef>
        <a:spcAft>
          <a:spcPct val="0"/>
        </a:spcAft>
        <a:defRPr sz="1800">
          <a:solidFill>
            <a:schemeClr val="tx1"/>
          </a:solidFill>
          <a:latin typeface="Calibri" panose="020F0502020204030204" pitchFamily="34" charset="0"/>
          <a:ea typeface="微软雅黑" panose="020B0503020204020204" charset="-122"/>
        </a:defRPr>
      </a:lvl6pPr>
      <a:lvl7pPr marL="685800" algn="l" defTabSz="342900" rtl="0" fontAlgn="base">
        <a:spcBef>
          <a:spcPct val="0"/>
        </a:spcBef>
        <a:spcAft>
          <a:spcPct val="0"/>
        </a:spcAft>
        <a:defRPr sz="1800">
          <a:solidFill>
            <a:schemeClr val="tx1"/>
          </a:solidFill>
          <a:latin typeface="Calibri" panose="020F0502020204030204" pitchFamily="34" charset="0"/>
          <a:ea typeface="微软雅黑" panose="020B0503020204020204" charset="-122"/>
        </a:defRPr>
      </a:lvl7pPr>
      <a:lvl8pPr marL="1028700" algn="l" defTabSz="342900" rtl="0" fontAlgn="base">
        <a:spcBef>
          <a:spcPct val="0"/>
        </a:spcBef>
        <a:spcAft>
          <a:spcPct val="0"/>
        </a:spcAft>
        <a:defRPr sz="1800">
          <a:solidFill>
            <a:schemeClr val="tx1"/>
          </a:solidFill>
          <a:latin typeface="Calibri" panose="020F0502020204030204" pitchFamily="34" charset="0"/>
          <a:ea typeface="微软雅黑" panose="020B0503020204020204" charset="-122"/>
        </a:defRPr>
      </a:lvl8pPr>
      <a:lvl9pPr marL="1371600" algn="l" defTabSz="342900" rtl="0" fontAlgn="base">
        <a:spcBef>
          <a:spcPct val="0"/>
        </a:spcBef>
        <a:spcAft>
          <a:spcPct val="0"/>
        </a:spcAft>
        <a:defRPr sz="1800">
          <a:solidFill>
            <a:schemeClr val="tx1"/>
          </a:solidFill>
          <a:latin typeface="Calibri" panose="020F0502020204030204" pitchFamily="34" charset="0"/>
          <a:ea typeface="微软雅黑" panose="020B0503020204020204" charset="-122"/>
        </a:defRPr>
      </a:lvl9pPr>
    </p:titleStyle>
    <p:bodyStyle>
      <a:lvl1pPr marL="257175" indent="-257175" algn="l" defTabSz="342900" rtl="0" eaLnBrk="0" fontAlgn="base" hangingPunct="0">
        <a:spcBef>
          <a:spcPct val="20000"/>
        </a:spcBef>
        <a:spcAft>
          <a:spcPct val="0"/>
        </a:spcAft>
        <a:buFont typeface="Arial" panose="020B0604020202020204" pitchFamily="34" charset="0"/>
        <a:buChar char="•"/>
        <a:defRPr sz="1500">
          <a:solidFill>
            <a:schemeClr val="tx1"/>
          </a:solidFill>
          <a:latin typeface="+mn-lt"/>
          <a:ea typeface="+mn-ea"/>
          <a:cs typeface="+mn-cs"/>
        </a:defRPr>
      </a:lvl1pPr>
      <a:lvl2pPr marL="557530" indent="-214630" algn="l" defTabSz="342900" rtl="0" eaLnBrk="0" fontAlgn="base" hangingPunct="0">
        <a:spcBef>
          <a:spcPct val="20000"/>
        </a:spcBef>
        <a:spcAft>
          <a:spcPct val="0"/>
        </a:spcAft>
        <a:buFont typeface="Arial" panose="020B0604020202020204" pitchFamily="34" charset="0"/>
        <a:buChar char="–"/>
        <a:defRPr sz="1500">
          <a:solidFill>
            <a:schemeClr val="tx1"/>
          </a:solidFill>
          <a:latin typeface="+mn-lt"/>
          <a:ea typeface="+mn-ea"/>
        </a:defRPr>
      </a:lvl2pPr>
      <a:lvl3pPr marL="857250" indent="-171450" algn="l" defTabSz="342900" rtl="0" eaLnBrk="0" fontAlgn="base" hangingPunct="0">
        <a:spcBef>
          <a:spcPct val="20000"/>
        </a:spcBef>
        <a:spcAft>
          <a:spcPct val="0"/>
        </a:spcAft>
        <a:buFont typeface="Arial" panose="020B0604020202020204" pitchFamily="34" charset="0"/>
        <a:buChar char="•"/>
        <a:defRPr sz="1200">
          <a:solidFill>
            <a:schemeClr val="tx1"/>
          </a:solidFill>
          <a:latin typeface="+mn-lt"/>
          <a:ea typeface="+mn-ea"/>
        </a:defRPr>
      </a:lvl3pPr>
      <a:lvl4pPr marL="1200150" indent="-171450" algn="l" defTabSz="342900" rtl="0" eaLnBrk="0" fontAlgn="base" hangingPunct="0">
        <a:spcBef>
          <a:spcPct val="20000"/>
        </a:spcBef>
        <a:spcAft>
          <a:spcPct val="0"/>
        </a:spcAft>
        <a:buFont typeface="Arial" panose="020B0604020202020204" pitchFamily="34" charset="0"/>
        <a:buChar char="–"/>
        <a:defRPr sz="1050">
          <a:solidFill>
            <a:schemeClr val="tx1"/>
          </a:solidFill>
          <a:latin typeface="+mn-lt"/>
          <a:ea typeface="+mn-ea"/>
        </a:defRPr>
      </a:lvl4pPr>
      <a:lvl5pPr marL="1543050" indent="-171450" algn="l" defTabSz="342900" rtl="0" eaLnBrk="0" fontAlgn="base" hangingPunct="0">
        <a:spcBef>
          <a:spcPct val="20000"/>
        </a:spcBef>
        <a:spcAft>
          <a:spcPct val="0"/>
        </a:spcAft>
        <a:buFont typeface="Arial" panose="020B0604020202020204" pitchFamily="34" charset="0"/>
        <a:buChar char="»"/>
        <a:defRPr sz="900">
          <a:solidFill>
            <a:schemeClr val="tx1"/>
          </a:solidFill>
          <a:latin typeface="+mn-lt"/>
          <a:ea typeface="+mn-ea"/>
        </a:defRPr>
      </a:lvl5pPr>
      <a:lvl6pPr marL="1885950" indent="-171450" algn="l" defTabSz="342900" rtl="0" fontAlgn="base">
        <a:spcBef>
          <a:spcPct val="20000"/>
        </a:spcBef>
        <a:spcAft>
          <a:spcPct val="0"/>
        </a:spcAft>
        <a:buFont typeface="Arial" panose="020B0604020202020204" pitchFamily="34" charset="0"/>
        <a:buChar char="»"/>
        <a:defRPr sz="900">
          <a:solidFill>
            <a:schemeClr val="tx1"/>
          </a:solidFill>
          <a:latin typeface="+mn-lt"/>
          <a:ea typeface="+mn-ea"/>
        </a:defRPr>
      </a:lvl6pPr>
      <a:lvl7pPr marL="2228850" indent="-171450" algn="l" defTabSz="342900" rtl="0" fontAlgn="base">
        <a:spcBef>
          <a:spcPct val="20000"/>
        </a:spcBef>
        <a:spcAft>
          <a:spcPct val="0"/>
        </a:spcAft>
        <a:buFont typeface="Arial" panose="020B0604020202020204" pitchFamily="34" charset="0"/>
        <a:buChar char="»"/>
        <a:defRPr sz="900">
          <a:solidFill>
            <a:schemeClr val="tx1"/>
          </a:solidFill>
          <a:latin typeface="+mn-lt"/>
          <a:ea typeface="+mn-ea"/>
        </a:defRPr>
      </a:lvl7pPr>
      <a:lvl8pPr marL="2571750" indent="-171450" algn="l" defTabSz="342900" rtl="0" fontAlgn="base">
        <a:spcBef>
          <a:spcPct val="20000"/>
        </a:spcBef>
        <a:spcAft>
          <a:spcPct val="0"/>
        </a:spcAft>
        <a:buFont typeface="Arial" panose="020B0604020202020204" pitchFamily="34" charset="0"/>
        <a:buChar char="»"/>
        <a:defRPr sz="900">
          <a:solidFill>
            <a:schemeClr val="tx1"/>
          </a:solidFill>
          <a:latin typeface="+mn-lt"/>
          <a:ea typeface="+mn-ea"/>
        </a:defRPr>
      </a:lvl8pPr>
      <a:lvl9pPr marL="2914650" indent="-171450" algn="l" defTabSz="342900" rtl="0" fontAlgn="base">
        <a:spcBef>
          <a:spcPct val="20000"/>
        </a:spcBef>
        <a:spcAft>
          <a:spcPct val="0"/>
        </a:spcAft>
        <a:buFont typeface="Arial" panose="020B0604020202020204" pitchFamily="34" charset="0"/>
        <a:buChar char="»"/>
        <a:defRPr sz="900">
          <a:solidFill>
            <a:schemeClr val="tx1"/>
          </a:solidFill>
          <a:latin typeface="+mn-lt"/>
          <a:ea typeface="+mn-ea"/>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1">
          <a:blip r:embed="rId4" cstate="print">
            <a:lum/>
          </a:blip>
          <a:srcRect/>
          <a:stretch>
            <a:fillRect/>
          </a:stretch>
        </a:blipFill>
        <a:effectLst/>
      </p:bgPr>
    </p:bg>
    <p:spTree>
      <p:nvGrpSpPr>
        <p:cNvPr id="1" name=""/>
        <p:cNvGrpSpPr/>
        <p:nvPr/>
      </p:nvGrpSpPr>
      <p:grpSpPr>
        <a:xfrm>
          <a:off x="0" y="0"/>
          <a:ext cx="0" cy="0"/>
          <a:chOff x="0" y="0"/>
          <a:chExt cx="0" cy="0"/>
        </a:xfrm>
      </p:grpSpPr>
      <p:sp>
        <p:nvSpPr>
          <p:cNvPr id="6148" name="Rectangle 8"/>
          <p:cNvSpPr>
            <a:spLocks noChangeArrowheads="1"/>
          </p:cNvSpPr>
          <p:nvPr/>
        </p:nvSpPr>
        <p:spPr bwMode="auto">
          <a:xfrm>
            <a:off x="9236075" y="2563856"/>
            <a:ext cx="1360488" cy="1248525"/>
          </a:xfrm>
          <a:prstGeom prst="rect">
            <a:avLst/>
          </a:prstGeom>
          <a:noFill/>
          <a:ln w="9525">
            <a:noFill/>
            <a:miter lim="800000"/>
          </a:ln>
        </p:spPr>
        <p:txBody>
          <a:bodyPr lIns="93442" tIns="46725" rIns="93442" bIns="46725" anchor="b" anchorCtr="1">
            <a:spAutoFit/>
          </a:bodyPr>
          <a:lstStyle/>
          <a:p>
            <a:pPr defTabSz="934720">
              <a:defRPr/>
            </a:pPr>
            <a:r>
              <a:rPr lang="en-US" altLang="en-US" sz="900" noProof="1">
                <a:solidFill>
                  <a:schemeClr val="bg1"/>
                </a:solidFill>
                <a:latin typeface="Heiti SC Light"/>
                <a:ea typeface="Heiti SC Light"/>
                <a:cs typeface="Heiti SC Light"/>
              </a:rPr>
              <a:t>Title:</a:t>
            </a:r>
            <a:endParaRPr lang="en-US" altLang="en-US" sz="900" noProof="1">
              <a:solidFill>
                <a:schemeClr val="bg1"/>
              </a:solidFill>
              <a:latin typeface="Heiti SC Light"/>
              <a:ea typeface="Heiti SC Light"/>
              <a:cs typeface="Heiti SC Light"/>
            </a:endParaRPr>
          </a:p>
          <a:p>
            <a:pPr defTabSz="934720">
              <a:defRPr/>
            </a:pPr>
            <a:r>
              <a:rPr lang="en-US" altLang="en-US" sz="800" noProof="1">
                <a:solidFill>
                  <a:schemeClr val="bg1"/>
                </a:solidFill>
                <a:latin typeface="Heiti SC Light"/>
                <a:ea typeface="Heiti SC Light"/>
                <a:cs typeface="Heiti SC Light"/>
              </a:rPr>
              <a:t>Type: </a:t>
            </a:r>
            <a:r>
              <a:rPr lang="zh-CN" altLang="en-US" sz="800" noProof="1">
                <a:solidFill>
                  <a:schemeClr val="bg1"/>
                </a:solidFill>
                <a:latin typeface="Heiti SC Light"/>
                <a:ea typeface="Heiti SC Light"/>
                <a:cs typeface="Heiti SC Light"/>
              </a:rPr>
              <a:t>微软雅黑</a:t>
            </a:r>
            <a:endParaRPr lang="zh-CN" altLang="en-US" sz="800" noProof="1">
              <a:solidFill>
                <a:schemeClr val="bg1"/>
              </a:solidFill>
              <a:latin typeface="Heiti SC Light"/>
              <a:ea typeface="Heiti SC Light"/>
              <a:cs typeface="Heiti SC Light"/>
            </a:endParaRPr>
          </a:p>
          <a:p>
            <a:pPr defTabSz="934720">
              <a:defRPr/>
            </a:pPr>
            <a:r>
              <a:rPr lang="en-US" altLang="en-US" sz="800" noProof="1">
                <a:solidFill>
                  <a:schemeClr val="bg1"/>
                </a:solidFill>
                <a:latin typeface="Heiti SC Light"/>
                <a:ea typeface="Heiti SC Light"/>
                <a:cs typeface="Heiti SC Light"/>
              </a:rPr>
              <a:t>Size：24-32pt</a:t>
            </a:r>
            <a:endParaRPr lang="en-US" altLang="en-US" sz="800" noProof="1">
              <a:solidFill>
                <a:schemeClr val="bg1"/>
              </a:solidFill>
              <a:latin typeface="Heiti SC Light"/>
              <a:ea typeface="Heiti SC Light"/>
              <a:cs typeface="Heiti SC Light"/>
            </a:endParaRPr>
          </a:p>
          <a:p>
            <a:pPr defTabSz="934720">
              <a:defRPr/>
            </a:pPr>
            <a:r>
              <a:rPr lang="en-US" altLang="en-US" sz="800" noProof="1">
                <a:solidFill>
                  <a:schemeClr val="bg1"/>
                </a:solidFill>
                <a:latin typeface="Heiti SC Light"/>
                <a:ea typeface="Heiti SC Light"/>
                <a:cs typeface="Heiti SC Light"/>
              </a:rPr>
              <a:t>Color：The ZTE blue </a:t>
            </a:r>
            <a:endParaRPr lang="en-US" altLang="en-US" sz="800" noProof="1">
              <a:solidFill>
                <a:schemeClr val="bg1"/>
              </a:solidFill>
              <a:latin typeface="Heiti SC Light"/>
              <a:ea typeface="Heiti SC Light"/>
              <a:cs typeface="Heiti SC Light"/>
            </a:endParaRPr>
          </a:p>
          <a:p>
            <a:pPr defTabSz="934720">
              <a:defRPr/>
            </a:pPr>
            <a:endParaRPr lang="en-US" altLang="en-US" sz="900" noProof="1">
              <a:solidFill>
                <a:schemeClr val="bg1"/>
              </a:solidFill>
              <a:latin typeface="Heiti SC Light"/>
              <a:ea typeface="Heiti SC Light"/>
              <a:cs typeface="Heiti SC Light"/>
            </a:endParaRPr>
          </a:p>
          <a:p>
            <a:pPr defTabSz="934720">
              <a:defRPr/>
            </a:pPr>
            <a:r>
              <a:rPr lang="en-US" altLang="en-US" sz="900" noProof="1">
                <a:solidFill>
                  <a:schemeClr val="bg1"/>
                </a:solidFill>
                <a:latin typeface="Heiti SC Light"/>
                <a:ea typeface="Heiti SC Light"/>
                <a:cs typeface="Heiti SC Light"/>
              </a:rPr>
              <a:t>Subtitle:</a:t>
            </a:r>
            <a:endParaRPr lang="en-US" altLang="en-US" sz="900" noProof="1">
              <a:solidFill>
                <a:schemeClr val="bg1"/>
              </a:solidFill>
              <a:latin typeface="Heiti SC Light"/>
              <a:ea typeface="Heiti SC Light"/>
              <a:cs typeface="Heiti SC Light"/>
            </a:endParaRPr>
          </a:p>
          <a:p>
            <a:pPr defTabSz="934720">
              <a:defRPr/>
            </a:pPr>
            <a:r>
              <a:rPr lang="en-US" altLang="en-US" sz="800" noProof="1">
                <a:solidFill>
                  <a:schemeClr val="bg1"/>
                </a:solidFill>
                <a:latin typeface="Heiti SC Light"/>
                <a:ea typeface="Heiti SC Light"/>
                <a:cs typeface="Heiti SC Light"/>
              </a:rPr>
              <a:t>Type</a:t>
            </a:r>
            <a:r>
              <a:rPr lang="zh-CN" altLang="en-US" sz="800" noProof="1">
                <a:solidFill>
                  <a:schemeClr val="bg1"/>
                </a:solidFill>
                <a:latin typeface="Heiti SC Light"/>
                <a:ea typeface="Heiti SC Light"/>
                <a:cs typeface="Heiti SC Light"/>
              </a:rPr>
              <a:t>：微软雅黑</a:t>
            </a:r>
            <a:endParaRPr lang="zh-CN" altLang="en-US" sz="800" noProof="1">
              <a:solidFill>
                <a:schemeClr val="bg1"/>
              </a:solidFill>
              <a:latin typeface="Heiti SC Light"/>
              <a:ea typeface="Heiti SC Light"/>
              <a:cs typeface="Heiti SC Light"/>
            </a:endParaRPr>
          </a:p>
          <a:p>
            <a:pPr defTabSz="934720">
              <a:defRPr/>
            </a:pPr>
            <a:r>
              <a:rPr lang="en-US" altLang="en-US" sz="800" noProof="1">
                <a:solidFill>
                  <a:schemeClr val="bg1"/>
                </a:solidFill>
                <a:latin typeface="Heiti SC Light"/>
                <a:ea typeface="Heiti SC Light"/>
                <a:cs typeface="Heiti SC Light"/>
              </a:rPr>
              <a:t>Size：18pt</a:t>
            </a:r>
            <a:endParaRPr lang="en-US" altLang="en-US" sz="800" noProof="1">
              <a:solidFill>
                <a:schemeClr val="bg1"/>
              </a:solidFill>
              <a:latin typeface="Heiti SC Light"/>
              <a:ea typeface="Heiti SC Light"/>
              <a:cs typeface="Heiti SC Light"/>
            </a:endParaRPr>
          </a:p>
          <a:p>
            <a:pPr defTabSz="934720">
              <a:defRPr/>
            </a:pPr>
            <a:r>
              <a:rPr lang="en-US" altLang="en-US" sz="800" noProof="1">
                <a:solidFill>
                  <a:schemeClr val="bg1"/>
                </a:solidFill>
                <a:latin typeface="Heiti SC Light"/>
                <a:ea typeface="Heiti SC Light"/>
                <a:cs typeface="Heiti SC Light"/>
              </a:rPr>
              <a:t>Color: The ZTE green</a:t>
            </a:r>
            <a:endParaRPr lang="en-US" altLang="en-US" sz="800" noProof="1">
              <a:solidFill>
                <a:schemeClr val="bg1"/>
              </a:solidFill>
              <a:latin typeface="Heiti SC Light"/>
              <a:ea typeface="Heiti SC Light"/>
              <a:cs typeface="Heiti SC Light"/>
            </a:endParaRPr>
          </a:p>
        </p:txBody>
      </p:sp>
      <p:sp>
        <p:nvSpPr>
          <p:cNvPr id="6158" name="Slide Number Placeholder 5"/>
          <p:cNvSpPr>
            <a:spLocks noGrp="1" noChangeArrowheads="1"/>
          </p:cNvSpPr>
          <p:nvPr/>
        </p:nvSpPr>
        <p:spPr bwMode="auto">
          <a:xfrm>
            <a:off x="238125" y="4905375"/>
            <a:ext cx="419100" cy="273844"/>
          </a:xfrm>
          <a:prstGeom prst="rect">
            <a:avLst/>
          </a:prstGeom>
          <a:noFill/>
          <a:ln w="9525">
            <a:noFill/>
            <a:miter lim="800000"/>
          </a:ln>
        </p:spPr>
        <p:txBody>
          <a:bodyPr anchor="ctr"/>
          <a:lstStyle/>
          <a:p>
            <a:pPr>
              <a:defRPr/>
            </a:pPr>
            <a:fld id="{08058874-FB71-43B4-AABD-6FDF89E2EF74}" type="slidenum">
              <a:rPr lang="en-US" sz="800">
                <a:solidFill>
                  <a:srgbClr val="404040"/>
                </a:solidFill>
                <a:latin typeface="微软雅黑" panose="020B0503020204020204" charset="-122"/>
                <a:ea typeface="微软雅黑" panose="020B0503020204020204" charset="-122"/>
                <a:cs typeface="Arial" panose="020B0604020202020204" pitchFamily="34" charset="0"/>
              </a:rPr>
            </a:fld>
            <a:endParaRPr lang="en-US" sz="800">
              <a:solidFill>
                <a:srgbClr val="404040"/>
              </a:solidFill>
              <a:latin typeface="微软雅黑" panose="020B0503020204020204" charset="-122"/>
              <a:ea typeface="微软雅黑" panose="020B0503020204020204" charset="-122"/>
              <a:cs typeface="Arial" panose="020B0604020202020204" pitchFamily="34" charset="0"/>
            </a:endParaRPr>
          </a:p>
        </p:txBody>
      </p:sp>
      <p:sp>
        <p:nvSpPr>
          <p:cNvPr id="6159" name="TextBox 18"/>
          <p:cNvSpPr txBox="1">
            <a:spLocks noChangeArrowheads="1"/>
          </p:cNvSpPr>
          <p:nvPr/>
        </p:nvSpPr>
        <p:spPr bwMode="auto">
          <a:xfrm>
            <a:off x="8477996" y="161925"/>
            <a:ext cx="504638" cy="303610"/>
          </a:xfrm>
          <a:prstGeom prst="rect">
            <a:avLst/>
          </a:prstGeom>
          <a:noFill/>
          <a:ln w="9525">
            <a:noFill/>
            <a:miter lim="800000"/>
          </a:ln>
        </p:spPr>
        <p:txBody>
          <a:bodyPr lIns="0" tIns="0" rIns="0" bIns="0"/>
          <a:lstStyle/>
          <a:p>
            <a:pPr>
              <a:defRPr/>
            </a:pPr>
            <a:r>
              <a:rPr lang="zh-CN" altLang="en-US" sz="1000" b="0" dirty="0" smtClean="0">
                <a:solidFill>
                  <a:srgbClr val="404040"/>
                </a:solidFill>
                <a:latin typeface="微软雅黑" panose="020B0503020204020204" charset="-122"/>
                <a:ea typeface="Heiti SC Light"/>
                <a:cs typeface="Heiti SC Light"/>
              </a:rPr>
              <a:t>秘密</a:t>
            </a:r>
            <a:r>
              <a:rPr lang="en-US" sz="1000" b="1" dirty="0" smtClean="0">
                <a:solidFill>
                  <a:srgbClr val="404040"/>
                </a:solidFill>
                <a:latin typeface="微软雅黑" panose="020B0503020204020204" charset="-122"/>
                <a:ea typeface="Heiti SC Light"/>
                <a:cs typeface="Heiti SC Light"/>
              </a:rPr>
              <a:t>▲</a:t>
            </a:r>
            <a:endParaRPr lang="en-US" sz="1000" b="1" dirty="0">
              <a:solidFill>
                <a:srgbClr val="404040"/>
              </a:solidFill>
              <a:latin typeface="微软雅黑" panose="020B0503020204020204" charset="-122"/>
              <a:ea typeface="Heiti SC Light"/>
              <a:cs typeface="Heiti SC Light"/>
            </a:endParaRPr>
          </a:p>
        </p:txBody>
      </p:sp>
      <p:sp>
        <p:nvSpPr>
          <p:cNvPr id="3080" name="标题占位符 1"/>
          <p:cNvSpPr>
            <a:spLocks noGrp="1" noChangeArrowheads="1"/>
          </p:cNvSpPr>
          <p:nvPr>
            <p:ph type="title"/>
          </p:nvPr>
        </p:nvSpPr>
        <p:spPr bwMode="auto">
          <a:xfrm>
            <a:off x="333375" y="341710"/>
            <a:ext cx="8516938" cy="721519"/>
          </a:xfrm>
          <a:prstGeom prst="rect">
            <a:avLst/>
          </a:prstGeom>
          <a:noFill/>
          <a:ln w="9525">
            <a:noFill/>
            <a:miter lim="800000"/>
          </a:ln>
        </p:spPr>
        <p:txBody>
          <a:bodyPr vert="horz" wrap="square" lIns="0" tIns="0" rIns="0" bIns="0" numCol="1" anchor="t" anchorCtr="0" compatLnSpc="1"/>
          <a:lstStyle/>
          <a:p>
            <a:pPr lvl="0"/>
            <a:r>
              <a:rPr lang="zh-CN" dirty="0" smtClean="0"/>
              <a:t>单击此处编辑母版标题样式</a:t>
            </a:r>
            <a:endParaRPr lang="zh-CN" dirty="0" smtClean="0"/>
          </a:p>
        </p:txBody>
      </p:sp>
      <p:sp>
        <p:nvSpPr>
          <p:cNvPr id="3081" name="文本占位符 2"/>
          <p:cNvSpPr>
            <a:spLocks noGrp="1" noChangeArrowheads="1"/>
          </p:cNvSpPr>
          <p:nvPr>
            <p:ph type="body" idx="1"/>
          </p:nvPr>
        </p:nvSpPr>
        <p:spPr bwMode="auto">
          <a:xfrm>
            <a:off x="358775" y="1200150"/>
            <a:ext cx="8491538" cy="3189685"/>
          </a:xfrm>
          <a:prstGeom prst="rect">
            <a:avLst/>
          </a:prstGeom>
          <a:noFill/>
          <a:ln w="9525">
            <a:noFill/>
            <a:miter lim="800000"/>
          </a:ln>
        </p:spPr>
        <p:txBody>
          <a:bodyPr vert="horz" wrap="square" lIns="0" tIns="0" rIns="0" bIns="0" numCol="1" anchor="t" anchorCtr="0" compatLnSpc="1"/>
          <a:lstStyle/>
          <a:p>
            <a:pPr lvl="0"/>
            <a:r>
              <a:rPr lang="zh-CN" dirty="0" smtClean="0"/>
              <a:t>单击此处编辑母版文本样式</a:t>
            </a:r>
            <a:endParaRPr lang="zh-CN" dirty="0" smtClean="0"/>
          </a:p>
          <a:p>
            <a:pPr lvl="1"/>
            <a:r>
              <a:rPr lang="zh-CN" dirty="0" smtClean="0"/>
              <a:t>二级</a:t>
            </a:r>
            <a:endParaRPr lang="zh-CN" dirty="0" smtClean="0"/>
          </a:p>
          <a:p>
            <a:pPr lvl="2"/>
            <a:r>
              <a:rPr lang="zh-CN" dirty="0" smtClean="0"/>
              <a:t>三级</a:t>
            </a:r>
            <a:endParaRPr lang="zh-CN" dirty="0" smtClean="0"/>
          </a:p>
          <a:p>
            <a:pPr lvl="3"/>
            <a:r>
              <a:rPr lang="zh-CN" dirty="0" smtClean="0"/>
              <a:t>四级</a:t>
            </a:r>
            <a:endParaRPr lang="zh-CN" dirty="0" smtClean="0"/>
          </a:p>
          <a:p>
            <a:pPr lvl="4"/>
            <a:r>
              <a:rPr lang="zh-CN" dirty="0" smtClean="0"/>
              <a:t>五级</a:t>
            </a:r>
            <a:endParaRPr lang="zh-CN" dirty="0" smtClean="0"/>
          </a:p>
        </p:txBody>
      </p:sp>
      <p:sp>
        <p:nvSpPr>
          <p:cNvPr id="18" name="TextBox 16"/>
          <p:cNvSpPr txBox="1">
            <a:spLocks noChangeArrowheads="1"/>
          </p:cNvSpPr>
          <p:nvPr/>
        </p:nvSpPr>
        <p:spPr bwMode="auto">
          <a:xfrm>
            <a:off x="5021610" y="4845870"/>
            <a:ext cx="2190750" cy="127397"/>
          </a:xfrm>
          <a:prstGeom prst="rect">
            <a:avLst/>
          </a:prstGeom>
          <a:noFill/>
          <a:ln w="9525" cap="flat" cmpd="sng">
            <a:noFill/>
            <a:bevel/>
          </a:ln>
          <a:effectLst/>
        </p:spPr>
        <p:txBody>
          <a:bodyPr lIns="0" tIns="0" rIns="0" bIns="0"/>
          <a:lstStyle/>
          <a:p>
            <a:pPr>
              <a:defRPr/>
            </a:pPr>
            <a:r>
              <a:rPr lang="en-US" sz="600" dirty="0">
                <a:solidFill>
                  <a:srgbClr val="7F7F7F"/>
                </a:solidFill>
                <a:latin typeface="Arial" panose="020B0604020202020204" pitchFamily="34" charset="0"/>
                <a:cs typeface="Arial" panose="020B0604020202020204" pitchFamily="34" charset="0"/>
              </a:rPr>
              <a:t>© ZTE </a:t>
            </a:r>
            <a:r>
              <a:rPr lang="en-US" sz="600" dirty="0" smtClean="0">
                <a:solidFill>
                  <a:srgbClr val="7F7F7F"/>
                </a:solidFill>
                <a:latin typeface="Arial" panose="020B0604020202020204" pitchFamily="34" charset="0"/>
                <a:cs typeface="Arial" panose="020B0604020202020204" pitchFamily="34" charset="0"/>
              </a:rPr>
              <a:t>All </a:t>
            </a:r>
            <a:r>
              <a:rPr lang="en-US" sz="600" dirty="0">
                <a:solidFill>
                  <a:srgbClr val="7F7F7F"/>
                </a:solidFill>
                <a:latin typeface="Arial" panose="020B0604020202020204" pitchFamily="34" charset="0"/>
                <a:cs typeface="Arial" panose="020B0604020202020204" pitchFamily="34" charset="0"/>
              </a:rPr>
              <a:t>rights reserved</a:t>
            </a:r>
            <a:endParaRPr lang="en-US" sz="600" dirty="0">
              <a:solidFill>
                <a:srgbClr val="7F7F7F"/>
              </a:solidFill>
              <a:latin typeface="Arial" panose="020B0604020202020204" pitchFamily="34" charset="0"/>
              <a:cs typeface="Arial" panose="020B0604020202020204" pitchFamily="34" charset="0"/>
            </a:endParaRPr>
          </a:p>
        </p:txBody>
      </p:sp>
      <p:grpSp>
        <p:nvGrpSpPr>
          <p:cNvPr id="17" name="组 5"/>
          <p:cNvGrpSpPr/>
          <p:nvPr/>
        </p:nvGrpSpPr>
        <p:grpSpPr bwMode="auto">
          <a:xfrm>
            <a:off x="9424990" y="3923904"/>
            <a:ext cx="1392237" cy="1317627"/>
            <a:chOff x="0" y="0"/>
            <a:chExt cx="1392554" cy="989008"/>
          </a:xfrm>
        </p:grpSpPr>
        <p:grpSp>
          <p:nvGrpSpPr>
            <p:cNvPr id="19" name="组 6"/>
            <p:cNvGrpSpPr/>
            <p:nvPr userDrawn="1"/>
          </p:nvGrpSpPr>
          <p:grpSpPr bwMode="auto">
            <a:xfrm>
              <a:off x="0" y="0"/>
              <a:ext cx="935250" cy="253805"/>
              <a:chOff x="0" y="0"/>
              <a:chExt cx="935250" cy="253805"/>
            </a:xfrm>
          </p:grpSpPr>
          <p:sp>
            <p:nvSpPr>
              <p:cNvPr id="25" name="矩形 24"/>
              <p:cNvSpPr>
                <a:spLocks noChangeArrowheads="1"/>
              </p:cNvSpPr>
              <p:nvPr userDrawn="1"/>
            </p:nvSpPr>
            <p:spPr bwMode="auto">
              <a:xfrm>
                <a:off x="0" y="0"/>
                <a:ext cx="254058" cy="253805"/>
              </a:xfrm>
              <a:prstGeom prst="rect">
                <a:avLst/>
              </a:prstGeom>
              <a:solidFill>
                <a:srgbClr val="008FD4"/>
              </a:solidFill>
              <a:ln w="9525">
                <a:noFill/>
                <a:miter lim="800000"/>
              </a:ln>
            </p:spPr>
            <p:txBody>
              <a:bodyPr anchor="ctr"/>
              <a:lstStyle>
                <a:defPPr>
                  <a:defRPr lang="zh-CN"/>
                </a:defPPr>
                <a:lvl1pPr algn="l" defTabSz="457200"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defTabSz="457200"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defTabSz="457200"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defTabSz="457200"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defTabSz="457200"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cs typeface="Arial" panose="020B0604020202020204" pitchFamily="34" charset="0"/>
                </a:endParaRPr>
              </a:p>
            </p:txBody>
          </p:sp>
          <p:sp>
            <p:nvSpPr>
              <p:cNvPr id="26" name="文本框 19"/>
              <p:cNvSpPr txBox="1">
                <a:spLocks noChangeArrowheads="1"/>
              </p:cNvSpPr>
              <p:nvPr userDrawn="1"/>
            </p:nvSpPr>
            <p:spPr bwMode="auto">
              <a:xfrm>
                <a:off x="217537" y="30981"/>
                <a:ext cx="717713" cy="150139"/>
              </a:xfrm>
              <a:prstGeom prst="rect">
                <a:avLst/>
              </a:prstGeom>
              <a:noFill/>
              <a:ln w="9525">
                <a:noFill/>
                <a:miter lim="800000"/>
              </a:ln>
            </p:spPr>
            <p:txBody>
              <a:bodyPr>
                <a:spAutoFit/>
              </a:bodyPr>
              <a:lstStyle>
                <a:defPPr>
                  <a:defRPr lang="zh-CN"/>
                </a:defPPr>
                <a:lvl1pPr algn="l" defTabSz="457200"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defTabSz="457200"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defTabSz="457200"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defTabSz="457200"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defTabSz="457200"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defRPr/>
                </a:pPr>
                <a:r>
                  <a:rPr lang="en-US" sz="700" i="1" dirty="0" smtClean="0">
                    <a:solidFill>
                      <a:schemeClr val="bg1"/>
                    </a:solidFill>
                    <a:latin typeface="Times" pitchFamily="2" charset="0"/>
                    <a:cs typeface="Arial" panose="020B0604020202020204" pitchFamily="34" charset="0"/>
                  </a:rPr>
                  <a:t>G142, B211</a:t>
                </a:r>
                <a:endParaRPr lang="zh-CN" altLang="en-US" sz="700" i="1" dirty="0">
                  <a:solidFill>
                    <a:schemeClr val="bg1"/>
                  </a:solidFill>
                  <a:latin typeface="Times" pitchFamily="2" charset="0"/>
                  <a:cs typeface="Arial" panose="020B0604020202020204" pitchFamily="34" charset="0"/>
                </a:endParaRPr>
              </a:p>
            </p:txBody>
          </p:sp>
        </p:grpSp>
        <p:grpSp>
          <p:nvGrpSpPr>
            <p:cNvPr id="20" name="组 9"/>
            <p:cNvGrpSpPr/>
            <p:nvPr userDrawn="1"/>
          </p:nvGrpSpPr>
          <p:grpSpPr bwMode="auto">
            <a:xfrm>
              <a:off x="1" y="372963"/>
              <a:ext cx="1198834" cy="254997"/>
              <a:chOff x="1" y="-497"/>
              <a:chExt cx="1198834" cy="254997"/>
            </a:xfrm>
          </p:grpSpPr>
          <p:sp>
            <p:nvSpPr>
              <p:cNvPr id="23" name="矩形 22"/>
              <p:cNvSpPr>
                <a:spLocks noChangeArrowheads="1"/>
              </p:cNvSpPr>
              <p:nvPr userDrawn="1"/>
            </p:nvSpPr>
            <p:spPr bwMode="auto">
              <a:xfrm>
                <a:off x="1" y="-497"/>
                <a:ext cx="254058" cy="254997"/>
              </a:xfrm>
              <a:prstGeom prst="rect">
                <a:avLst/>
              </a:prstGeom>
              <a:solidFill>
                <a:srgbClr val="8CC63E"/>
              </a:solidFill>
              <a:ln w="9525">
                <a:noFill/>
                <a:miter lim="800000"/>
              </a:ln>
            </p:spPr>
            <p:txBody>
              <a:bodyPr anchor="ctr"/>
              <a:lstStyle>
                <a:defPPr>
                  <a:defRPr lang="zh-CN"/>
                </a:defPPr>
                <a:lvl1pPr algn="l" defTabSz="457200"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defTabSz="457200"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defTabSz="457200"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defTabSz="457200"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defTabSz="457200"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cs typeface="Arial" panose="020B0604020202020204" pitchFamily="34" charset="0"/>
                </a:endParaRPr>
              </a:p>
            </p:txBody>
          </p:sp>
          <p:sp>
            <p:nvSpPr>
              <p:cNvPr id="24" name="文本框 15"/>
              <p:cNvSpPr txBox="1">
                <a:spLocks noChangeArrowheads="1"/>
              </p:cNvSpPr>
              <p:nvPr userDrawn="1"/>
            </p:nvSpPr>
            <p:spPr bwMode="auto">
              <a:xfrm>
                <a:off x="217537" y="30484"/>
                <a:ext cx="981298" cy="150139"/>
              </a:xfrm>
              <a:prstGeom prst="rect">
                <a:avLst/>
              </a:prstGeom>
              <a:noFill/>
              <a:ln w="9525">
                <a:noFill/>
                <a:miter lim="800000"/>
              </a:ln>
            </p:spPr>
            <p:txBody>
              <a:bodyPr>
                <a:spAutoFit/>
              </a:bodyPr>
              <a:lstStyle>
                <a:defPPr>
                  <a:defRPr lang="zh-CN"/>
                </a:defPPr>
                <a:lvl1pPr algn="l" defTabSz="457200"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defTabSz="457200"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defTabSz="457200"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defTabSz="457200"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defTabSz="457200"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defRPr/>
                </a:pPr>
                <a:r>
                  <a:rPr lang="en-US" sz="700" i="1" dirty="0" smtClean="0">
                    <a:solidFill>
                      <a:schemeClr val="bg1"/>
                    </a:solidFill>
                    <a:latin typeface="Times" pitchFamily="2" charset="0"/>
                    <a:cs typeface="Arial" panose="020B0604020202020204" pitchFamily="34" charset="0"/>
                  </a:rPr>
                  <a:t>R154,G202, B60</a:t>
                </a:r>
                <a:endParaRPr lang="zh-CN" altLang="en-US" sz="700" i="1" dirty="0">
                  <a:solidFill>
                    <a:schemeClr val="bg1"/>
                  </a:solidFill>
                  <a:latin typeface="Times" pitchFamily="2" charset="0"/>
                  <a:cs typeface="Arial" panose="020B0604020202020204" pitchFamily="34" charset="0"/>
                </a:endParaRPr>
              </a:p>
            </p:txBody>
          </p:sp>
        </p:grpSp>
        <p:sp>
          <p:nvSpPr>
            <p:cNvPr id="21" name="矩形 20"/>
            <p:cNvSpPr>
              <a:spLocks noChangeArrowheads="1"/>
            </p:cNvSpPr>
            <p:nvPr userDrawn="1"/>
          </p:nvSpPr>
          <p:spPr bwMode="auto">
            <a:xfrm>
              <a:off x="0" y="735202"/>
              <a:ext cx="254058" cy="253806"/>
            </a:xfrm>
            <a:prstGeom prst="rect">
              <a:avLst/>
            </a:prstGeom>
            <a:solidFill>
              <a:srgbClr val="5ACBF5"/>
            </a:solidFill>
            <a:ln w="9525">
              <a:noFill/>
              <a:miter lim="800000"/>
            </a:ln>
          </p:spPr>
          <p:txBody>
            <a:bodyPr anchor="ctr"/>
            <a:lstStyle>
              <a:defPPr>
                <a:defRPr lang="zh-CN"/>
              </a:defPPr>
              <a:lvl1pPr algn="l" defTabSz="457200"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defTabSz="457200"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defTabSz="457200"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defTabSz="457200"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defTabSz="457200"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cs typeface="Arial" panose="020B0604020202020204" pitchFamily="34" charset="0"/>
              </a:endParaRPr>
            </a:p>
          </p:txBody>
        </p:sp>
        <p:sp>
          <p:nvSpPr>
            <p:cNvPr id="22" name="文本框 12"/>
            <p:cNvSpPr txBox="1">
              <a:spLocks noChangeArrowheads="1"/>
            </p:cNvSpPr>
            <p:nvPr userDrawn="1"/>
          </p:nvSpPr>
          <p:spPr bwMode="auto">
            <a:xfrm>
              <a:off x="217537" y="766183"/>
              <a:ext cx="1175017" cy="150139"/>
            </a:xfrm>
            <a:prstGeom prst="rect">
              <a:avLst/>
            </a:prstGeom>
            <a:noFill/>
            <a:ln w="9525">
              <a:noFill/>
              <a:miter lim="800000"/>
            </a:ln>
          </p:spPr>
          <p:txBody>
            <a:bodyPr>
              <a:spAutoFit/>
            </a:bodyPr>
            <a:lstStyle>
              <a:defPPr>
                <a:defRPr lang="zh-CN"/>
              </a:defPPr>
              <a:lvl1pPr algn="l" defTabSz="457200"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defTabSz="457200"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defTabSz="457200"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defTabSz="457200"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defTabSz="457200" rtl="0" fontAlgn="base">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defRPr/>
              </a:pPr>
              <a:r>
                <a:rPr lang="en-US" sz="700" i="1" dirty="0" smtClean="0">
                  <a:solidFill>
                    <a:schemeClr val="bg1"/>
                  </a:solidFill>
                  <a:latin typeface="Times" pitchFamily="2" charset="0"/>
                  <a:cs typeface="Arial" panose="020B0604020202020204" pitchFamily="34" charset="0"/>
                </a:rPr>
                <a:t>R68,G200, </a:t>
              </a:r>
              <a:r>
                <a:rPr lang="en-US" sz="700" i="1" dirty="0">
                  <a:solidFill>
                    <a:schemeClr val="bg1"/>
                  </a:solidFill>
                  <a:latin typeface="Times" pitchFamily="2" charset="0"/>
                  <a:cs typeface="Arial" panose="020B0604020202020204" pitchFamily="34" charset="0"/>
                </a:rPr>
                <a:t>B245</a:t>
              </a:r>
              <a:endParaRPr lang="zh-CN" altLang="en-US" sz="700" i="1" dirty="0">
                <a:solidFill>
                  <a:schemeClr val="bg1"/>
                </a:solidFill>
                <a:latin typeface="Times" pitchFamily="2" charset="0"/>
                <a:cs typeface="Arial" panose="020B0604020202020204" pitchFamily="34" charset="0"/>
              </a:endParaRPr>
            </a:p>
          </p:txBody>
        </p:sp>
      </p:grpSp>
    </p:spTree>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Lst>
  <p:txStyles>
    <p:titleStyle>
      <a:lvl1pPr algn="l" defTabSz="457200" rtl="0" eaLnBrk="0" fontAlgn="base" hangingPunct="0">
        <a:spcBef>
          <a:spcPct val="0"/>
        </a:spcBef>
        <a:spcAft>
          <a:spcPct val="0"/>
        </a:spcAft>
        <a:defRPr sz="2400">
          <a:solidFill>
            <a:schemeClr val="bg2"/>
          </a:solidFill>
          <a:latin typeface="+mj-lt"/>
          <a:ea typeface="+mj-ea"/>
          <a:cs typeface="+mj-cs"/>
        </a:defRPr>
      </a:lvl1pPr>
      <a:lvl2pPr algn="l" defTabSz="457200" rtl="0" eaLnBrk="0" fontAlgn="base" hangingPunct="0">
        <a:spcBef>
          <a:spcPct val="0"/>
        </a:spcBef>
        <a:spcAft>
          <a:spcPct val="0"/>
        </a:spcAft>
        <a:defRPr sz="2400">
          <a:solidFill>
            <a:schemeClr val="tx1"/>
          </a:solidFill>
          <a:latin typeface="Calibri" panose="020F0502020204030204" pitchFamily="34" charset="0"/>
          <a:ea typeface="微软雅黑" panose="020B0503020204020204" charset="-122"/>
        </a:defRPr>
      </a:lvl2pPr>
      <a:lvl3pPr algn="l" defTabSz="457200" rtl="0" eaLnBrk="0" fontAlgn="base" hangingPunct="0">
        <a:spcBef>
          <a:spcPct val="0"/>
        </a:spcBef>
        <a:spcAft>
          <a:spcPct val="0"/>
        </a:spcAft>
        <a:defRPr sz="2400">
          <a:solidFill>
            <a:schemeClr val="tx1"/>
          </a:solidFill>
          <a:latin typeface="Calibri" panose="020F0502020204030204" pitchFamily="34" charset="0"/>
          <a:ea typeface="微软雅黑" panose="020B0503020204020204" charset="-122"/>
        </a:defRPr>
      </a:lvl3pPr>
      <a:lvl4pPr algn="l" defTabSz="457200" rtl="0" eaLnBrk="0" fontAlgn="base" hangingPunct="0">
        <a:spcBef>
          <a:spcPct val="0"/>
        </a:spcBef>
        <a:spcAft>
          <a:spcPct val="0"/>
        </a:spcAft>
        <a:defRPr sz="2400">
          <a:solidFill>
            <a:schemeClr val="tx1"/>
          </a:solidFill>
          <a:latin typeface="Calibri" panose="020F0502020204030204" pitchFamily="34" charset="0"/>
          <a:ea typeface="微软雅黑" panose="020B0503020204020204" charset="-122"/>
        </a:defRPr>
      </a:lvl4pPr>
      <a:lvl5pPr algn="l" defTabSz="457200" rtl="0" eaLnBrk="0" fontAlgn="base" hangingPunct="0">
        <a:spcBef>
          <a:spcPct val="0"/>
        </a:spcBef>
        <a:spcAft>
          <a:spcPct val="0"/>
        </a:spcAft>
        <a:defRPr sz="2400">
          <a:solidFill>
            <a:schemeClr val="tx1"/>
          </a:solidFill>
          <a:latin typeface="Calibri" panose="020F0502020204030204" pitchFamily="34" charset="0"/>
          <a:ea typeface="微软雅黑" panose="020B0503020204020204" charset="-122"/>
        </a:defRPr>
      </a:lvl5pPr>
      <a:lvl6pPr marL="457200" algn="l" defTabSz="457200" rtl="0" fontAlgn="base">
        <a:spcBef>
          <a:spcPct val="0"/>
        </a:spcBef>
        <a:spcAft>
          <a:spcPct val="0"/>
        </a:spcAft>
        <a:defRPr sz="2400">
          <a:solidFill>
            <a:schemeClr val="tx1"/>
          </a:solidFill>
          <a:latin typeface="Calibri" panose="020F0502020204030204" pitchFamily="34" charset="0"/>
          <a:ea typeface="微软雅黑" panose="020B0503020204020204" charset="-122"/>
        </a:defRPr>
      </a:lvl6pPr>
      <a:lvl7pPr marL="914400" algn="l" defTabSz="457200" rtl="0" fontAlgn="base">
        <a:spcBef>
          <a:spcPct val="0"/>
        </a:spcBef>
        <a:spcAft>
          <a:spcPct val="0"/>
        </a:spcAft>
        <a:defRPr sz="2400">
          <a:solidFill>
            <a:schemeClr val="tx1"/>
          </a:solidFill>
          <a:latin typeface="Calibri" panose="020F0502020204030204" pitchFamily="34" charset="0"/>
          <a:ea typeface="微软雅黑" panose="020B0503020204020204" charset="-122"/>
        </a:defRPr>
      </a:lvl7pPr>
      <a:lvl8pPr marL="1371600" algn="l" defTabSz="457200" rtl="0" fontAlgn="base">
        <a:spcBef>
          <a:spcPct val="0"/>
        </a:spcBef>
        <a:spcAft>
          <a:spcPct val="0"/>
        </a:spcAft>
        <a:defRPr sz="2400">
          <a:solidFill>
            <a:schemeClr val="tx1"/>
          </a:solidFill>
          <a:latin typeface="Calibri" panose="020F0502020204030204" pitchFamily="34" charset="0"/>
          <a:ea typeface="微软雅黑" panose="020B0503020204020204" charset="-122"/>
        </a:defRPr>
      </a:lvl8pPr>
      <a:lvl9pPr marL="1828800" algn="l" defTabSz="457200" rtl="0" fontAlgn="base">
        <a:spcBef>
          <a:spcPct val="0"/>
        </a:spcBef>
        <a:spcAft>
          <a:spcPct val="0"/>
        </a:spcAft>
        <a:defRPr sz="2400">
          <a:solidFill>
            <a:schemeClr val="tx1"/>
          </a:solidFill>
          <a:latin typeface="Calibri" panose="020F0502020204030204" pitchFamily="34" charset="0"/>
          <a:ea typeface="微软雅黑" panose="020B0503020204020204" charset="-122"/>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defRPr>
      </a:lvl2pPr>
      <a:lvl3pPr marL="1143000" indent="-228600" algn="l" defTabSz="457200" rtl="0" eaLnBrk="0" fontAlgn="base" hangingPunct="0">
        <a:spcBef>
          <a:spcPct val="20000"/>
        </a:spcBef>
        <a:spcAft>
          <a:spcPct val="0"/>
        </a:spcAft>
        <a:buFont typeface="Arial" panose="020B0604020202020204" pitchFamily="34" charset="0"/>
        <a:buChar char="•"/>
        <a:defRPr sz="1600">
          <a:solidFill>
            <a:schemeClr val="tx1"/>
          </a:solidFill>
          <a:latin typeface="+mn-lt"/>
          <a:ea typeface="+mn-ea"/>
        </a:defRPr>
      </a:lvl3pPr>
      <a:lvl4pPr marL="1600200" indent="-228600" algn="l" defTabSz="457200" rtl="0" eaLnBrk="0" fontAlgn="base" hangingPunct="0">
        <a:spcBef>
          <a:spcPct val="20000"/>
        </a:spcBef>
        <a:spcAft>
          <a:spcPct val="0"/>
        </a:spcAft>
        <a:buFont typeface="Arial" panose="020B0604020202020204" pitchFamily="34" charset="0"/>
        <a:buChar char="–"/>
        <a:defRPr sz="1400">
          <a:solidFill>
            <a:schemeClr val="tx1"/>
          </a:solidFill>
          <a:latin typeface="+mn-lt"/>
          <a:ea typeface="+mn-ea"/>
        </a:defRPr>
      </a:lvl4pPr>
      <a:lvl5pPr marL="2057400" indent="-228600" algn="l" defTabSz="457200" rtl="0" eaLnBrk="0" fontAlgn="base" hangingPunct="0">
        <a:spcBef>
          <a:spcPct val="20000"/>
        </a:spcBef>
        <a:spcAft>
          <a:spcPct val="0"/>
        </a:spcAft>
        <a:buFont typeface="Arial" panose="020B0604020202020204" pitchFamily="34" charset="0"/>
        <a:buChar char="»"/>
        <a:defRPr sz="1200">
          <a:solidFill>
            <a:schemeClr val="tx1"/>
          </a:solidFill>
          <a:latin typeface="+mn-lt"/>
          <a:ea typeface="+mn-ea"/>
        </a:defRPr>
      </a:lvl5pPr>
      <a:lvl6pPr marL="2514600" indent="-228600" algn="l" defTabSz="457200" rtl="0" fontAlgn="base">
        <a:spcBef>
          <a:spcPct val="20000"/>
        </a:spcBef>
        <a:spcAft>
          <a:spcPct val="0"/>
        </a:spcAft>
        <a:buFont typeface="Arial" panose="020B0604020202020204" pitchFamily="34" charset="0"/>
        <a:buChar char="»"/>
        <a:defRPr sz="1200">
          <a:solidFill>
            <a:schemeClr val="tx1"/>
          </a:solidFill>
          <a:latin typeface="+mn-lt"/>
          <a:ea typeface="+mn-ea"/>
        </a:defRPr>
      </a:lvl6pPr>
      <a:lvl7pPr marL="2971800" indent="-228600" algn="l" defTabSz="457200" rtl="0" fontAlgn="base">
        <a:spcBef>
          <a:spcPct val="20000"/>
        </a:spcBef>
        <a:spcAft>
          <a:spcPct val="0"/>
        </a:spcAft>
        <a:buFont typeface="Arial" panose="020B0604020202020204" pitchFamily="34" charset="0"/>
        <a:buChar char="»"/>
        <a:defRPr sz="1200">
          <a:solidFill>
            <a:schemeClr val="tx1"/>
          </a:solidFill>
          <a:latin typeface="+mn-lt"/>
          <a:ea typeface="+mn-ea"/>
        </a:defRPr>
      </a:lvl7pPr>
      <a:lvl8pPr marL="3429000" indent="-228600" algn="l" defTabSz="457200" rtl="0" fontAlgn="base">
        <a:spcBef>
          <a:spcPct val="20000"/>
        </a:spcBef>
        <a:spcAft>
          <a:spcPct val="0"/>
        </a:spcAft>
        <a:buFont typeface="Arial" panose="020B0604020202020204" pitchFamily="34" charset="0"/>
        <a:buChar char="»"/>
        <a:defRPr sz="1200">
          <a:solidFill>
            <a:schemeClr val="tx1"/>
          </a:solidFill>
          <a:latin typeface="+mn-lt"/>
          <a:ea typeface="+mn-ea"/>
        </a:defRPr>
      </a:lvl8pPr>
      <a:lvl9pPr marL="3886200" indent="-228600" algn="l" defTabSz="457200" rtl="0" fontAlgn="base">
        <a:spcBef>
          <a:spcPct val="20000"/>
        </a:spcBef>
        <a:spcAft>
          <a:spcPct val="0"/>
        </a:spcAft>
        <a:buFont typeface="Arial" panose="020B0604020202020204" pitchFamily="34" charset="0"/>
        <a:buChar char="»"/>
        <a:defRPr sz="12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0.xml"/><Relationship Id="rId1" Type="http://schemas.openxmlformats.org/officeDocument/2006/relationships/image" Target="../media/image13.jpeg"/></Relationships>
</file>

<file path=ppt/slides/_rels/slide2.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vmlDrawing" Target="../drawings/vmlDrawing1.vml"/><Relationship Id="rId4" Type="http://schemas.openxmlformats.org/officeDocument/2006/relationships/slideLayout" Target="../slideLayouts/slideLayout5.xml"/><Relationship Id="rId3" Type="http://schemas.openxmlformats.org/officeDocument/2006/relationships/themeOverride" Target="../theme/themeOverride1.xml"/><Relationship Id="rId2" Type="http://schemas.openxmlformats.org/officeDocument/2006/relationships/image" Target="../media/image14.emf"/><Relationship Id="rId1"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vmlDrawing" Target="../drawings/vmlDrawing2.vml"/><Relationship Id="rId3" Type="http://schemas.openxmlformats.org/officeDocument/2006/relationships/slideLayout" Target="../slideLayouts/slideLayout5.xml"/><Relationship Id="rId2" Type="http://schemas.openxmlformats.org/officeDocument/2006/relationships/image" Target="../media/image15.emf"/><Relationship Id="rId1" Type="http://schemas.openxmlformats.org/officeDocument/2006/relationships/oleObject" Target="../embeddings/oleObject2.bin"/></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1" cstate="print"/>
          <a:srcRect/>
          <a:stretch>
            <a:fillRect/>
          </a:stretch>
        </a:blipFill>
        <a:effectLst/>
      </p:bgPr>
    </p:bg>
    <p:spTree>
      <p:nvGrpSpPr>
        <p:cNvPr id="1" name=""/>
        <p:cNvGrpSpPr/>
        <p:nvPr/>
      </p:nvGrpSpPr>
      <p:grpSpPr>
        <a:xfrm>
          <a:off x="0" y="0"/>
          <a:ext cx="0" cy="0"/>
          <a:chOff x="0" y="0"/>
          <a:chExt cx="0" cy="0"/>
        </a:xfrm>
      </p:grpSpPr>
      <p:sp>
        <p:nvSpPr>
          <p:cNvPr id="2" name="Title 3"/>
          <p:cNvSpPr>
            <a:spLocks noGrp="1"/>
          </p:cNvSpPr>
          <p:nvPr/>
        </p:nvSpPr>
        <p:spPr>
          <a:xfrm>
            <a:off x="120650" y="1076960"/>
            <a:ext cx="8915400" cy="857250"/>
          </a:xfrm>
          <a:prstGeom prst="rect">
            <a:avLst/>
          </a:prstGeom>
          <a:noFill/>
          <a:ln w="9525">
            <a:noFill/>
            <a:miter lim="800000"/>
          </a:ln>
        </p:spPr>
        <p:txBody>
          <a:bodyPr vert="horz" wrap="square" lIns="0" tIns="0" rIns="0" bIns="0" numCol="1" anchor="t" anchorCtr="0" compatLnSpc="1"/>
          <a:lstStyle>
            <a:lvl1pPr algn="l" defTabSz="457200" rtl="0" eaLnBrk="1" fontAlgn="base" hangingPunct="1">
              <a:spcBef>
                <a:spcPct val="0"/>
              </a:spcBef>
              <a:spcAft>
                <a:spcPct val="0"/>
              </a:spcAft>
              <a:defRPr sz="2400">
                <a:solidFill>
                  <a:schemeClr val="tx1"/>
                </a:solidFill>
                <a:latin typeface="+mj-lt"/>
                <a:ea typeface="+mj-ea"/>
                <a:cs typeface="+mj-cs"/>
              </a:defRPr>
            </a:lvl1pPr>
            <a:lvl2pPr algn="l" defTabSz="457200" rtl="0" eaLnBrk="1" fontAlgn="base" hangingPunct="1">
              <a:spcBef>
                <a:spcPct val="0"/>
              </a:spcBef>
              <a:spcAft>
                <a:spcPct val="0"/>
              </a:spcAft>
              <a:defRPr sz="2400">
                <a:solidFill>
                  <a:schemeClr val="tx1"/>
                </a:solidFill>
                <a:latin typeface="Calibri" panose="020F0502020204030204" pitchFamily="34" charset="0"/>
                <a:ea typeface="微软雅黑" panose="020B0503020204020204" charset="-122"/>
              </a:defRPr>
            </a:lvl2pPr>
            <a:lvl3pPr algn="l" defTabSz="457200" rtl="0" eaLnBrk="1" fontAlgn="base" hangingPunct="1">
              <a:spcBef>
                <a:spcPct val="0"/>
              </a:spcBef>
              <a:spcAft>
                <a:spcPct val="0"/>
              </a:spcAft>
              <a:defRPr sz="2400">
                <a:solidFill>
                  <a:schemeClr val="tx1"/>
                </a:solidFill>
                <a:latin typeface="Calibri" panose="020F0502020204030204" pitchFamily="34" charset="0"/>
                <a:ea typeface="微软雅黑" panose="020B0503020204020204" charset="-122"/>
              </a:defRPr>
            </a:lvl3pPr>
            <a:lvl4pPr algn="l" defTabSz="457200" rtl="0" eaLnBrk="1" fontAlgn="base" hangingPunct="1">
              <a:spcBef>
                <a:spcPct val="0"/>
              </a:spcBef>
              <a:spcAft>
                <a:spcPct val="0"/>
              </a:spcAft>
              <a:defRPr sz="2400">
                <a:solidFill>
                  <a:schemeClr val="tx1"/>
                </a:solidFill>
                <a:latin typeface="Calibri" panose="020F0502020204030204" pitchFamily="34" charset="0"/>
                <a:ea typeface="微软雅黑" panose="020B0503020204020204" charset="-122"/>
              </a:defRPr>
            </a:lvl4pPr>
            <a:lvl5pPr algn="l" defTabSz="457200" rtl="0" eaLnBrk="1" fontAlgn="base" hangingPunct="1">
              <a:spcBef>
                <a:spcPct val="0"/>
              </a:spcBef>
              <a:spcAft>
                <a:spcPct val="0"/>
              </a:spcAft>
              <a:defRPr sz="2400">
                <a:solidFill>
                  <a:schemeClr val="tx1"/>
                </a:solidFill>
                <a:latin typeface="Calibri" panose="020F0502020204030204" pitchFamily="34" charset="0"/>
                <a:ea typeface="微软雅黑" panose="020B0503020204020204" charset="-122"/>
              </a:defRPr>
            </a:lvl5pPr>
            <a:lvl6pPr marL="457200" algn="l" defTabSz="457200" rtl="0" eaLnBrk="1" fontAlgn="base" hangingPunct="1">
              <a:spcBef>
                <a:spcPct val="0"/>
              </a:spcBef>
              <a:spcAft>
                <a:spcPct val="0"/>
              </a:spcAft>
              <a:defRPr sz="2400">
                <a:solidFill>
                  <a:schemeClr val="tx1"/>
                </a:solidFill>
                <a:latin typeface="Calibri" panose="020F0502020204030204" pitchFamily="34" charset="0"/>
                <a:ea typeface="微软雅黑" panose="020B0503020204020204" charset="-122"/>
              </a:defRPr>
            </a:lvl6pPr>
            <a:lvl7pPr marL="914400" algn="l" defTabSz="457200" rtl="0" eaLnBrk="1" fontAlgn="base" hangingPunct="1">
              <a:spcBef>
                <a:spcPct val="0"/>
              </a:spcBef>
              <a:spcAft>
                <a:spcPct val="0"/>
              </a:spcAft>
              <a:defRPr sz="2400">
                <a:solidFill>
                  <a:schemeClr val="tx1"/>
                </a:solidFill>
                <a:latin typeface="Calibri" panose="020F0502020204030204" pitchFamily="34" charset="0"/>
                <a:ea typeface="微软雅黑" panose="020B0503020204020204" charset="-122"/>
              </a:defRPr>
            </a:lvl7pPr>
            <a:lvl8pPr marL="1371600" algn="l" defTabSz="457200" rtl="0" eaLnBrk="1" fontAlgn="base" hangingPunct="1">
              <a:spcBef>
                <a:spcPct val="0"/>
              </a:spcBef>
              <a:spcAft>
                <a:spcPct val="0"/>
              </a:spcAft>
              <a:defRPr sz="2400">
                <a:solidFill>
                  <a:schemeClr val="tx1"/>
                </a:solidFill>
                <a:latin typeface="Calibri" panose="020F0502020204030204" pitchFamily="34" charset="0"/>
                <a:ea typeface="微软雅黑" panose="020B0503020204020204" charset="-122"/>
              </a:defRPr>
            </a:lvl8pPr>
            <a:lvl9pPr marL="1828800" algn="l" defTabSz="457200" rtl="0" eaLnBrk="1" fontAlgn="base" hangingPunct="1">
              <a:spcBef>
                <a:spcPct val="0"/>
              </a:spcBef>
              <a:spcAft>
                <a:spcPct val="0"/>
              </a:spcAft>
              <a:defRPr sz="2400">
                <a:solidFill>
                  <a:schemeClr val="tx1"/>
                </a:solidFill>
                <a:latin typeface="Calibri" panose="020F0502020204030204" pitchFamily="34" charset="0"/>
                <a:ea typeface="微软雅黑" panose="020B0503020204020204" charset="-122"/>
              </a:defRPr>
            </a:lvl9pPr>
          </a:lstStyle>
          <a:p>
            <a:pPr algn="ctr" eaLnBrk="1" hangingPunct="1"/>
            <a:r>
              <a:rPr lang="en-US" altLang="zh-CN" sz="2800" b="1" dirty="0" smtClean="0">
                <a:solidFill>
                  <a:schemeClr val="bg1"/>
                </a:solidFill>
                <a:latin typeface="Times New Roman" panose="02020603050405020304" pitchFamily="18" charset="0"/>
                <a:cs typeface="Times New Roman" panose="02020603050405020304" pitchFamily="18" charset="0"/>
              </a:rPr>
              <a:t>JVET-AM0150</a:t>
            </a:r>
            <a:endParaRPr lang="en-US" altLang="zh-CN" sz="2800" b="1" dirty="0" smtClean="0">
              <a:solidFill>
                <a:schemeClr val="bg1"/>
              </a:solidFill>
              <a:latin typeface="Times New Roman" panose="02020603050405020304" pitchFamily="18" charset="0"/>
              <a:cs typeface="Times New Roman" panose="02020603050405020304" pitchFamily="18" charset="0"/>
            </a:endParaRPr>
          </a:p>
          <a:p>
            <a:pPr algn="ctr" eaLnBrk="1" hangingPunct="1"/>
            <a:r>
              <a:rPr lang="en-US" altLang="zh-CN" sz="2800" b="1" dirty="0" smtClean="0">
                <a:solidFill>
                  <a:schemeClr val="bg1"/>
                </a:solidFill>
                <a:latin typeface="Times New Roman" panose="02020603050405020304" pitchFamily="18" charset="0"/>
                <a:cs typeface="Times New Roman" panose="02020603050405020304" pitchFamily="18" charset="0"/>
              </a:rPr>
              <a:t>Non-EE2: Extension of reconstructed area types for EIP</a:t>
            </a:r>
            <a:endParaRPr lang="en-US" altLang="zh-CN" sz="2800" b="1" dirty="0" smtClean="0">
              <a:solidFill>
                <a:schemeClr val="bg1"/>
              </a:solidFill>
              <a:latin typeface="Times New Roman" panose="02020603050405020304" pitchFamily="18" charset="0"/>
              <a:cs typeface="Times New Roman" panose="02020603050405020304" pitchFamily="18" charset="0"/>
            </a:endParaRPr>
          </a:p>
          <a:p>
            <a:pPr algn="ctr" eaLnBrk="1" hangingPunct="1"/>
            <a:endParaRPr lang="en-US" altLang="zh-CN" sz="2800" b="1" dirty="0" smtClean="0">
              <a:solidFill>
                <a:schemeClr val="bg1"/>
              </a:solidFill>
              <a:latin typeface="Times New Roman" panose="02020603050405020304" pitchFamily="18" charset="0"/>
              <a:cs typeface="Times New Roman" panose="02020603050405020304" pitchFamily="18" charset="0"/>
            </a:endParaRPr>
          </a:p>
        </p:txBody>
      </p:sp>
      <p:sp>
        <p:nvSpPr>
          <p:cNvPr id="9218" name="Text Placeholder 2"/>
          <p:cNvSpPr>
            <a:spLocks noGrp="1"/>
          </p:cNvSpPr>
          <p:nvPr/>
        </p:nvSpPr>
        <p:spPr>
          <a:xfrm>
            <a:off x="823595" y="2314575"/>
            <a:ext cx="7468870" cy="1008380"/>
          </a:xfrm>
          <a:prstGeom prst="rect">
            <a:avLst/>
          </a:prstGeom>
          <a:noFill/>
          <a:ln w="9525">
            <a:noFill/>
            <a:miter lim="800000"/>
          </a:ln>
        </p:spPr>
        <p:txBody>
          <a:bodyPr vert="horz" wrap="square" lIns="0" tIns="0" rIns="0" bIns="0" numCol="1" anchor="t" anchorCtr="0" compatLnSpc="1"/>
          <a:lstStyle>
            <a:lvl1pPr algn="l" defTabSz="457200" rtl="0" eaLnBrk="1" fontAlgn="base" hangingPunct="1">
              <a:lnSpc>
                <a:spcPct val="120000"/>
              </a:lnSpc>
              <a:spcBef>
                <a:spcPct val="20000"/>
              </a:spcBef>
              <a:spcAft>
                <a:spcPct val="0"/>
              </a:spcAft>
              <a:buFont typeface="Arial" panose="020B0604020202020204" pitchFamily="34" charset="0"/>
              <a:defRPr sz="2000">
                <a:solidFill>
                  <a:schemeClr val="tx1"/>
                </a:solidFill>
                <a:latin typeface="+mn-lt"/>
                <a:ea typeface="+mn-ea"/>
                <a:cs typeface="+mn-cs"/>
              </a:defRPr>
            </a:lvl1pPr>
            <a:lvl2pPr marL="742950" indent="-285750" algn="l" defTabSz="457200" rtl="0" eaLnBrk="1" fontAlgn="base" hangingPunct="1">
              <a:lnSpc>
                <a:spcPct val="120000"/>
              </a:lnSpc>
              <a:spcBef>
                <a:spcPct val="20000"/>
              </a:spcBef>
              <a:spcAft>
                <a:spcPct val="0"/>
              </a:spcAft>
              <a:buFont typeface="Arial" panose="020B0604020202020204" pitchFamily="34" charset="0"/>
              <a:buChar char="–"/>
              <a:defRPr>
                <a:solidFill>
                  <a:schemeClr val="tx1"/>
                </a:solidFill>
                <a:latin typeface="+mn-lt"/>
                <a:ea typeface="+mn-ea"/>
              </a:defRPr>
            </a:lvl2pPr>
            <a:lvl3pPr marL="1143000" indent="-228600" algn="l" defTabSz="457200" rtl="0" eaLnBrk="1" fontAlgn="base" hangingPunct="1">
              <a:lnSpc>
                <a:spcPct val="120000"/>
              </a:lnSpc>
              <a:spcBef>
                <a:spcPct val="20000"/>
              </a:spcBef>
              <a:spcAft>
                <a:spcPct val="0"/>
              </a:spcAft>
              <a:buFont typeface="Arial" panose="020B0604020202020204" pitchFamily="34" charset="0"/>
              <a:buChar char="•"/>
              <a:defRPr sz="1600">
                <a:solidFill>
                  <a:schemeClr val="tx1"/>
                </a:solidFill>
                <a:latin typeface="+mn-lt"/>
                <a:ea typeface="+mn-ea"/>
              </a:defRPr>
            </a:lvl3pPr>
            <a:lvl4pPr marL="1600200" indent="-228600" algn="l" defTabSz="457200" rtl="0" eaLnBrk="1" fontAlgn="base" hangingPunct="1">
              <a:lnSpc>
                <a:spcPct val="120000"/>
              </a:lnSpc>
              <a:spcBef>
                <a:spcPct val="20000"/>
              </a:spcBef>
              <a:spcAft>
                <a:spcPct val="0"/>
              </a:spcAft>
              <a:buFont typeface="Arial" panose="020B0604020202020204" pitchFamily="34" charset="0"/>
              <a:buChar char="–"/>
              <a:defRPr sz="1400">
                <a:solidFill>
                  <a:schemeClr val="tx1"/>
                </a:solidFill>
                <a:latin typeface="+mn-lt"/>
                <a:ea typeface="+mn-ea"/>
              </a:defRPr>
            </a:lvl4pPr>
            <a:lvl5pPr marL="2057400" indent="-228600" algn="l" defTabSz="457200" rtl="0" eaLnBrk="1" fontAlgn="base" hangingPunct="1">
              <a:lnSpc>
                <a:spcPct val="120000"/>
              </a:lnSpc>
              <a:spcBef>
                <a:spcPct val="20000"/>
              </a:spcBef>
              <a:spcAft>
                <a:spcPct val="0"/>
              </a:spcAft>
              <a:buFont typeface="Arial" panose="020B0604020202020204" pitchFamily="34" charset="0"/>
              <a:buChar char="»"/>
              <a:defRPr sz="1200">
                <a:solidFill>
                  <a:schemeClr val="tx1"/>
                </a:solidFill>
                <a:latin typeface="+mn-lt"/>
                <a:ea typeface="+mn-ea"/>
              </a:defRPr>
            </a:lvl5pPr>
            <a:lvl6pPr marL="2514600" indent="-228600" algn="l" defTabSz="457200" rtl="0" eaLnBrk="1" fontAlgn="base" hangingPunct="1">
              <a:lnSpc>
                <a:spcPct val="120000"/>
              </a:lnSpc>
              <a:spcBef>
                <a:spcPct val="20000"/>
              </a:spcBef>
              <a:spcAft>
                <a:spcPct val="0"/>
              </a:spcAft>
              <a:buFont typeface="Arial" panose="020B0604020202020204" pitchFamily="34" charset="0"/>
              <a:buChar char="»"/>
              <a:defRPr sz="1200">
                <a:solidFill>
                  <a:schemeClr val="tx1"/>
                </a:solidFill>
                <a:latin typeface="+mn-lt"/>
                <a:ea typeface="+mn-ea"/>
              </a:defRPr>
            </a:lvl6pPr>
            <a:lvl7pPr marL="2971800" indent="-228600" algn="l" defTabSz="457200" rtl="0" eaLnBrk="1" fontAlgn="base" hangingPunct="1">
              <a:lnSpc>
                <a:spcPct val="120000"/>
              </a:lnSpc>
              <a:spcBef>
                <a:spcPct val="20000"/>
              </a:spcBef>
              <a:spcAft>
                <a:spcPct val="0"/>
              </a:spcAft>
              <a:buFont typeface="Arial" panose="020B0604020202020204" pitchFamily="34" charset="0"/>
              <a:buChar char="»"/>
              <a:defRPr sz="1200">
                <a:solidFill>
                  <a:schemeClr val="tx1"/>
                </a:solidFill>
                <a:latin typeface="+mn-lt"/>
                <a:ea typeface="+mn-ea"/>
              </a:defRPr>
            </a:lvl7pPr>
            <a:lvl8pPr marL="3429000" indent="-228600" algn="l" defTabSz="457200" rtl="0" eaLnBrk="1" fontAlgn="base" hangingPunct="1">
              <a:lnSpc>
                <a:spcPct val="120000"/>
              </a:lnSpc>
              <a:spcBef>
                <a:spcPct val="20000"/>
              </a:spcBef>
              <a:spcAft>
                <a:spcPct val="0"/>
              </a:spcAft>
              <a:buFont typeface="Arial" panose="020B0604020202020204" pitchFamily="34" charset="0"/>
              <a:buChar char="»"/>
              <a:defRPr sz="1200">
                <a:solidFill>
                  <a:schemeClr val="tx1"/>
                </a:solidFill>
                <a:latin typeface="+mn-lt"/>
                <a:ea typeface="+mn-ea"/>
              </a:defRPr>
            </a:lvl8pPr>
            <a:lvl9pPr marL="3886200" indent="-228600" algn="l" defTabSz="457200" rtl="0" eaLnBrk="1" fontAlgn="base" hangingPunct="1">
              <a:lnSpc>
                <a:spcPct val="120000"/>
              </a:lnSpc>
              <a:spcBef>
                <a:spcPct val="20000"/>
              </a:spcBef>
              <a:spcAft>
                <a:spcPct val="0"/>
              </a:spcAft>
              <a:buFont typeface="Arial" panose="020B0604020202020204" pitchFamily="34" charset="0"/>
              <a:buChar char="»"/>
              <a:defRPr sz="1200">
                <a:solidFill>
                  <a:schemeClr val="tx1"/>
                </a:solidFill>
                <a:latin typeface="+mn-lt"/>
                <a:ea typeface="+mn-ea"/>
              </a:defRPr>
            </a:lvl9pPr>
          </a:lstStyle>
          <a:p>
            <a:pPr algn="ctr"/>
            <a:r>
              <a:rPr lang="en-US" sz="1800" b="1" dirty="0" smtClean="0">
                <a:solidFill>
                  <a:schemeClr val="bg1">
                    <a:lumMod val="95000"/>
                  </a:schemeClr>
                </a:solidFill>
                <a:latin typeface="Times New Roman" panose="02020603050405020304" pitchFamily="18" charset="0"/>
                <a:cs typeface="Times New Roman" panose="02020603050405020304" pitchFamily="18" charset="0"/>
              </a:rPr>
              <a:t>Weihong Niu, Shaowei Xie, Menghu Jia, Yaxian Bai, Cheng Huang</a:t>
            </a:r>
            <a:endParaRPr lang="en-US" sz="1800" b="1" dirty="0" smtClean="0">
              <a:solidFill>
                <a:schemeClr val="bg1">
                  <a:lumMod val="95000"/>
                </a:schemeClr>
              </a:solidFill>
              <a:latin typeface="Times New Roman" panose="02020603050405020304" pitchFamily="18" charset="0"/>
              <a:cs typeface="Times New Roman" panose="02020603050405020304" pitchFamily="18" charset="0"/>
            </a:endParaRPr>
          </a:p>
          <a:p>
            <a:pPr algn="ctr"/>
            <a:r>
              <a:rPr lang="en-US" sz="1800" b="1" dirty="0">
                <a:solidFill>
                  <a:schemeClr val="bg1">
                    <a:lumMod val="95000"/>
                  </a:schemeClr>
                </a:solidFill>
                <a:latin typeface="Times New Roman" panose="02020603050405020304" pitchFamily="18" charset="0"/>
                <a:cs typeface="Times New Roman" panose="02020603050405020304" pitchFamily="18" charset="0"/>
              </a:rPr>
              <a:t>(ZTE)</a:t>
            </a:r>
            <a:endParaRPr lang="en-US" sz="1800" b="1" dirty="0">
              <a:solidFill>
                <a:schemeClr val="bg1">
                  <a:lumMod val="95000"/>
                </a:schemeClr>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443752" y="341313"/>
            <a:ext cx="7593013" cy="458787"/>
          </a:xfrm>
          <a:noFill/>
          <a:ln w="9525">
            <a:noFill/>
            <a:miter lim="800000"/>
          </a:ln>
        </p:spPr>
        <p:txBody>
          <a:bodyPr vert="horz" wrap="square" lIns="0" tIns="0" rIns="0" bIns="0" numCol="1" anchor="t" anchorCtr="0" compatLnSpc="1"/>
          <a:lstStyle/>
          <a:p>
            <a:r>
              <a:rPr lang="en-US" altLang="zh-CN" dirty="0">
                <a:latin typeface="Times New Roman" panose="02020603050405020304" pitchFamily="18" charset="0"/>
                <a:cs typeface="Times New Roman" panose="02020603050405020304" pitchFamily="18" charset="0"/>
                <a:sym typeface="+mn-ea"/>
              </a:rPr>
              <a:t>Introduction</a:t>
            </a:r>
            <a:endParaRPr lang="en-US" altLang="zh-CN" dirty="0">
              <a:latin typeface="Times New Roman" panose="02020603050405020304" pitchFamily="18" charset="0"/>
              <a:cs typeface="Times New Roman" panose="02020603050405020304" pitchFamily="18" charset="0"/>
              <a:sym typeface="+mn-ea"/>
            </a:endParaRPr>
          </a:p>
        </p:txBody>
      </p:sp>
      <p:sp>
        <p:nvSpPr>
          <p:cNvPr id="7" name="文本框 6"/>
          <p:cNvSpPr txBox="1"/>
          <p:nvPr/>
        </p:nvSpPr>
        <p:spPr>
          <a:xfrm>
            <a:off x="443865" y="888365"/>
            <a:ext cx="8361680" cy="906780"/>
          </a:xfrm>
          <a:prstGeom prst="rect">
            <a:avLst/>
          </a:prstGeom>
          <a:noFill/>
        </p:spPr>
        <p:txBody>
          <a:bodyPr wrap="square" rtlCol="0">
            <a:spAutoFit/>
          </a:bodyPr>
          <a:lstStyle/>
          <a:p>
            <a:pPr marL="109855">
              <a:lnSpc>
                <a:spcPct val="150000"/>
              </a:lnSpc>
              <a:spcBef>
                <a:spcPts val="600"/>
              </a:spcBef>
            </a:pPr>
            <a:r>
              <a:rPr lang="zh-CN" altLang="en-US" sz="1600" dirty="0">
                <a:solidFill>
                  <a:srgbClr val="000000"/>
                </a:solidFill>
                <a:latin typeface="Times New Roman" panose="02020603050405020304" pitchFamily="18" charset="0"/>
                <a:ea typeface="微软雅黑" panose="020B0503020204020204" charset="-122"/>
                <a:cs typeface="Times New Roman" panose="02020603050405020304" pitchFamily="18" charset="0"/>
              </a:rPr>
              <a:t>There are three types of reconstructed area</a:t>
            </a:r>
            <a:r>
              <a:rPr lang="en-US" altLang="zh-CN" sz="1600" dirty="0">
                <a:solidFill>
                  <a:srgbClr val="000000"/>
                </a:solidFill>
                <a:latin typeface="Times New Roman" panose="02020603050405020304" pitchFamily="18" charset="0"/>
                <a:ea typeface="微软雅黑" panose="020B0503020204020204" charset="-122"/>
                <a:cs typeface="Times New Roman" panose="02020603050405020304" pitchFamily="18" charset="0"/>
              </a:rPr>
              <a:t>s</a:t>
            </a:r>
            <a:r>
              <a:rPr lang="zh-CN" altLang="en-US" sz="1600" dirty="0">
                <a:solidFill>
                  <a:srgbClr val="000000"/>
                </a:solidFill>
                <a:latin typeface="Times New Roman" panose="02020603050405020304" pitchFamily="18" charset="0"/>
                <a:ea typeface="微软雅黑" panose="020B0503020204020204" charset="-122"/>
                <a:cs typeface="Times New Roman" panose="02020603050405020304" pitchFamily="18" charset="0"/>
              </a:rPr>
              <a:t> </a:t>
            </a:r>
            <a:r>
              <a:rPr lang="en-US" altLang="zh-CN" sz="1600" dirty="0">
                <a:solidFill>
                  <a:srgbClr val="000000"/>
                </a:solidFill>
                <a:latin typeface="Times New Roman" panose="02020603050405020304" pitchFamily="18" charset="0"/>
                <a:ea typeface="微软雅黑" panose="020B0503020204020204" charset="-122"/>
                <a:cs typeface="Times New Roman" panose="02020603050405020304" pitchFamily="18" charset="0"/>
              </a:rPr>
              <a:t>for</a:t>
            </a:r>
            <a:r>
              <a:rPr lang="zh-CN" altLang="en-US" sz="1600" dirty="0">
                <a:solidFill>
                  <a:srgbClr val="000000"/>
                </a:solidFill>
                <a:latin typeface="Times New Roman" panose="02020603050405020304" pitchFamily="18" charset="0"/>
                <a:ea typeface="微软雅黑" panose="020B0503020204020204" charset="-122"/>
                <a:cs typeface="Times New Roman" panose="02020603050405020304" pitchFamily="18" charset="0"/>
              </a:rPr>
              <a:t> EIP mode in ECM17.0.</a:t>
            </a:r>
            <a:endParaRPr lang="zh-CN" altLang="en-US" sz="1600" dirty="0">
              <a:solidFill>
                <a:srgbClr val="000000"/>
              </a:solidFill>
              <a:latin typeface="Times New Roman" panose="02020603050405020304" pitchFamily="18" charset="0"/>
              <a:ea typeface="微软雅黑" panose="020B0503020204020204" charset="-122"/>
              <a:cs typeface="Times New Roman" panose="02020603050405020304" pitchFamily="18" charset="0"/>
            </a:endParaRPr>
          </a:p>
          <a:p>
            <a:pPr marL="109855">
              <a:lnSpc>
                <a:spcPct val="150000"/>
              </a:lnSpc>
              <a:spcBef>
                <a:spcPts val="600"/>
              </a:spcBef>
            </a:pPr>
            <a:r>
              <a:rPr lang="zh-CN" altLang="en-US" sz="1600" dirty="0">
                <a:solidFill>
                  <a:srgbClr val="000000"/>
                </a:solidFill>
                <a:latin typeface="Times New Roman" panose="02020603050405020304" pitchFamily="18" charset="0"/>
                <a:ea typeface="微软雅黑" panose="020B0503020204020204" charset="-122"/>
                <a:cs typeface="Times New Roman" panose="02020603050405020304" pitchFamily="18" charset="0"/>
              </a:rPr>
              <a:t>And </a:t>
            </a:r>
            <a:r>
              <a:rPr lang="en-US" altLang="zh-CN" sz="1600" dirty="0">
                <a:solidFill>
                  <a:srgbClr val="000000"/>
                </a:solidFill>
                <a:latin typeface="Times New Roman" panose="02020603050405020304" pitchFamily="18" charset="0"/>
                <a:ea typeface="微软雅黑" panose="020B0503020204020204" charset="-122"/>
                <a:cs typeface="Times New Roman" panose="02020603050405020304" pitchFamily="18" charset="0"/>
              </a:rPr>
              <a:t>t</a:t>
            </a:r>
            <a:r>
              <a:rPr lang="zh-CN" altLang="en-US" sz="1600" dirty="0">
                <a:solidFill>
                  <a:srgbClr val="000000"/>
                </a:solidFill>
                <a:latin typeface="Times New Roman" panose="02020603050405020304" pitchFamily="18" charset="0"/>
                <a:ea typeface="微软雅黑" panose="020B0503020204020204" charset="-122"/>
                <a:cs typeface="Times New Roman" panose="02020603050405020304" pitchFamily="18" charset="0"/>
              </a:rPr>
              <a:t>hese three reconstructed areas are combined with three EIP filter shapes for prediction</a:t>
            </a:r>
            <a:r>
              <a:rPr lang="en-US" altLang="zh-CN" sz="1600" dirty="0">
                <a:solidFill>
                  <a:srgbClr val="000000"/>
                </a:solidFill>
                <a:latin typeface="Times New Roman" panose="02020603050405020304" pitchFamily="18" charset="0"/>
                <a:ea typeface="微软雅黑" panose="020B0503020204020204" charset="-122"/>
                <a:cs typeface="Times New Roman" panose="02020603050405020304" pitchFamily="18" charset="0"/>
              </a:rPr>
              <a:t>.</a:t>
            </a:r>
            <a:endParaRPr lang="en-US" altLang="zh-CN" sz="1600" dirty="0">
              <a:solidFill>
                <a:srgbClr val="000000"/>
              </a:solidFill>
              <a:latin typeface="Times New Roman" panose="02020603050405020304" pitchFamily="18" charset="0"/>
              <a:ea typeface="微软雅黑" panose="020B0503020204020204" charset="-122"/>
              <a:cs typeface="Times New Roman" panose="02020603050405020304" pitchFamily="18" charset="0"/>
            </a:endParaRPr>
          </a:p>
        </p:txBody>
      </p:sp>
      <p:sp>
        <p:nvSpPr>
          <p:cNvPr id="4" name="Rectangle 2"/>
          <p:cNvSpPr>
            <a:spLocks noChangeArrowheads="1"/>
          </p:cNvSpPr>
          <p:nvPr/>
        </p:nvSpPr>
        <p:spPr bwMode="auto">
          <a:xfrm>
            <a:off x="1400641" y="1086597"/>
            <a:ext cx="309880"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latin typeface="Times New Roman" panose="02020603050405020304" pitchFamily="18" charset="0"/>
              <a:cs typeface="Times New Roman" panose="02020603050405020304" pitchFamily="18" charset="0"/>
            </a:endParaRPr>
          </a:p>
        </p:txBody>
      </p:sp>
      <p:graphicFrame>
        <p:nvGraphicFramePr>
          <p:cNvPr id="3" name="对象 -2147482624"/>
          <p:cNvGraphicFramePr>
            <a:graphicFrameLocks noChangeAspect="1"/>
          </p:cNvGraphicFramePr>
          <p:nvPr/>
        </p:nvGraphicFramePr>
        <p:xfrm>
          <a:off x="2020570" y="2140585"/>
          <a:ext cx="5103495" cy="1698625"/>
        </p:xfrm>
        <a:graphic>
          <a:graphicData uri="http://schemas.openxmlformats.org/presentationml/2006/ole">
            <mc:AlternateContent xmlns:mc="http://schemas.openxmlformats.org/markup-compatibility/2006">
              <mc:Choice xmlns:v="urn:schemas-microsoft-com:vml" Requires="v">
                <p:oleObj spid="_x0000_s3076" name="" r:id="rId1" imgW="7190740" imgH="2393315" progId="Visio.Drawing.15">
                  <p:embed/>
                </p:oleObj>
              </mc:Choice>
              <mc:Fallback>
                <p:oleObj name="" r:id="rId1" imgW="7190740" imgH="2393315" progId="Visio.Drawing.15">
                  <p:embed/>
                  <p:pic>
                    <p:nvPicPr>
                      <p:cNvPr id="0" name="图片 3075"/>
                      <p:cNvPicPr/>
                      <p:nvPr/>
                    </p:nvPicPr>
                    <p:blipFill>
                      <a:blip r:embed="rId2"/>
                      <a:stretch>
                        <a:fillRect/>
                      </a:stretch>
                    </p:blipFill>
                    <p:spPr>
                      <a:xfrm>
                        <a:off x="2020570" y="2140585"/>
                        <a:ext cx="5103495" cy="1698625"/>
                      </a:xfrm>
                      <a:prstGeom prst="rect">
                        <a:avLst/>
                      </a:prstGeom>
                      <a:noFill/>
                      <a:ln w="38100">
                        <a:noFill/>
                        <a:miter/>
                      </a:ln>
                    </p:spPr>
                  </p:pic>
                </p:oleObj>
              </mc:Fallback>
            </mc:AlternateContent>
          </a:graphicData>
        </a:graphic>
      </p:graphicFrame>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43752" y="341313"/>
            <a:ext cx="7593013" cy="458787"/>
          </a:xfrm>
          <a:noFill/>
          <a:ln w="9525">
            <a:noFill/>
            <a:miter lim="800000"/>
          </a:ln>
        </p:spPr>
        <p:txBody>
          <a:bodyPr vert="horz" wrap="square" lIns="0" tIns="0" rIns="0" bIns="0" numCol="1" anchor="t" anchorCtr="0" compatLnSpc="1"/>
          <a:lstStyle/>
          <a:p>
            <a:r>
              <a:rPr lang="en-US" altLang="zh-CN" dirty="0" smtClean="0">
                <a:latin typeface="Times New Roman" panose="02020603050405020304" pitchFamily="18" charset="0"/>
                <a:cs typeface="Times New Roman" panose="02020603050405020304" pitchFamily="18" charset="0"/>
                <a:sym typeface="+mn-ea"/>
              </a:rPr>
              <a:t>Proposed</a:t>
            </a:r>
            <a:endParaRPr lang="en-US" altLang="zh-CN" dirty="0" smtClean="0">
              <a:latin typeface="Times New Roman" panose="02020603050405020304" pitchFamily="18" charset="0"/>
              <a:cs typeface="Times New Roman" panose="02020603050405020304" pitchFamily="18" charset="0"/>
              <a:sym typeface="+mn-ea"/>
            </a:endParaRPr>
          </a:p>
        </p:txBody>
      </p:sp>
      <p:sp>
        <p:nvSpPr>
          <p:cNvPr id="4" name="Rectangle 2"/>
          <p:cNvSpPr>
            <a:spLocks noChangeArrowheads="1"/>
          </p:cNvSpPr>
          <p:nvPr/>
        </p:nvSpPr>
        <p:spPr bwMode="auto">
          <a:xfrm>
            <a:off x="1400641" y="1270747"/>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5" name="文本框 4"/>
          <p:cNvSpPr txBox="1"/>
          <p:nvPr/>
        </p:nvSpPr>
        <p:spPr>
          <a:xfrm>
            <a:off x="443865" y="869950"/>
            <a:ext cx="7997825" cy="1198880"/>
          </a:xfrm>
          <a:prstGeom prst="rect">
            <a:avLst/>
          </a:prstGeom>
          <a:noFill/>
        </p:spPr>
        <p:txBody>
          <a:bodyPr wrap="square" rtlCol="0">
            <a:spAutoFit/>
          </a:bodyPr>
          <a:p>
            <a:pPr marL="109855" algn="just">
              <a:lnSpc>
                <a:spcPct val="150000"/>
              </a:lnSpc>
              <a:spcBef>
                <a:spcPts val="600"/>
              </a:spcBef>
            </a:pPr>
            <a:r>
              <a:rPr lang="en-US" altLang="zh-CN" sz="1600" dirty="0">
                <a:solidFill>
                  <a:srgbClr val="000000"/>
                </a:solidFill>
                <a:latin typeface="Times New Roman" panose="02020603050405020304" pitchFamily="18" charset="0"/>
                <a:ea typeface="微软雅黑" panose="020B0503020204020204" charset="-122"/>
                <a:cs typeface="Times New Roman" panose="02020603050405020304" pitchFamily="18" charset="0"/>
              </a:rPr>
              <a:t>To provide more choices of reconstructed area types for the EIP filter and enrich the diversity of reconstructed areas, this proposal extends the number of EIP reconstructed area types from three to six. </a:t>
            </a:r>
            <a:endParaRPr lang="en-US" altLang="zh-CN" sz="1600" dirty="0">
              <a:solidFill>
                <a:srgbClr val="000000"/>
              </a:solidFill>
              <a:latin typeface="Times New Roman" panose="02020603050405020304" pitchFamily="18" charset="0"/>
              <a:ea typeface="微软雅黑" panose="020B0503020204020204" charset="-122"/>
              <a:cs typeface="Times New Roman" panose="02020603050405020304" pitchFamily="18" charset="0"/>
            </a:endParaRPr>
          </a:p>
        </p:txBody>
      </p:sp>
      <p:graphicFrame>
        <p:nvGraphicFramePr>
          <p:cNvPr id="3" name="对象 -2147482623"/>
          <p:cNvGraphicFramePr>
            <a:graphicFrameLocks noChangeAspect="1"/>
          </p:cNvGraphicFramePr>
          <p:nvPr/>
        </p:nvGraphicFramePr>
        <p:xfrm>
          <a:off x="1938020" y="1913255"/>
          <a:ext cx="5267325" cy="2626360"/>
        </p:xfrm>
        <a:graphic>
          <a:graphicData uri="http://schemas.openxmlformats.org/presentationml/2006/ole">
            <mc:AlternateContent xmlns:mc="http://schemas.openxmlformats.org/markup-compatibility/2006">
              <mc:Choice xmlns:v="urn:schemas-microsoft-com:vml" Requires="v">
                <p:oleObj spid="_x0000_s3076" name="" r:id="rId1" imgW="9392285" imgH="4685030" progId="Visio.Drawing.15">
                  <p:embed/>
                </p:oleObj>
              </mc:Choice>
              <mc:Fallback>
                <p:oleObj name="" r:id="rId1" imgW="9392285" imgH="4685030" progId="Visio.Drawing.15">
                  <p:embed/>
                  <p:pic>
                    <p:nvPicPr>
                      <p:cNvPr id="0" name="图片 3075"/>
                      <p:cNvPicPr/>
                      <p:nvPr/>
                    </p:nvPicPr>
                    <p:blipFill>
                      <a:blip r:embed="rId2"/>
                      <a:stretch>
                        <a:fillRect/>
                      </a:stretch>
                    </p:blipFill>
                    <p:spPr>
                      <a:xfrm>
                        <a:off x="1938020" y="1913255"/>
                        <a:ext cx="5267325" cy="2626360"/>
                      </a:xfrm>
                      <a:prstGeom prst="rect">
                        <a:avLst/>
                      </a:prstGeom>
                      <a:noFill/>
                      <a:ln w="38100">
                        <a:noFill/>
                        <a:miter/>
                      </a:ln>
                    </p:spPr>
                  </p:pic>
                </p:oleObj>
              </mc:Fallback>
            </mc:AlternateContent>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43752" y="341313"/>
            <a:ext cx="7593013" cy="458787"/>
          </a:xfrm>
          <a:noFill/>
          <a:ln w="9525">
            <a:noFill/>
            <a:miter lim="800000"/>
          </a:ln>
        </p:spPr>
        <p:txBody>
          <a:bodyPr vert="horz" wrap="square" lIns="0" tIns="0" rIns="0" bIns="0" numCol="1" anchor="t" anchorCtr="0" compatLnSpc="1"/>
          <a:lstStyle/>
          <a:p>
            <a:r>
              <a:rPr lang="en-US" altLang="zh-CN" dirty="0" smtClean="0">
                <a:latin typeface="Times New Roman" panose="02020603050405020304" pitchFamily="18" charset="0"/>
                <a:cs typeface="Times New Roman" panose="02020603050405020304" pitchFamily="18" charset="0"/>
                <a:sym typeface="+mn-ea"/>
              </a:rPr>
              <a:t>Simulation results</a:t>
            </a:r>
            <a:endParaRPr lang="en-US" altLang="zh-CN" dirty="0" smtClean="0">
              <a:latin typeface="Times New Roman" panose="02020603050405020304" pitchFamily="18" charset="0"/>
              <a:cs typeface="Times New Roman" panose="02020603050405020304" pitchFamily="18" charset="0"/>
              <a:sym typeface="+mn-ea"/>
            </a:endParaRPr>
          </a:p>
        </p:txBody>
      </p:sp>
      <p:sp>
        <p:nvSpPr>
          <p:cNvPr id="4" name="Rectangle 2"/>
          <p:cNvSpPr>
            <a:spLocks noChangeArrowheads="1"/>
          </p:cNvSpPr>
          <p:nvPr/>
        </p:nvSpPr>
        <p:spPr bwMode="auto">
          <a:xfrm>
            <a:off x="1400641" y="1270747"/>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6" name="矩形 5"/>
          <p:cNvSpPr/>
          <p:nvPr/>
        </p:nvSpPr>
        <p:spPr>
          <a:xfrm>
            <a:off x="413213" y="850911"/>
            <a:ext cx="5605780" cy="368300"/>
          </a:xfrm>
          <a:prstGeom prst="rect">
            <a:avLst/>
          </a:prstGeom>
        </p:spPr>
        <p:txBody>
          <a:bodyPr wrap="none">
            <a:spAutoFit/>
          </a:bodyPr>
          <a:p>
            <a:pPr algn="just">
              <a:spcBef>
                <a:spcPts val="2400"/>
              </a:spcBef>
            </a:pPr>
            <a:r>
              <a:rPr lang="en-US" altLang="zh-CN" dirty="0">
                <a:solidFill>
                  <a:schemeClr val="bg2"/>
                </a:solidFill>
                <a:latin typeface="Times New Roman" panose="02020603050405020304" pitchFamily="18" charset="0"/>
                <a:ea typeface="Times New Roman" panose="02020603050405020304" pitchFamily="18" charset="0"/>
              </a:rPr>
              <a:t>The proposed method is implemented on top of ECM-17.0.</a:t>
            </a:r>
            <a:endParaRPr lang="en-US" altLang="zh-CN" dirty="0">
              <a:solidFill>
                <a:schemeClr val="bg2"/>
              </a:solidFill>
              <a:latin typeface="Times New Roman" panose="02020603050405020304" pitchFamily="18" charset="0"/>
              <a:ea typeface="Times New Roman" panose="02020603050405020304" pitchFamily="18" charset="0"/>
            </a:endParaRPr>
          </a:p>
        </p:txBody>
      </p:sp>
      <p:graphicFrame>
        <p:nvGraphicFramePr>
          <p:cNvPr id="5" name="表格 4"/>
          <p:cNvGraphicFramePr/>
          <p:nvPr>
            <p:custDataLst>
              <p:tags r:id="rId1"/>
            </p:custDataLst>
          </p:nvPr>
        </p:nvGraphicFramePr>
        <p:xfrm>
          <a:off x="1321435" y="1322070"/>
          <a:ext cx="6501130" cy="3048000"/>
        </p:xfrm>
        <a:graphic>
          <a:graphicData uri="http://schemas.openxmlformats.org/drawingml/2006/table">
            <a:tbl>
              <a:tblPr firstRow="1" bandRow="1">
                <a:tableStyleId>{5C22544A-7EE6-4342-B048-85BDC9FD1C3A}</a:tableStyleId>
              </a:tblPr>
              <a:tblGrid>
                <a:gridCol w="810895"/>
                <a:gridCol w="810260"/>
                <a:gridCol w="810895"/>
                <a:gridCol w="810895"/>
                <a:gridCol w="810260"/>
                <a:gridCol w="810895"/>
                <a:gridCol w="810895"/>
                <a:gridCol w="826135"/>
              </a:tblGrid>
              <a:tr h="254000">
                <a:tc>
                  <a:txBody>
                    <a:bodyPr/>
                    <a:p>
                      <a:pPr indent="0" algn="ctr">
                        <a:buNone/>
                      </a:pPr>
                      <a:endParaRPr lang="en-US" altLang="en-US" sz="900" b="0">
                        <a:solidFill>
                          <a:srgbClr val="000000"/>
                        </a:solidFill>
                        <a:latin typeface="Arial" panose="020B0604020202020204" charset="-122"/>
                      </a:endParaRPr>
                    </a:p>
                  </a:txBody>
                  <a:tcPr marL="12700" marR="12700" marT="12700" vert="horz" anchor="ctr" anchorCtr="0">
                    <a:lnL>
                      <a:noFill/>
                    </a:lnL>
                    <a:lnR w="12700" cap="flat" cmpd="sng">
                      <a:solidFill>
                        <a:srgbClr val="000000"/>
                      </a:solidFill>
                      <a:prstDash val="solid"/>
                      <a:headEnd type="none" w="med" len="med"/>
                      <a:tailEnd type="none" w="med" len="med"/>
                    </a:lnR>
                    <a:lnT cap="flat">
                      <a:noFill/>
                    </a:lnT>
                    <a:lnB cap="flat">
                      <a:noFill/>
                    </a:lnB>
                    <a:lnTlToBr>
                      <a:noFill/>
                    </a:lnTlToBr>
                    <a:lnBlToTr>
                      <a:noFill/>
                    </a:lnBlToTr>
                    <a:noFill/>
                  </a:tcPr>
                </a:tc>
                <a:tc gridSpan="7">
                  <a:txBody>
                    <a:bodyPr/>
                    <a:p>
                      <a:pPr indent="0" algn="ctr">
                        <a:buNone/>
                      </a:pPr>
                      <a:r>
                        <a:rPr lang="en-US" sz="900" b="1">
                          <a:solidFill>
                            <a:srgbClr val="000000"/>
                          </a:solidFill>
                          <a:latin typeface="Arial" panose="020B0604020202020204" charset="-122"/>
                        </a:rPr>
                        <a:t>All Intra Main 10 </a:t>
                      </a:r>
                      <a:endParaRPr lang="en-US" altLang="en-US" sz="900" b="1">
                        <a:solidFill>
                          <a:srgbClr val="000000"/>
                        </a:solidFill>
                        <a:latin typeface="Arial" panose="020B0604020202020204" charset="-122"/>
                      </a:endParaRPr>
                    </a:p>
                  </a:txBody>
                  <a:tcPr marL="12700" marR="12700" marT="12700"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r h="254000">
                <a:tc>
                  <a:txBody>
                    <a:bodyPr/>
                    <a:p>
                      <a:pPr indent="0" algn="ctr">
                        <a:buNone/>
                      </a:pPr>
                      <a:endParaRPr lang="en-US" altLang="en-US" sz="900" b="0">
                        <a:solidFill>
                          <a:srgbClr val="000000"/>
                        </a:solidFill>
                        <a:latin typeface="Arial" panose="020B0604020202020204" charset="-122"/>
                      </a:endParaRPr>
                    </a:p>
                  </a:txBody>
                  <a:tcPr marL="12700" marR="12700" marT="12700" vert="horz" anchor="ctr" anchorCtr="0">
                    <a:lnL>
                      <a:noFill/>
                    </a:lnL>
                    <a:lnR w="12700" cap="flat" cmpd="sng">
                      <a:solidFill>
                        <a:srgbClr val="000000"/>
                      </a:solidFill>
                      <a:prstDash val="solid"/>
                      <a:headEnd type="none" w="med" len="med"/>
                      <a:tailEnd type="none" w="med" len="med"/>
                    </a:lnR>
                    <a:lnT cap="flat">
                      <a:noFill/>
                    </a:lnT>
                    <a:lnB cap="flat">
                      <a:noFill/>
                    </a:lnB>
                    <a:lnTlToBr>
                      <a:noFill/>
                    </a:lnTlToBr>
                    <a:lnBlToTr>
                      <a:noFill/>
                    </a:lnBlToTr>
                    <a:noFill/>
                  </a:tcPr>
                </a:tc>
                <a:tc gridSpan="7">
                  <a:txBody>
                    <a:bodyPr/>
                    <a:p>
                      <a:pPr indent="0" algn="ctr">
                        <a:buNone/>
                      </a:pPr>
                      <a:r>
                        <a:rPr lang="en-US" sz="900" b="1">
                          <a:solidFill>
                            <a:srgbClr val="000000"/>
                          </a:solidFill>
                          <a:latin typeface="Arial" panose="020B0604020202020204" charset="-122"/>
                        </a:rPr>
                        <a:t>Over ECM-17.0</a:t>
                      </a:r>
                      <a:endParaRPr lang="en-US" altLang="en-US" sz="900" b="1">
                        <a:solidFill>
                          <a:srgbClr val="000000"/>
                        </a:solidFill>
                        <a:latin typeface="Arial" panose="020B0604020202020204" charset="-122"/>
                      </a:endParaRPr>
                    </a:p>
                  </a:txBody>
                  <a:tcPr marL="12700" marR="12700" marT="12700"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cap="flat">
                      <a:noFill/>
                    </a:lnB>
                    <a:lnTlToBr>
                      <a:noFill/>
                    </a:lnTlToBr>
                    <a:lnBlToTr>
                      <a:noFill/>
                    </a:lnBlToTr>
                    <a:noFill/>
                  </a:tcPr>
                </a:tc>
                <a:tc hMerge="1">
                  <a:tcPr>
                    <a:lnT w="12700" cap="flat" cmpd="sng">
                      <a:solidFill>
                        <a:srgbClr val="000000"/>
                      </a:solidFill>
                      <a:prstDash val="solid"/>
                      <a:headEnd type="none" w="med" len="med"/>
                      <a:tailEnd type="none" w="med" len="med"/>
                    </a:lnT>
                    <a:lnB cap="flat">
                      <a:noFill/>
                    </a:lnB>
                  </a:tcPr>
                </a:tc>
                <a:tc hMerge="1">
                  <a:tcPr>
                    <a:lnT w="12700" cap="flat" cmpd="sng">
                      <a:solidFill>
                        <a:srgbClr val="000000"/>
                      </a:solidFill>
                      <a:prstDash val="solid"/>
                      <a:headEnd type="none" w="med" len="med"/>
                      <a:tailEnd type="none" w="med" len="med"/>
                    </a:lnT>
                    <a:lnB cap="flat">
                      <a:noFill/>
                    </a:lnB>
                  </a:tcPr>
                </a:tc>
                <a:tc hMerge="1">
                  <a:tcPr>
                    <a:lnT w="12700" cap="flat" cmpd="sng">
                      <a:solidFill>
                        <a:srgbClr val="000000"/>
                      </a:solidFill>
                      <a:prstDash val="solid"/>
                      <a:headEnd type="none" w="med" len="med"/>
                      <a:tailEnd type="none" w="med" len="med"/>
                    </a:lnT>
                    <a:lnB cap="flat">
                      <a:noFill/>
                    </a:lnB>
                  </a:tcPr>
                </a:tc>
                <a:tc hMerge="1">
                  <a:tcPr>
                    <a:lnT w="12700" cap="flat" cmpd="sng">
                      <a:solidFill>
                        <a:srgbClr val="000000"/>
                      </a:solidFill>
                      <a:prstDash val="solid"/>
                      <a:headEnd type="none" w="med" len="med"/>
                      <a:tailEnd type="none" w="med" len="med"/>
                    </a:lnT>
                    <a:lnB cap="flat">
                      <a:noFill/>
                    </a:lnB>
                  </a:tcPr>
                </a:tc>
                <a:tc hMerge="1">
                  <a:tcPr>
                    <a:lnT w="12700" cap="flat" cmpd="sng">
                      <a:solidFill>
                        <a:srgbClr val="000000"/>
                      </a:solidFill>
                      <a:prstDash val="solid"/>
                      <a:headEnd type="none" w="med" len="med"/>
                      <a:tailEnd type="none" w="med" len="med"/>
                    </a:lnT>
                    <a:lnB cap="flat">
                      <a:noFill/>
                    </a:lnB>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cap="flat">
                      <a:noFill/>
                    </a:lnB>
                  </a:tcPr>
                </a:tc>
              </a:tr>
              <a:tr h="254000">
                <a:tc>
                  <a:txBody>
                    <a:bodyPr/>
                    <a:p>
                      <a:pPr indent="0" algn="ctr">
                        <a:buNone/>
                      </a:pPr>
                      <a:endParaRPr lang="en-US" altLang="en-US" sz="900" b="0">
                        <a:solidFill>
                          <a:srgbClr val="000000"/>
                        </a:solidFill>
                        <a:latin typeface="Arial" panose="020B0604020202020204" charset="-122"/>
                      </a:endParaRPr>
                    </a:p>
                  </a:txBody>
                  <a:tcPr marL="12700" marR="12700" marT="12700" vert="horz" anchor="ctr" anchorCtr="0">
                    <a:lnL>
                      <a:noFill/>
                    </a:lnL>
                    <a:lnR w="12700" cap="flat" cmpd="sng">
                      <a:solidFill>
                        <a:srgbClr val="000000"/>
                      </a:solidFill>
                      <a:prstDash val="solid"/>
                      <a:headEnd type="none" w="med" len="med"/>
                      <a:tailEnd type="none" w="med" len="med"/>
                    </a:lnR>
                    <a:lnT cap="flat">
                      <a:noFill/>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Arial" panose="020B0604020202020204" charset="-122"/>
                        </a:rPr>
                        <a:t>Y</a:t>
                      </a:r>
                      <a:endParaRPr lang="en-US" altLang="en-US" sz="900" b="0">
                        <a:solidFill>
                          <a:srgbClr val="000000"/>
                        </a:solidFill>
                        <a:latin typeface="Arial" panose="020B0604020202020204" charset="-122"/>
                      </a:endParaRPr>
                    </a:p>
                  </a:txBody>
                  <a:tcPr marL="12700" marR="12700" marT="12700" vert="horz" anchor="ctr" anchorCtr="0">
                    <a:lnL w="12700" cap="flat" cmpd="sng">
                      <a:solidFill>
                        <a:srgbClr val="000000"/>
                      </a:solidFill>
                      <a:prstDash val="solid"/>
                      <a:headEnd type="none" w="med" len="med"/>
                      <a:tailEnd type="none" w="med" len="med"/>
                    </a:lnL>
                    <a:lnR>
                      <a:noFill/>
                    </a:lnR>
                    <a:lnT cap="flat">
                      <a:noFill/>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Arial" panose="020B0604020202020204" charset="-122"/>
                        </a:rPr>
                        <a:t>U</a:t>
                      </a:r>
                      <a:endParaRPr lang="en-US" altLang="en-US" sz="900" b="0">
                        <a:solidFill>
                          <a:srgbClr val="000000"/>
                        </a:solidFill>
                        <a:latin typeface="Arial" panose="020B0604020202020204" charset="-122"/>
                      </a:endParaRPr>
                    </a:p>
                  </a:txBody>
                  <a:tcPr marL="12700" marR="12700" marT="12700" vert="horz" anchor="ctr" anchorCtr="0">
                    <a:lnL>
                      <a:noFill/>
                    </a:lnL>
                    <a:lnR>
                      <a:noFill/>
                    </a:lnR>
                    <a:lnT cap="flat">
                      <a:noFill/>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Arial" panose="020B0604020202020204" charset="-122"/>
                        </a:rPr>
                        <a:t>V</a:t>
                      </a:r>
                      <a:endParaRPr lang="en-US" altLang="en-US" sz="900" b="0">
                        <a:solidFill>
                          <a:srgbClr val="000000"/>
                        </a:solidFill>
                        <a:latin typeface="Arial" panose="020B0604020202020204" charset="-122"/>
                      </a:endParaRPr>
                    </a:p>
                  </a:txBody>
                  <a:tcPr marL="12700" marR="12700" marT="12700" vert="horz" anchor="ctr" anchorCtr="0">
                    <a:lnL>
                      <a:noFill/>
                    </a:lnL>
                    <a:lnR w="6350" cap="flat" cmpd="sng">
                      <a:solidFill>
                        <a:srgbClr val="000000"/>
                      </a:solidFill>
                      <a:prstDash val="solid"/>
                      <a:headEnd type="none" w="med" len="med"/>
                      <a:tailEnd type="none" w="med" len="med"/>
                    </a:lnR>
                    <a:lnT cap="flat">
                      <a:noFill/>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Arial" panose="020B0604020202020204" charset="-122"/>
                        </a:rPr>
                        <a:t>EncT</a:t>
                      </a:r>
                      <a:endParaRPr lang="en-US" altLang="en-US" sz="900" b="0">
                        <a:solidFill>
                          <a:srgbClr val="000000"/>
                        </a:solidFill>
                        <a:latin typeface="Arial" panose="020B0604020202020204" charset="-122"/>
                      </a:endParaRPr>
                    </a:p>
                  </a:txBody>
                  <a:tcPr marL="12700" marR="12700" marT="12700" vert="horz" anchor="ctr" anchorCtr="0">
                    <a:lnL w="6350" cap="flat" cmpd="sng">
                      <a:solidFill>
                        <a:srgbClr val="000000"/>
                      </a:solidFill>
                      <a:prstDash val="solid"/>
                      <a:headEnd type="none" w="med" len="med"/>
                      <a:tailEnd type="none" w="med" len="med"/>
                    </a:lnL>
                    <a:lnR>
                      <a:noFill/>
                    </a:lnR>
                    <a:lnT cap="flat">
                      <a:noFill/>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Arial" panose="020B0604020202020204" charset="-122"/>
                        </a:rPr>
                        <a:t>DecT</a:t>
                      </a:r>
                      <a:endParaRPr lang="en-US" altLang="en-US" sz="900" b="0">
                        <a:solidFill>
                          <a:srgbClr val="000000"/>
                        </a:solidFill>
                        <a:latin typeface="Arial" panose="020B0604020202020204" charset="-122"/>
                      </a:endParaRPr>
                    </a:p>
                  </a:txBody>
                  <a:tcPr marL="12700" marR="12700" marT="12700" vert="horz" anchor="ctr" anchorCtr="0">
                    <a:lnL>
                      <a:noFill/>
                    </a:lnL>
                    <a:lnR w="6350" cap="flat" cmpd="sng">
                      <a:solidFill>
                        <a:srgbClr val="000000"/>
                      </a:solidFill>
                      <a:prstDash val="solid"/>
                      <a:headEnd type="none" w="med" len="med"/>
                      <a:tailEnd type="none" w="med" len="med"/>
                    </a:lnR>
                    <a:lnT cap="flat">
                      <a:noFill/>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Arial" panose="020B0604020202020204" charset="-122"/>
                        </a:rPr>
                        <a:t>EncVmPeak</a:t>
                      </a:r>
                      <a:endParaRPr lang="en-US" altLang="en-US" sz="900" b="0">
                        <a:solidFill>
                          <a:srgbClr val="000000"/>
                        </a:solidFill>
                        <a:latin typeface="Arial" panose="020B0604020202020204" charset="-122"/>
                      </a:endParaRPr>
                    </a:p>
                  </a:txBody>
                  <a:tcPr marL="12700" marR="12700" marT="12700" vert="horz"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cap="flat">
                      <a:noFill/>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Arial" panose="020B0604020202020204" charset="-122"/>
                        </a:rPr>
                        <a:t>DecVmPeak</a:t>
                      </a:r>
                      <a:endParaRPr lang="en-US" altLang="en-US" sz="900" b="0">
                        <a:solidFill>
                          <a:srgbClr val="000000"/>
                        </a:solidFill>
                        <a:latin typeface="Arial" panose="020B0604020202020204" charset="-122"/>
                      </a:endParaRPr>
                    </a:p>
                  </a:txBody>
                  <a:tcPr marL="12700" marR="12700" marT="12700" vert="horz" anchor="ctr" anchorCtr="0">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cap="flat">
                      <a:noFill/>
                    </a:lnT>
                    <a:lnB w="12700" cap="flat" cmpd="sng">
                      <a:solidFill>
                        <a:srgbClr val="000000"/>
                      </a:solidFill>
                      <a:prstDash val="solid"/>
                      <a:headEnd type="none" w="med" len="med"/>
                      <a:tailEnd type="none" w="med" len="med"/>
                    </a:lnB>
                    <a:lnTlToBr>
                      <a:noFill/>
                    </a:lnTlToBr>
                    <a:lnBlToTr>
                      <a:noFill/>
                    </a:lnBlToTr>
                    <a:noFill/>
                  </a:tcPr>
                </a:tc>
              </a:tr>
              <a:tr h="254000">
                <a:tc>
                  <a:txBody>
                    <a:bodyPr/>
                    <a:p>
                      <a:pPr indent="0" algn="ctr">
                        <a:buNone/>
                      </a:pPr>
                      <a:r>
                        <a:rPr lang="en-US" sz="900" b="0">
                          <a:solidFill>
                            <a:srgbClr val="000000"/>
                          </a:solidFill>
                          <a:latin typeface="Arial" panose="020B0604020202020204" charset="-122"/>
                        </a:rPr>
                        <a:t>Class A1</a:t>
                      </a:r>
                      <a:endParaRPr lang="en-US" altLang="en-US" sz="900" b="0">
                        <a:solidFill>
                          <a:srgbClr val="000000"/>
                        </a:solidFill>
                        <a:latin typeface="Arial" panose="020B0604020202020204" charset="-122"/>
                      </a:endParaRPr>
                    </a:p>
                  </a:txBody>
                  <a:tcPr marL="12700" marR="12700" marT="12700"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cap="flat">
                      <a:noFill/>
                    </a:lnB>
                    <a:lnTlToBr>
                      <a:noFill/>
                    </a:lnTlToBr>
                    <a:lnBlToTr>
                      <a:noFill/>
                    </a:lnBlToTr>
                    <a:noFill/>
                  </a:tcPr>
                </a:tc>
                <a:tc>
                  <a:txBody>
                    <a:bodyPr/>
                    <a:p>
                      <a:pPr indent="0" algn="ctr">
                        <a:buNone/>
                      </a:pPr>
                      <a:r>
                        <a:rPr lang="en-US" sz="900" b="0">
                          <a:solidFill>
                            <a:srgbClr val="000000"/>
                          </a:solidFill>
                          <a:latin typeface="Arial" panose="020B0604020202020204" charset="-122"/>
                        </a:rPr>
                        <a:t>-0.01%</a:t>
                      </a:r>
                      <a:endParaRPr lang="en-US" altLang="en-US" sz="900" b="0">
                        <a:solidFill>
                          <a:srgbClr val="000000"/>
                        </a:solidFill>
                        <a:latin typeface="Arial" panose="020B0604020202020204" charset="-122"/>
                      </a:endParaRPr>
                    </a:p>
                  </a:txBody>
                  <a:tcPr marL="12700" marR="12700" marT="12700" vert="horz" anchor="ctr" anchorCtr="0">
                    <a:lnL w="12700" cap="flat" cmpd="sng">
                      <a:solidFill>
                        <a:srgbClr val="000000"/>
                      </a:solidFill>
                      <a:prstDash val="solid"/>
                      <a:headEnd type="none" w="med" len="med"/>
                      <a:tailEnd type="none" w="med" len="med"/>
                    </a:lnL>
                    <a:lnR>
                      <a:noFill/>
                    </a:lnR>
                    <a:lnT w="12700" cap="flat" cmpd="sng">
                      <a:solidFill>
                        <a:srgbClr val="000000"/>
                      </a:solidFill>
                      <a:prstDash val="solid"/>
                      <a:headEnd type="none" w="med" len="med"/>
                      <a:tailEnd type="none" w="med" len="med"/>
                    </a:lnT>
                    <a:lnB cap="flat">
                      <a:noFill/>
                    </a:lnB>
                    <a:lnTlToBr>
                      <a:noFill/>
                    </a:lnTlToBr>
                    <a:lnBlToTr>
                      <a:noFill/>
                    </a:lnBlToTr>
                    <a:noFill/>
                  </a:tcPr>
                </a:tc>
                <a:tc>
                  <a:txBody>
                    <a:bodyPr/>
                    <a:p>
                      <a:pPr indent="0" algn="ctr">
                        <a:buNone/>
                      </a:pPr>
                      <a:r>
                        <a:rPr lang="en-US" sz="900" b="0">
                          <a:solidFill>
                            <a:srgbClr val="000000"/>
                          </a:solidFill>
                          <a:latin typeface="Arial" panose="020B0604020202020204" charset="-122"/>
                        </a:rPr>
                        <a:t>-0.12%</a:t>
                      </a:r>
                      <a:endParaRPr lang="en-US" altLang="en-US" sz="900" b="0">
                        <a:solidFill>
                          <a:srgbClr val="000000"/>
                        </a:solidFill>
                        <a:latin typeface="Arial" panose="020B0604020202020204" charset="-122"/>
                      </a:endParaRPr>
                    </a:p>
                  </a:txBody>
                  <a:tcPr marL="12700" marR="12700" marT="12700" vert="horz" anchor="ctr" anchorCtr="0">
                    <a:lnL>
                      <a:noFill/>
                    </a:lnL>
                    <a:lnR>
                      <a:noFill/>
                    </a:lnR>
                    <a:lnT w="12700" cap="flat" cmpd="sng">
                      <a:solidFill>
                        <a:srgbClr val="000000"/>
                      </a:solidFill>
                      <a:prstDash val="solid"/>
                      <a:headEnd type="none" w="med" len="med"/>
                      <a:tailEnd type="none" w="med" len="med"/>
                    </a:lnT>
                    <a:lnB cap="flat">
                      <a:noFill/>
                    </a:lnB>
                    <a:lnTlToBr>
                      <a:noFill/>
                    </a:lnTlToBr>
                    <a:lnBlToTr>
                      <a:noFill/>
                    </a:lnBlToTr>
                    <a:noFill/>
                  </a:tcPr>
                </a:tc>
                <a:tc>
                  <a:txBody>
                    <a:bodyPr/>
                    <a:p>
                      <a:pPr indent="0" algn="ctr">
                        <a:buNone/>
                      </a:pPr>
                      <a:r>
                        <a:rPr lang="en-US" sz="900" b="0">
                          <a:solidFill>
                            <a:srgbClr val="000000"/>
                          </a:solidFill>
                          <a:latin typeface="Arial" panose="020B0604020202020204" charset="-122"/>
                        </a:rPr>
                        <a:t>0.13%</a:t>
                      </a:r>
                      <a:endParaRPr lang="en-US" altLang="en-US" sz="900" b="0">
                        <a:solidFill>
                          <a:srgbClr val="000000"/>
                        </a:solidFill>
                        <a:latin typeface="Arial" panose="020B0604020202020204" charset="-122"/>
                      </a:endParaRPr>
                    </a:p>
                  </a:txBody>
                  <a:tcPr marL="12700" marR="12700" marT="12700" vert="horz" anchor="ctr" anchorCtr="0">
                    <a:lnL>
                      <a:noFill/>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cap="flat">
                      <a:noFill/>
                    </a:lnB>
                    <a:lnTlToBr>
                      <a:noFill/>
                    </a:lnTlToBr>
                    <a:lnBlToTr>
                      <a:noFill/>
                    </a:lnBlToTr>
                    <a:noFill/>
                  </a:tcPr>
                </a:tc>
                <a:tc>
                  <a:txBody>
                    <a:bodyPr/>
                    <a:p>
                      <a:pPr indent="0" algn="ctr">
                        <a:buNone/>
                      </a:pPr>
                      <a:r>
                        <a:rPr lang="en-US" sz="900" b="0">
                          <a:solidFill>
                            <a:srgbClr val="000000"/>
                          </a:solidFill>
                          <a:latin typeface="Arial" panose="020B0604020202020204" charset="-122"/>
                        </a:rPr>
                        <a:t>101.5%</a:t>
                      </a:r>
                      <a:endParaRPr lang="en-US" altLang="en-US" sz="900" b="0">
                        <a:solidFill>
                          <a:srgbClr val="000000"/>
                        </a:solidFill>
                        <a:latin typeface="Arial" panose="020B0604020202020204" charset="-122"/>
                      </a:endParaRPr>
                    </a:p>
                  </a:txBody>
                  <a:tcPr marL="12700" marR="12700" marT="12700" vert="horz" anchor="ctr" anchorCtr="0">
                    <a:lnL w="6350" cap="flat" cmpd="sng">
                      <a:solidFill>
                        <a:srgbClr val="000000"/>
                      </a:solidFill>
                      <a:prstDash val="solid"/>
                      <a:headEnd type="none" w="med" len="med"/>
                      <a:tailEnd type="none" w="med" len="med"/>
                    </a:lnL>
                    <a:lnR>
                      <a:noFill/>
                    </a:lnR>
                    <a:lnT w="12700" cap="flat" cmpd="sng">
                      <a:solidFill>
                        <a:srgbClr val="000000"/>
                      </a:solidFill>
                      <a:prstDash val="solid"/>
                      <a:headEnd type="none" w="med" len="med"/>
                      <a:tailEnd type="none" w="med" len="med"/>
                    </a:lnT>
                    <a:lnB cap="flat">
                      <a:noFill/>
                    </a:lnB>
                    <a:lnTlToBr>
                      <a:noFill/>
                    </a:lnTlToBr>
                    <a:lnBlToTr>
                      <a:noFill/>
                    </a:lnBlToTr>
                    <a:noFill/>
                  </a:tcPr>
                </a:tc>
                <a:tc>
                  <a:txBody>
                    <a:bodyPr/>
                    <a:p>
                      <a:pPr indent="0" algn="ctr">
                        <a:buNone/>
                      </a:pPr>
                      <a:r>
                        <a:rPr lang="en-US" sz="900" b="0">
                          <a:solidFill>
                            <a:srgbClr val="000000"/>
                          </a:solidFill>
                          <a:latin typeface="Arial" panose="020B0604020202020204" charset="-122"/>
                        </a:rPr>
                        <a:t>100.0%</a:t>
                      </a:r>
                      <a:endParaRPr lang="en-US" altLang="en-US" sz="900" b="0">
                        <a:solidFill>
                          <a:srgbClr val="000000"/>
                        </a:solidFill>
                        <a:latin typeface="Arial" panose="020B0604020202020204" charset="-122"/>
                      </a:endParaRPr>
                    </a:p>
                  </a:txBody>
                  <a:tcPr marL="12700" marR="12700" marT="12700" vert="horz" anchor="ctr" anchorCtr="0">
                    <a:lnL>
                      <a:noFill/>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cap="flat">
                      <a:noFill/>
                    </a:lnB>
                    <a:lnTlToBr>
                      <a:noFill/>
                    </a:lnTlToBr>
                    <a:lnBlToTr>
                      <a:noFill/>
                    </a:lnBlToTr>
                    <a:noFill/>
                  </a:tcPr>
                </a:tc>
                <a:tc>
                  <a:txBody>
                    <a:bodyPr/>
                    <a:p>
                      <a:pPr indent="0" algn="ctr">
                        <a:buNone/>
                      </a:pPr>
                      <a:r>
                        <a:rPr lang="en-US" sz="900" b="0">
                          <a:solidFill>
                            <a:srgbClr val="000000"/>
                          </a:solidFill>
                          <a:latin typeface="Arial" panose="020B0604020202020204" charset="-122"/>
                        </a:rPr>
                        <a:t>100.0%</a:t>
                      </a:r>
                      <a:endParaRPr lang="en-US" altLang="en-US" sz="900" b="0">
                        <a:solidFill>
                          <a:srgbClr val="000000"/>
                        </a:solidFill>
                        <a:latin typeface="Arial" panose="020B0604020202020204" charset="-122"/>
                      </a:endParaRPr>
                    </a:p>
                  </a:txBody>
                  <a:tcPr marL="12700" marR="12700" marT="12700" vert="horz" anchor="ctr" anchorCtr="0">
                    <a:lnL w="6350" cap="flat" cmpd="sng">
                      <a:solidFill>
                        <a:srgbClr val="000000"/>
                      </a:solidFill>
                      <a:prstDash val="solid"/>
                      <a:headEnd type="none" w="med" len="med"/>
                      <a:tailEnd type="none" w="med" len="med"/>
                    </a:lnL>
                    <a:lnR>
                      <a:noFill/>
                    </a:lnR>
                    <a:lnT w="12700" cap="flat" cmpd="sng">
                      <a:solidFill>
                        <a:srgbClr val="000000"/>
                      </a:solidFill>
                      <a:prstDash val="solid"/>
                      <a:headEnd type="none" w="med" len="med"/>
                      <a:tailEnd type="none" w="med" len="med"/>
                    </a:lnT>
                    <a:lnB cap="flat">
                      <a:noFill/>
                    </a:lnB>
                    <a:lnTlToBr>
                      <a:noFill/>
                    </a:lnTlToBr>
                    <a:lnBlToTr>
                      <a:noFill/>
                    </a:lnBlToTr>
                    <a:noFill/>
                  </a:tcPr>
                </a:tc>
                <a:tc>
                  <a:txBody>
                    <a:bodyPr/>
                    <a:p>
                      <a:pPr indent="0" algn="ctr">
                        <a:buNone/>
                      </a:pPr>
                      <a:r>
                        <a:rPr lang="en-US" sz="900" b="0">
                          <a:solidFill>
                            <a:srgbClr val="000000"/>
                          </a:solidFill>
                          <a:latin typeface="Arial" panose="020B0604020202020204" charset="-122"/>
                        </a:rPr>
                        <a:t>99.9%</a:t>
                      </a:r>
                      <a:endParaRPr lang="en-US" altLang="en-US" sz="900" b="0">
                        <a:solidFill>
                          <a:srgbClr val="000000"/>
                        </a:solidFill>
                        <a:latin typeface="Arial" panose="020B0604020202020204" charset="-122"/>
                      </a:endParaRPr>
                    </a:p>
                  </a:txBody>
                  <a:tcPr marL="12700" marR="12700" marT="12700" vert="horz" anchor="ctr" anchorCtr="0">
                    <a:lnL>
                      <a:noFill/>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cap="flat">
                      <a:noFill/>
                    </a:lnB>
                    <a:lnTlToBr>
                      <a:noFill/>
                    </a:lnTlToBr>
                    <a:lnBlToTr>
                      <a:noFill/>
                    </a:lnBlToTr>
                    <a:noFill/>
                  </a:tcPr>
                </a:tc>
              </a:tr>
              <a:tr h="254000">
                <a:tc>
                  <a:txBody>
                    <a:bodyPr/>
                    <a:p>
                      <a:pPr indent="0" algn="ctr">
                        <a:buNone/>
                      </a:pPr>
                      <a:r>
                        <a:rPr lang="en-US" sz="900" b="0">
                          <a:solidFill>
                            <a:srgbClr val="000000"/>
                          </a:solidFill>
                          <a:latin typeface="Arial" panose="020B0604020202020204" charset="-122"/>
                        </a:rPr>
                        <a:t>Class A2</a:t>
                      </a:r>
                      <a:endParaRPr lang="en-US" altLang="en-US" sz="900" b="0">
                        <a:solidFill>
                          <a:srgbClr val="000000"/>
                        </a:solidFill>
                        <a:latin typeface="Arial" panose="020B0604020202020204" charset="-122"/>
                      </a:endParaRPr>
                    </a:p>
                  </a:txBody>
                  <a:tcPr marL="12700" marR="12700" marT="12700"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cap="flat">
                      <a:noFill/>
                    </a:lnT>
                    <a:lnB cap="flat">
                      <a:noFill/>
                    </a:lnB>
                    <a:lnTlToBr>
                      <a:noFill/>
                    </a:lnTlToBr>
                    <a:lnBlToTr>
                      <a:noFill/>
                    </a:lnBlToTr>
                    <a:noFill/>
                  </a:tcPr>
                </a:tc>
                <a:tc>
                  <a:txBody>
                    <a:bodyPr/>
                    <a:p>
                      <a:pPr indent="0" algn="ctr">
                        <a:buNone/>
                      </a:pPr>
                      <a:r>
                        <a:rPr lang="en-US" sz="900" b="0">
                          <a:solidFill>
                            <a:srgbClr val="000000"/>
                          </a:solidFill>
                          <a:latin typeface="Arial" panose="020B0604020202020204" charset="-122"/>
                        </a:rPr>
                        <a:t>-0.02%</a:t>
                      </a:r>
                      <a:endParaRPr lang="en-US" altLang="en-US" sz="900" b="0">
                        <a:solidFill>
                          <a:srgbClr val="000000"/>
                        </a:solidFill>
                        <a:latin typeface="Arial" panose="020B0604020202020204" charset="-122"/>
                      </a:endParaRPr>
                    </a:p>
                  </a:txBody>
                  <a:tcPr marL="12700" marR="12700" marT="12700" vert="horz" anchor="ctr" anchorCtr="0">
                    <a:lnL w="12700" cap="flat" cmpd="sng">
                      <a:solidFill>
                        <a:srgbClr val="000000"/>
                      </a:solidFill>
                      <a:prstDash val="solid"/>
                      <a:headEnd type="none" w="med" len="med"/>
                      <a:tailEnd type="none" w="med" len="med"/>
                    </a:lnL>
                    <a:lnR>
                      <a:noFill/>
                    </a:lnR>
                    <a:lnT cap="flat">
                      <a:noFill/>
                    </a:lnT>
                    <a:lnB cap="flat">
                      <a:noFill/>
                    </a:lnB>
                    <a:lnTlToBr>
                      <a:noFill/>
                    </a:lnTlToBr>
                    <a:lnBlToTr>
                      <a:noFill/>
                    </a:lnBlToTr>
                    <a:noFill/>
                  </a:tcPr>
                </a:tc>
                <a:tc>
                  <a:txBody>
                    <a:bodyPr/>
                    <a:p>
                      <a:pPr indent="0" algn="ctr">
                        <a:buNone/>
                      </a:pPr>
                      <a:r>
                        <a:rPr lang="en-US" sz="900" b="0">
                          <a:solidFill>
                            <a:srgbClr val="000000"/>
                          </a:solidFill>
                          <a:latin typeface="Arial" panose="020B0604020202020204" charset="-122"/>
                        </a:rPr>
                        <a:t>0.06%</a:t>
                      </a:r>
                      <a:endParaRPr lang="en-US" altLang="en-US" sz="900" b="0">
                        <a:solidFill>
                          <a:srgbClr val="000000"/>
                        </a:solidFill>
                        <a:latin typeface="Arial" panose="020B0604020202020204" charset="-122"/>
                      </a:endParaRPr>
                    </a:p>
                  </a:txBody>
                  <a:tcPr marL="12700" marR="12700" marT="12700" vert="horz" anchor="ctr" anchorCtr="0">
                    <a:lnL>
                      <a:noFill/>
                    </a:lnL>
                    <a:lnR>
                      <a:noFill/>
                    </a:lnR>
                    <a:lnT cap="flat">
                      <a:noFill/>
                    </a:lnT>
                    <a:lnB cap="flat">
                      <a:noFill/>
                    </a:lnB>
                    <a:lnTlToBr>
                      <a:noFill/>
                    </a:lnTlToBr>
                    <a:lnBlToTr>
                      <a:noFill/>
                    </a:lnBlToTr>
                    <a:noFill/>
                  </a:tcPr>
                </a:tc>
                <a:tc>
                  <a:txBody>
                    <a:bodyPr/>
                    <a:p>
                      <a:pPr indent="0" algn="ctr">
                        <a:buNone/>
                      </a:pPr>
                      <a:r>
                        <a:rPr lang="en-US" sz="900" b="0">
                          <a:solidFill>
                            <a:srgbClr val="000000"/>
                          </a:solidFill>
                          <a:latin typeface="Arial" panose="020B0604020202020204" charset="-122"/>
                        </a:rPr>
                        <a:t>-0.01%</a:t>
                      </a:r>
                      <a:endParaRPr lang="en-US" altLang="en-US" sz="900" b="0">
                        <a:solidFill>
                          <a:srgbClr val="000000"/>
                        </a:solidFill>
                        <a:latin typeface="Arial" panose="020B0604020202020204" charset="-122"/>
                      </a:endParaRPr>
                    </a:p>
                  </a:txBody>
                  <a:tcPr marL="12700" marR="12700" marT="12700" vert="horz" anchor="ctr" anchorCtr="0">
                    <a:lnL>
                      <a:noFill/>
                    </a:lnL>
                    <a:lnR w="6350" cap="flat" cmpd="sng">
                      <a:solidFill>
                        <a:srgbClr val="000000"/>
                      </a:solidFill>
                      <a:prstDash val="solid"/>
                      <a:headEnd type="none" w="med" len="med"/>
                      <a:tailEnd type="none" w="med" len="med"/>
                    </a:lnR>
                    <a:lnT cap="flat">
                      <a:noFill/>
                    </a:lnT>
                    <a:lnB cap="flat">
                      <a:noFill/>
                    </a:lnB>
                    <a:lnTlToBr>
                      <a:noFill/>
                    </a:lnTlToBr>
                    <a:lnBlToTr>
                      <a:noFill/>
                    </a:lnBlToTr>
                    <a:noFill/>
                  </a:tcPr>
                </a:tc>
                <a:tc>
                  <a:txBody>
                    <a:bodyPr/>
                    <a:p>
                      <a:pPr indent="0" algn="ctr">
                        <a:buNone/>
                      </a:pPr>
                      <a:r>
                        <a:rPr lang="en-US" sz="900" b="0">
                          <a:solidFill>
                            <a:srgbClr val="000000"/>
                          </a:solidFill>
                          <a:latin typeface="Arial" panose="020B0604020202020204" charset="-122"/>
                        </a:rPr>
                        <a:t>102.9%</a:t>
                      </a:r>
                      <a:endParaRPr lang="en-US" altLang="en-US" sz="900" b="0">
                        <a:solidFill>
                          <a:srgbClr val="000000"/>
                        </a:solidFill>
                        <a:latin typeface="Arial" panose="020B0604020202020204" charset="-122"/>
                      </a:endParaRPr>
                    </a:p>
                  </a:txBody>
                  <a:tcPr marL="12700" marR="12700" marT="12700" vert="horz" anchor="ctr" anchorCtr="0">
                    <a:lnL w="6350" cap="flat" cmpd="sng">
                      <a:solidFill>
                        <a:srgbClr val="000000"/>
                      </a:solidFill>
                      <a:prstDash val="solid"/>
                      <a:headEnd type="none" w="med" len="med"/>
                      <a:tailEnd type="none" w="med" len="med"/>
                    </a:lnL>
                    <a:lnR>
                      <a:noFill/>
                    </a:lnR>
                    <a:lnT cap="flat">
                      <a:noFill/>
                    </a:lnT>
                    <a:lnB cap="flat">
                      <a:noFill/>
                    </a:lnB>
                    <a:lnTlToBr>
                      <a:noFill/>
                    </a:lnTlToBr>
                    <a:lnBlToTr>
                      <a:noFill/>
                    </a:lnBlToTr>
                    <a:noFill/>
                  </a:tcPr>
                </a:tc>
                <a:tc>
                  <a:txBody>
                    <a:bodyPr/>
                    <a:p>
                      <a:pPr indent="0" algn="ctr">
                        <a:buNone/>
                      </a:pPr>
                      <a:r>
                        <a:rPr lang="en-US" sz="900" b="0">
                          <a:solidFill>
                            <a:srgbClr val="000000"/>
                          </a:solidFill>
                          <a:latin typeface="Arial" panose="020B0604020202020204" charset="-122"/>
                        </a:rPr>
                        <a:t>100.6%</a:t>
                      </a:r>
                      <a:endParaRPr lang="en-US" altLang="en-US" sz="900" b="0">
                        <a:solidFill>
                          <a:srgbClr val="000000"/>
                        </a:solidFill>
                        <a:latin typeface="Arial" panose="020B0604020202020204" charset="-122"/>
                      </a:endParaRPr>
                    </a:p>
                  </a:txBody>
                  <a:tcPr marL="12700" marR="12700" marT="12700" vert="horz" anchor="ctr" anchorCtr="0">
                    <a:lnL>
                      <a:noFill/>
                    </a:lnL>
                    <a:lnR w="6350" cap="flat" cmpd="sng">
                      <a:solidFill>
                        <a:srgbClr val="000000"/>
                      </a:solidFill>
                      <a:prstDash val="solid"/>
                      <a:headEnd type="none" w="med" len="med"/>
                      <a:tailEnd type="none" w="med" len="med"/>
                    </a:lnR>
                    <a:lnT cap="flat">
                      <a:noFill/>
                    </a:lnT>
                    <a:lnB cap="flat">
                      <a:noFill/>
                    </a:lnB>
                    <a:lnTlToBr>
                      <a:noFill/>
                    </a:lnTlToBr>
                    <a:lnBlToTr>
                      <a:noFill/>
                    </a:lnBlToTr>
                    <a:noFill/>
                  </a:tcPr>
                </a:tc>
                <a:tc>
                  <a:txBody>
                    <a:bodyPr/>
                    <a:p>
                      <a:pPr indent="0" algn="ctr">
                        <a:buNone/>
                      </a:pPr>
                      <a:r>
                        <a:rPr lang="en-US" sz="900" b="0">
                          <a:solidFill>
                            <a:srgbClr val="000000"/>
                          </a:solidFill>
                          <a:latin typeface="Arial" panose="020B0604020202020204" charset="-122"/>
                        </a:rPr>
                        <a:t>100.0%</a:t>
                      </a:r>
                      <a:endParaRPr lang="en-US" altLang="en-US" sz="900" b="0">
                        <a:solidFill>
                          <a:srgbClr val="000000"/>
                        </a:solidFill>
                        <a:latin typeface="Arial" panose="020B0604020202020204" charset="-122"/>
                      </a:endParaRPr>
                    </a:p>
                  </a:txBody>
                  <a:tcPr marL="12700" marR="12700" marT="12700" vert="horz" anchor="ctr" anchorCtr="0">
                    <a:lnL w="6350" cap="flat" cmpd="sng">
                      <a:solidFill>
                        <a:srgbClr val="000000"/>
                      </a:solidFill>
                      <a:prstDash val="solid"/>
                      <a:headEnd type="none" w="med" len="med"/>
                      <a:tailEnd type="none" w="med" len="med"/>
                    </a:lnL>
                    <a:lnR>
                      <a:noFill/>
                    </a:lnR>
                    <a:lnT cap="flat">
                      <a:noFill/>
                    </a:lnT>
                    <a:lnB cap="flat">
                      <a:noFill/>
                    </a:lnB>
                    <a:lnTlToBr>
                      <a:noFill/>
                    </a:lnTlToBr>
                    <a:lnBlToTr>
                      <a:noFill/>
                    </a:lnBlToTr>
                    <a:noFill/>
                  </a:tcPr>
                </a:tc>
                <a:tc>
                  <a:txBody>
                    <a:bodyPr/>
                    <a:p>
                      <a:pPr indent="0" algn="ctr">
                        <a:buNone/>
                      </a:pPr>
                      <a:r>
                        <a:rPr lang="en-US" sz="900" b="0">
                          <a:solidFill>
                            <a:srgbClr val="000000"/>
                          </a:solidFill>
                          <a:latin typeface="Arial" panose="020B0604020202020204" charset="-122"/>
                        </a:rPr>
                        <a:t>99.9%</a:t>
                      </a:r>
                      <a:endParaRPr lang="en-US" altLang="en-US" sz="900" b="0">
                        <a:solidFill>
                          <a:srgbClr val="000000"/>
                        </a:solidFill>
                        <a:latin typeface="Arial" panose="020B0604020202020204" charset="-122"/>
                      </a:endParaRPr>
                    </a:p>
                  </a:txBody>
                  <a:tcPr marL="12700" marR="12700" marT="12700" vert="horz" anchor="ctr" anchorCtr="0">
                    <a:lnL>
                      <a:noFill/>
                    </a:lnL>
                    <a:lnR w="12700" cap="flat" cmpd="sng">
                      <a:solidFill>
                        <a:srgbClr val="000000"/>
                      </a:solidFill>
                      <a:prstDash val="solid"/>
                      <a:headEnd type="none" w="med" len="med"/>
                      <a:tailEnd type="none" w="med" len="med"/>
                    </a:lnR>
                    <a:lnT cap="flat">
                      <a:noFill/>
                    </a:lnT>
                    <a:lnB cap="flat">
                      <a:noFill/>
                    </a:lnB>
                    <a:lnTlToBr>
                      <a:noFill/>
                    </a:lnTlToBr>
                    <a:lnBlToTr>
                      <a:noFill/>
                    </a:lnBlToTr>
                    <a:noFill/>
                  </a:tcPr>
                </a:tc>
              </a:tr>
              <a:tr h="254000">
                <a:tc>
                  <a:txBody>
                    <a:bodyPr/>
                    <a:p>
                      <a:pPr indent="0" algn="ctr">
                        <a:buNone/>
                      </a:pPr>
                      <a:r>
                        <a:rPr lang="en-US" sz="900" b="0">
                          <a:solidFill>
                            <a:srgbClr val="000000"/>
                          </a:solidFill>
                          <a:latin typeface="Arial" panose="020B0604020202020204" charset="-122"/>
                        </a:rPr>
                        <a:t>Class B</a:t>
                      </a:r>
                      <a:endParaRPr lang="en-US" altLang="en-US" sz="900" b="0">
                        <a:solidFill>
                          <a:srgbClr val="000000"/>
                        </a:solidFill>
                        <a:latin typeface="Arial" panose="020B0604020202020204" charset="-122"/>
                      </a:endParaRPr>
                    </a:p>
                  </a:txBody>
                  <a:tcPr marL="12700" marR="12700" marT="12700"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cap="flat">
                      <a:noFill/>
                    </a:lnT>
                    <a:lnB cap="flat">
                      <a:noFill/>
                    </a:lnB>
                    <a:lnTlToBr>
                      <a:noFill/>
                    </a:lnTlToBr>
                    <a:lnBlToTr>
                      <a:noFill/>
                    </a:lnBlToTr>
                    <a:noFill/>
                  </a:tcPr>
                </a:tc>
                <a:tc>
                  <a:txBody>
                    <a:bodyPr/>
                    <a:p>
                      <a:pPr indent="0" algn="ctr">
                        <a:buNone/>
                      </a:pPr>
                      <a:r>
                        <a:rPr lang="en-US" sz="900" b="0">
                          <a:solidFill>
                            <a:srgbClr val="000000"/>
                          </a:solidFill>
                          <a:latin typeface="Arial" panose="020B0604020202020204" charset="-122"/>
                        </a:rPr>
                        <a:t>-0.01%</a:t>
                      </a:r>
                      <a:endParaRPr lang="en-US" altLang="en-US" sz="900" b="0">
                        <a:solidFill>
                          <a:srgbClr val="000000"/>
                        </a:solidFill>
                        <a:latin typeface="Arial" panose="020B0604020202020204" charset="-122"/>
                      </a:endParaRPr>
                    </a:p>
                  </a:txBody>
                  <a:tcPr marL="12700" marR="12700" marT="12700" vert="horz" anchor="ctr" anchorCtr="0">
                    <a:lnL w="12700" cap="flat" cmpd="sng">
                      <a:solidFill>
                        <a:srgbClr val="000000"/>
                      </a:solidFill>
                      <a:prstDash val="solid"/>
                      <a:headEnd type="none" w="med" len="med"/>
                      <a:tailEnd type="none" w="med" len="med"/>
                    </a:lnL>
                    <a:lnR>
                      <a:noFill/>
                    </a:lnR>
                    <a:lnT cap="flat">
                      <a:noFill/>
                    </a:lnT>
                    <a:lnB cap="flat">
                      <a:noFill/>
                    </a:lnB>
                    <a:lnTlToBr>
                      <a:noFill/>
                    </a:lnTlToBr>
                    <a:lnBlToTr>
                      <a:noFill/>
                    </a:lnBlToTr>
                    <a:noFill/>
                  </a:tcPr>
                </a:tc>
                <a:tc>
                  <a:txBody>
                    <a:bodyPr/>
                    <a:p>
                      <a:pPr indent="0" algn="ctr">
                        <a:buNone/>
                      </a:pPr>
                      <a:r>
                        <a:rPr lang="en-US" sz="900" b="0">
                          <a:solidFill>
                            <a:srgbClr val="000000"/>
                          </a:solidFill>
                          <a:latin typeface="Arial" panose="020B0604020202020204" charset="-122"/>
                        </a:rPr>
                        <a:t>-0.04%</a:t>
                      </a:r>
                      <a:endParaRPr lang="en-US" altLang="en-US" sz="900" b="0">
                        <a:solidFill>
                          <a:srgbClr val="000000"/>
                        </a:solidFill>
                        <a:latin typeface="Arial" panose="020B0604020202020204" charset="-122"/>
                      </a:endParaRPr>
                    </a:p>
                  </a:txBody>
                  <a:tcPr marL="12700" marR="12700" marT="12700" vert="horz" anchor="ctr" anchorCtr="0">
                    <a:lnL>
                      <a:noFill/>
                    </a:lnL>
                    <a:lnR>
                      <a:noFill/>
                    </a:lnR>
                    <a:lnT cap="flat">
                      <a:noFill/>
                    </a:lnT>
                    <a:lnB cap="flat">
                      <a:noFill/>
                    </a:lnB>
                    <a:lnTlToBr>
                      <a:noFill/>
                    </a:lnTlToBr>
                    <a:lnBlToTr>
                      <a:noFill/>
                    </a:lnBlToTr>
                    <a:noFill/>
                  </a:tcPr>
                </a:tc>
                <a:tc>
                  <a:txBody>
                    <a:bodyPr/>
                    <a:p>
                      <a:pPr indent="0" algn="ctr">
                        <a:buNone/>
                      </a:pPr>
                      <a:r>
                        <a:rPr lang="en-US" sz="900" b="0">
                          <a:solidFill>
                            <a:srgbClr val="000000"/>
                          </a:solidFill>
                          <a:latin typeface="Arial" panose="020B0604020202020204" charset="-122"/>
                        </a:rPr>
                        <a:t>0.01%</a:t>
                      </a:r>
                      <a:endParaRPr lang="en-US" altLang="en-US" sz="900" b="0">
                        <a:solidFill>
                          <a:srgbClr val="000000"/>
                        </a:solidFill>
                        <a:latin typeface="Arial" panose="020B0604020202020204" charset="-122"/>
                      </a:endParaRPr>
                    </a:p>
                  </a:txBody>
                  <a:tcPr marL="12700" marR="12700" marT="12700" vert="horz" anchor="ctr" anchorCtr="0">
                    <a:lnL>
                      <a:noFill/>
                    </a:lnL>
                    <a:lnR w="6350" cap="flat" cmpd="sng">
                      <a:solidFill>
                        <a:srgbClr val="000000"/>
                      </a:solidFill>
                      <a:prstDash val="solid"/>
                      <a:headEnd type="none" w="med" len="med"/>
                      <a:tailEnd type="none" w="med" len="med"/>
                    </a:lnR>
                    <a:lnT cap="flat">
                      <a:noFill/>
                    </a:lnT>
                    <a:lnB cap="flat">
                      <a:noFill/>
                    </a:lnB>
                    <a:lnTlToBr>
                      <a:noFill/>
                    </a:lnTlToBr>
                    <a:lnBlToTr>
                      <a:noFill/>
                    </a:lnBlToTr>
                    <a:noFill/>
                  </a:tcPr>
                </a:tc>
                <a:tc>
                  <a:txBody>
                    <a:bodyPr/>
                    <a:p>
                      <a:pPr indent="0" algn="ctr">
                        <a:buNone/>
                      </a:pPr>
                      <a:r>
                        <a:rPr lang="en-US" sz="900" b="0">
                          <a:solidFill>
                            <a:srgbClr val="000000"/>
                          </a:solidFill>
                          <a:latin typeface="Arial" panose="020B0604020202020204" charset="-122"/>
                        </a:rPr>
                        <a:t>101.9%</a:t>
                      </a:r>
                      <a:endParaRPr lang="en-US" altLang="en-US" sz="900" b="0">
                        <a:solidFill>
                          <a:srgbClr val="000000"/>
                        </a:solidFill>
                        <a:latin typeface="Arial" panose="020B0604020202020204" charset="-122"/>
                      </a:endParaRPr>
                    </a:p>
                  </a:txBody>
                  <a:tcPr marL="12700" marR="12700" marT="12700" vert="horz" anchor="ctr" anchorCtr="0">
                    <a:lnL w="6350" cap="flat" cmpd="sng">
                      <a:solidFill>
                        <a:srgbClr val="000000"/>
                      </a:solidFill>
                      <a:prstDash val="solid"/>
                      <a:headEnd type="none" w="med" len="med"/>
                      <a:tailEnd type="none" w="med" len="med"/>
                    </a:lnL>
                    <a:lnR>
                      <a:noFill/>
                    </a:lnR>
                    <a:lnT cap="flat">
                      <a:noFill/>
                    </a:lnT>
                    <a:lnB cap="flat">
                      <a:noFill/>
                    </a:lnB>
                    <a:lnTlToBr>
                      <a:noFill/>
                    </a:lnTlToBr>
                    <a:lnBlToTr>
                      <a:noFill/>
                    </a:lnBlToTr>
                    <a:noFill/>
                  </a:tcPr>
                </a:tc>
                <a:tc>
                  <a:txBody>
                    <a:bodyPr/>
                    <a:p>
                      <a:pPr indent="0" algn="ctr">
                        <a:buNone/>
                      </a:pPr>
                      <a:r>
                        <a:rPr lang="en-US" sz="900" b="0">
                          <a:solidFill>
                            <a:srgbClr val="000000"/>
                          </a:solidFill>
                          <a:latin typeface="Arial" panose="020B0604020202020204" charset="-122"/>
                        </a:rPr>
                        <a:t>98.8%</a:t>
                      </a:r>
                      <a:endParaRPr lang="en-US" altLang="en-US" sz="900" b="0">
                        <a:solidFill>
                          <a:srgbClr val="000000"/>
                        </a:solidFill>
                        <a:latin typeface="Arial" panose="020B0604020202020204" charset="-122"/>
                      </a:endParaRPr>
                    </a:p>
                  </a:txBody>
                  <a:tcPr marL="12700" marR="12700" marT="12700" vert="horz" anchor="ctr" anchorCtr="0">
                    <a:lnL>
                      <a:noFill/>
                    </a:lnL>
                    <a:lnR w="6350" cap="flat" cmpd="sng">
                      <a:solidFill>
                        <a:srgbClr val="000000"/>
                      </a:solidFill>
                      <a:prstDash val="solid"/>
                      <a:headEnd type="none" w="med" len="med"/>
                      <a:tailEnd type="none" w="med" len="med"/>
                    </a:lnR>
                    <a:lnT cap="flat">
                      <a:noFill/>
                    </a:lnT>
                    <a:lnB cap="flat">
                      <a:noFill/>
                    </a:lnB>
                    <a:lnTlToBr>
                      <a:noFill/>
                    </a:lnTlToBr>
                    <a:lnBlToTr>
                      <a:noFill/>
                    </a:lnBlToTr>
                    <a:noFill/>
                  </a:tcPr>
                </a:tc>
                <a:tc>
                  <a:txBody>
                    <a:bodyPr/>
                    <a:p>
                      <a:pPr indent="0" algn="ctr">
                        <a:buNone/>
                      </a:pPr>
                      <a:r>
                        <a:rPr lang="en-US" sz="900" b="0">
                          <a:solidFill>
                            <a:srgbClr val="000000"/>
                          </a:solidFill>
                          <a:latin typeface="Arial" panose="020B0604020202020204" charset="-122"/>
                        </a:rPr>
                        <a:t>100.9%</a:t>
                      </a:r>
                      <a:endParaRPr lang="en-US" altLang="en-US" sz="900" b="0">
                        <a:solidFill>
                          <a:srgbClr val="000000"/>
                        </a:solidFill>
                        <a:latin typeface="Arial" panose="020B0604020202020204" charset="-122"/>
                      </a:endParaRPr>
                    </a:p>
                  </a:txBody>
                  <a:tcPr marL="12700" marR="12700" marT="12700" vert="horz" anchor="ctr" anchorCtr="0">
                    <a:lnL w="6350" cap="flat" cmpd="sng">
                      <a:solidFill>
                        <a:srgbClr val="000000"/>
                      </a:solidFill>
                      <a:prstDash val="solid"/>
                      <a:headEnd type="none" w="med" len="med"/>
                      <a:tailEnd type="none" w="med" len="med"/>
                    </a:lnL>
                    <a:lnR>
                      <a:noFill/>
                    </a:lnR>
                    <a:lnT cap="flat">
                      <a:noFill/>
                    </a:lnT>
                    <a:lnB cap="flat">
                      <a:noFill/>
                    </a:lnB>
                    <a:lnTlToBr>
                      <a:noFill/>
                    </a:lnTlToBr>
                    <a:lnBlToTr>
                      <a:noFill/>
                    </a:lnBlToTr>
                    <a:noFill/>
                  </a:tcPr>
                </a:tc>
                <a:tc>
                  <a:txBody>
                    <a:bodyPr/>
                    <a:p>
                      <a:pPr indent="0" algn="ctr">
                        <a:buNone/>
                      </a:pPr>
                      <a:r>
                        <a:rPr lang="en-US" sz="900" b="0">
                          <a:solidFill>
                            <a:srgbClr val="000000"/>
                          </a:solidFill>
                          <a:latin typeface="Arial" panose="020B0604020202020204" charset="-122"/>
                        </a:rPr>
                        <a:t>100.0%</a:t>
                      </a:r>
                      <a:endParaRPr lang="en-US" altLang="en-US" sz="900" b="0">
                        <a:solidFill>
                          <a:srgbClr val="000000"/>
                        </a:solidFill>
                        <a:latin typeface="Arial" panose="020B0604020202020204" charset="-122"/>
                      </a:endParaRPr>
                    </a:p>
                  </a:txBody>
                  <a:tcPr marL="12700" marR="12700" marT="12700" vert="horz" anchor="ctr" anchorCtr="0">
                    <a:lnL>
                      <a:noFill/>
                    </a:lnL>
                    <a:lnR w="12700" cap="flat" cmpd="sng">
                      <a:solidFill>
                        <a:srgbClr val="000000"/>
                      </a:solidFill>
                      <a:prstDash val="solid"/>
                      <a:headEnd type="none" w="med" len="med"/>
                      <a:tailEnd type="none" w="med" len="med"/>
                    </a:lnR>
                    <a:lnT cap="flat">
                      <a:noFill/>
                    </a:lnT>
                    <a:lnB cap="flat">
                      <a:noFill/>
                    </a:lnB>
                    <a:lnTlToBr>
                      <a:noFill/>
                    </a:lnTlToBr>
                    <a:lnBlToTr>
                      <a:noFill/>
                    </a:lnBlToTr>
                    <a:noFill/>
                  </a:tcPr>
                </a:tc>
              </a:tr>
              <a:tr h="254000">
                <a:tc>
                  <a:txBody>
                    <a:bodyPr/>
                    <a:p>
                      <a:pPr indent="0" algn="ctr">
                        <a:buNone/>
                      </a:pPr>
                      <a:r>
                        <a:rPr lang="en-US" sz="900" b="0">
                          <a:solidFill>
                            <a:srgbClr val="000000"/>
                          </a:solidFill>
                          <a:latin typeface="Arial" panose="020B0604020202020204" charset="-122"/>
                        </a:rPr>
                        <a:t>Class C</a:t>
                      </a:r>
                      <a:endParaRPr lang="en-US" altLang="en-US" sz="900" b="0">
                        <a:solidFill>
                          <a:srgbClr val="000000"/>
                        </a:solidFill>
                        <a:latin typeface="Arial" panose="020B0604020202020204" charset="-122"/>
                      </a:endParaRPr>
                    </a:p>
                  </a:txBody>
                  <a:tcPr marL="12700" marR="12700" marT="12700"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cap="flat">
                      <a:noFill/>
                    </a:lnT>
                    <a:lnB cap="flat">
                      <a:noFill/>
                    </a:lnB>
                    <a:lnTlToBr>
                      <a:noFill/>
                    </a:lnTlToBr>
                    <a:lnBlToTr>
                      <a:noFill/>
                    </a:lnBlToTr>
                    <a:noFill/>
                  </a:tcPr>
                </a:tc>
                <a:tc>
                  <a:txBody>
                    <a:bodyPr/>
                    <a:p>
                      <a:pPr indent="0" algn="ctr">
                        <a:buNone/>
                      </a:pPr>
                      <a:r>
                        <a:rPr lang="en-US" sz="900" b="0">
                          <a:solidFill>
                            <a:srgbClr val="000000"/>
                          </a:solidFill>
                          <a:latin typeface="Arial" panose="020B0604020202020204" charset="-122"/>
                        </a:rPr>
                        <a:t>-0.01%</a:t>
                      </a:r>
                      <a:endParaRPr lang="en-US" altLang="en-US" sz="900" b="0">
                        <a:solidFill>
                          <a:srgbClr val="000000"/>
                        </a:solidFill>
                        <a:latin typeface="Arial" panose="020B0604020202020204" charset="-122"/>
                      </a:endParaRPr>
                    </a:p>
                  </a:txBody>
                  <a:tcPr marL="12700" marR="12700" marT="12700" vert="horz" anchor="ctr" anchorCtr="0">
                    <a:lnL w="12700" cap="flat" cmpd="sng">
                      <a:solidFill>
                        <a:srgbClr val="000000"/>
                      </a:solidFill>
                      <a:prstDash val="solid"/>
                      <a:headEnd type="none" w="med" len="med"/>
                      <a:tailEnd type="none" w="med" len="med"/>
                    </a:lnL>
                    <a:lnR>
                      <a:noFill/>
                    </a:lnR>
                    <a:lnT cap="flat">
                      <a:noFill/>
                    </a:lnT>
                    <a:lnB cap="flat">
                      <a:noFill/>
                    </a:lnB>
                    <a:lnTlToBr>
                      <a:noFill/>
                    </a:lnTlToBr>
                    <a:lnBlToTr>
                      <a:noFill/>
                    </a:lnBlToTr>
                    <a:noFill/>
                  </a:tcPr>
                </a:tc>
                <a:tc>
                  <a:txBody>
                    <a:bodyPr/>
                    <a:p>
                      <a:pPr indent="0" algn="ctr">
                        <a:buNone/>
                      </a:pPr>
                      <a:r>
                        <a:rPr lang="en-US" sz="900" b="0">
                          <a:solidFill>
                            <a:srgbClr val="000000"/>
                          </a:solidFill>
                          <a:latin typeface="Arial" panose="020B0604020202020204" charset="-122"/>
                        </a:rPr>
                        <a:t>-0.12%</a:t>
                      </a:r>
                      <a:endParaRPr lang="en-US" altLang="en-US" sz="900" b="0">
                        <a:solidFill>
                          <a:srgbClr val="000000"/>
                        </a:solidFill>
                        <a:latin typeface="Arial" panose="020B0604020202020204" charset="-122"/>
                      </a:endParaRPr>
                    </a:p>
                  </a:txBody>
                  <a:tcPr marL="12700" marR="12700" marT="12700" vert="horz" anchor="ctr" anchorCtr="0">
                    <a:lnL>
                      <a:noFill/>
                    </a:lnL>
                    <a:lnR>
                      <a:noFill/>
                    </a:lnR>
                    <a:lnT cap="flat">
                      <a:noFill/>
                    </a:lnT>
                    <a:lnB cap="flat">
                      <a:noFill/>
                    </a:lnB>
                    <a:lnTlToBr>
                      <a:noFill/>
                    </a:lnTlToBr>
                    <a:lnBlToTr>
                      <a:noFill/>
                    </a:lnBlToTr>
                    <a:noFill/>
                  </a:tcPr>
                </a:tc>
                <a:tc>
                  <a:txBody>
                    <a:bodyPr/>
                    <a:p>
                      <a:pPr indent="0" algn="ctr">
                        <a:buNone/>
                      </a:pPr>
                      <a:r>
                        <a:rPr lang="en-US" sz="900" b="0">
                          <a:solidFill>
                            <a:srgbClr val="000000"/>
                          </a:solidFill>
                          <a:latin typeface="Arial" panose="020B0604020202020204" charset="-122"/>
                        </a:rPr>
                        <a:t>0.02%</a:t>
                      </a:r>
                      <a:endParaRPr lang="en-US" altLang="en-US" sz="900" b="0">
                        <a:solidFill>
                          <a:srgbClr val="000000"/>
                        </a:solidFill>
                        <a:latin typeface="Arial" panose="020B0604020202020204" charset="-122"/>
                      </a:endParaRPr>
                    </a:p>
                  </a:txBody>
                  <a:tcPr marL="12700" marR="12700" marT="12700" vert="horz" anchor="ctr" anchorCtr="0">
                    <a:lnL>
                      <a:noFill/>
                    </a:lnL>
                    <a:lnR w="6350" cap="flat" cmpd="sng">
                      <a:solidFill>
                        <a:srgbClr val="000000"/>
                      </a:solidFill>
                      <a:prstDash val="solid"/>
                      <a:headEnd type="none" w="med" len="med"/>
                      <a:tailEnd type="none" w="med" len="med"/>
                    </a:lnR>
                    <a:lnT cap="flat">
                      <a:noFill/>
                    </a:lnT>
                    <a:lnB cap="flat">
                      <a:noFill/>
                    </a:lnB>
                    <a:lnTlToBr>
                      <a:noFill/>
                    </a:lnTlToBr>
                    <a:lnBlToTr>
                      <a:noFill/>
                    </a:lnBlToTr>
                    <a:noFill/>
                  </a:tcPr>
                </a:tc>
                <a:tc>
                  <a:txBody>
                    <a:bodyPr/>
                    <a:p>
                      <a:pPr indent="0" algn="ctr">
                        <a:buNone/>
                      </a:pPr>
                      <a:r>
                        <a:rPr lang="en-US" sz="900" b="0">
                          <a:solidFill>
                            <a:srgbClr val="000000"/>
                          </a:solidFill>
                          <a:latin typeface="Arial" panose="020B0604020202020204" charset="-122"/>
                        </a:rPr>
                        <a:t>101.7%</a:t>
                      </a:r>
                      <a:endParaRPr lang="en-US" altLang="en-US" sz="900" b="0">
                        <a:solidFill>
                          <a:srgbClr val="000000"/>
                        </a:solidFill>
                        <a:latin typeface="Arial" panose="020B0604020202020204" charset="-122"/>
                      </a:endParaRPr>
                    </a:p>
                  </a:txBody>
                  <a:tcPr marL="12700" marR="12700" marT="12700" vert="horz" anchor="ctr" anchorCtr="0">
                    <a:lnL w="6350" cap="flat" cmpd="sng">
                      <a:solidFill>
                        <a:srgbClr val="000000"/>
                      </a:solidFill>
                      <a:prstDash val="solid"/>
                      <a:headEnd type="none" w="med" len="med"/>
                      <a:tailEnd type="none" w="med" len="med"/>
                    </a:lnL>
                    <a:lnR>
                      <a:noFill/>
                    </a:lnR>
                    <a:lnT cap="flat">
                      <a:noFill/>
                    </a:lnT>
                    <a:lnB cap="flat">
                      <a:noFill/>
                    </a:lnB>
                    <a:lnTlToBr>
                      <a:noFill/>
                    </a:lnTlToBr>
                    <a:lnBlToTr>
                      <a:noFill/>
                    </a:lnBlToTr>
                    <a:noFill/>
                  </a:tcPr>
                </a:tc>
                <a:tc>
                  <a:txBody>
                    <a:bodyPr/>
                    <a:p>
                      <a:pPr indent="0" algn="ctr">
                        <a:buNone/>
                      </a:pPr>
                      <a:r>
                        <a:rPr lang="en-US" sz="900" b="0">
                          <a:solidFill>
                            <a:srgbClr val="000000"/>
                          </a:solidFill>
                          <a:latin typeface="Arial" panose="020B0604020202020204" charset="-122"/>
                        </a:rPr>
                        <a:t>100.1%</a:t>
                      </a:r>
                      <a:endParaRPr lang="en-US" altLang="en-US" sz="900" b="0">
                        <a:solidFill>
                          <a:srgbClr val="000000"/>
                        </a:solidFill>
                        <a:latin typeface="Arial" panose="020B0604020202020204" charset="-122"/>
                      </a:endParaRPr>
                    </a:p>
                  </a:txBody>
                  <a:tcPr marL="12700" marR="12700" marT="12700" vert="horz" anchor="ctr" anchorCtr="0">
                    <a:lnL>
                      <a:noFill/>
                    </a:lnL>
                    <a:lnR w="6350" cap="flat" cmpd="sng">
                      <a:solidFill>
                        <a:srgbClr val="000000"/>
                      </a:solidFill>
                      <a:prstDash val="solid"/>
                      <a:headEnd type="none" w="med" len="med"/>
                      <a:tailEnd type="none" w="med" len="med"/>
                    </a:lnR>
                    <a:lnT cap="flat">
                      <a:noFill/>
                    </a:lnT>
                    <a:lnB cap="flat">
                      <a:noFill/>
                    </a:lnB>
                    <a:lnTlToBr>
                      <a:noFill/>
                    </a:lnTlToBr>
                    <a:lnBlToTr>
                      <a:noFill/>
                    </a:lnBlToTr>
                    <a:noFill/>
                  </a:tcPr>
                </a:tc>
                <a:tc>
                  <a:txBody>
                    <a:bodyPr/>
                    <a:p>
                      <a:pPr indent="0" algn="ctr">
                        <a:buNone/>
                      </a:pPr>
                      <a:r>
                        <a:rPr lang="en-US" sz="900" b="0">
                          <a:solidFill>
                            <a:srgbClr val="000000"/>
                          </a:solidFill>
                          <a:latin typeface="Arial" panose="020B0604020202020204" charset="-122"/>
                        </a:rPr>
                        <a:t>99.6%</a:t>
                      </a:r>
                      <a:endParaRPr lang="en-US" altLang="en-US" sz="900" b="0">
                        <a:solidFill>
                          <a:srgbClr val="000000"/>
                        </a:solidFill>
                        <a:latin typeface="Arial" panose="020B0604020202020204" charset="-122"/>
                      </a:endParaRPr>
                    </a:p>
                  </a:txBody>
                  <a:tcPr marL="12700" marR="12700" marT="12700" vert="horz" anchor="ctr" anchorCtr="0">
                    <a:lnL w="6350" cap="flat" cmpd="sng">
                      <a:solidFill>
                        <a:srgbClr val="000000"/>
                      </a:solidFill>
                      <a:prstDash val="solid"/>
                      <a:headEnd type="none" w="med" len="med"/>
                      <a:tailEnd type="none" w="med" len="med"/>
                    </a:lnL>
                    <a:lnR>
                      <a:noFill/>
                    </a:lnR>
                    <a:lnT cap="flat">
                      <a:noFill/>
                    </a:lnT>
                    <a:lnB cap="flat">
                      <a:noFill/>
                    </a:lnB>
                    <a:lnTlToBr>
                      <a:noFill/>
                    </a:lnTlToBr>
                    <a:lnBlToTr>
                      <a:noFill/>
                    </a:lnBlToTr>
                    <a:noFill/>
                  </a:tcPr>
                </a:tc>
                <a:tc>
                  <a:txBody>
                    <a:bodyPr/>
                    <a:p>
                      <a:pPr indent="0" algn="ctr">
                        <a:buNone/>
                      </a:pPr>
                      <a:r>
                        <a:rPr lang="en-US" sz="900" b="0">
                          <a:solidFill>
                            <a:srgbClr val="000000"/>
                          </a:solidFill>
                          <a:latin typeface="Arial" panose="020B0604020202020204" charset="-122"/>
                        </a:rPr>
                        <a:t>100.0%</a:t>
                      </a:r>
                      <a:endParaRPr lang="en-US" altLang="en-US" sz="900" b="0">
                        <a:solidFill>
                          <a:srgbClr val="000000"/>
                        </a:solidFill>
                        <a:latin typeface="Arial" panose="020B0604020202020204" charset="-122"/>
                      </a:endParaRPr>
                    </a:p>
                  </a:txBody>
                  <a:tcPr marL="12700" marR="12700" marT="12700" vert="horz" anchor="ctr" anchorCtr="0">
                    <a:lnL>
                      <a:noFill/>
                    </a:lnL>
                    <a:lnR w="12700" cap="flat" cmpd="sng">
                      <a:solidFill>
                        <a:srgbClr val="000000"/>
                      </a:solidFill>
                      <a:prstDash val="solid"/>
                      <a:headEnd type="none" w="med" len="med"/>
                      <a:tailEnd type="none" w="med" len="med"/>
                    </a:lnR>
                    <a:lnT cap="flat">
                      <a:noFill/>
                    </a:lnT>
                    <a:lnB cap="flat">
                      <a:noFill/>
                    </a:lnB>
                    <a:lnTlToBr>
                      <a:noFill/>
                    </a:lnTlToBr>
                    <a:lnBlToTr>
                      <a:noFill/>
                    </a:lnBlToTr>
                    <a:noFill/>
                  </a:tcPr>
                </a:tc>
              </a:tr>
              <a:tr h="254000">
                <a:tc>
                  <a:txBody>
                    <a:bodyPr/>
                    <a:p>
                      <a:pPr indent="0" algn="ctr">
                        <a:buNone/>
                      </a:pPr>
                      <a:r>
                        <a:rPr lang="en-US" sz="900" b="0">
                          <a:solidFill>
                            <a:srgbClr val="000000"/>
                          </a:solidFill>
                          <a:latin typeface="Arial" panose="020B0604020202020204" charset="-122"/>
                        </a:rPr>
                        <a:t>Class E</a:t>
                      </a:r>
                      <a:endParaRPr lang="en-US" altLang="en-US" sz="900" b="0">
                        <a:solidFill>
                          <a:srgbClr val="000000"/>
                        </a:solidFill>
                        <a:latin typeface="Arial" panose="020B0604020202020204" charset="-122"/>
                      </a:endParaRPr>
                    </a:p>
                  </a:txBody>
                  <a:tcPr marL="12700" marR="12700" marT="12700"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cap="flat">
                      <a:noFill/>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Arial" panose="020B0604020202020204" charset="-122"/>
                        </a:rPr>
                        <a:t>-0.03%</a:t>
                      </a:r>
                      <a:endParaRPr lang="en-US" altLang="en-US" sz="900" b="0">
                        <a:solidFill>
                          <a:srgbClr val="000000"/>
                        </a:solidFill>
                        <a:latin typeface="Arial" panose="020B0604020202020204" charset="-122"/>
                      </a:endParaRPr>
                    </a:p>
                  </a:txBody>
                  <a:tcPr marL="12700" marR="12700" marT="12700" vert="horz" anchor="ctr" anchorCtr="0">
                    <a:lnL w="12700" cap="flat" cmpd="sng">
                      <a:solidFill>
                        <a:srgbClr val="000000"/>
                      </a:solidFill>
                      <a:prstDash val="solid"/>
                      <a:headEnd type="none" w="med" len="med"/>
                      <a:tailEnd type="none" w="med" len="med"/>
                    </a:lnL>
                    <a:lnR>
                      <a:noFill/>
                    </a:lnR>
                    <a:lnT cap="flat">
                      <a:noFill/>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Arial" panose="020B0604020202020204" charset="-122"/>
                        </a:rPr>
                        <a:t>-0.09%</a:t>
                      </a:r>
                      <a:endParaRPr lang="en-US" altLang="en-US" sz="900" b="0">
                        <a:solidFill>
                          <a:srgbClr val="000000"/>
                        </a:solidFill>
                        <a:latin typeface="Arial" panose="020B0604020202020204" charset="-122"/>
                      </a:endParaRPr>
                    </a:p>
                  </a:txBody>
                  <a:tcPr marL="12700" marR="12700" marT="12700" vert="horz" anchor="ctr" anchorCtr="0">
                    <a:lnL>
                      <a:noFill/>
                    </a:lnL>
                    <a:lnR>
                      <a:noFill/>
                    </a:lnR>
                    <a:lnT cap="flat">
                      <a:noFill/>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Arial" panose="020B0604020202020204" charset="-122"/>
                        </a:rPr>
                        <a:t>-0.08%</a:t>
                      </a:r>
                      <a:endParaRPr lang="en-US" altLang="en-US" sz="900" b="0">
                        <a:solidFill>
                          <a:srgbClr val="000000"/>
                        </a:solidFill>
                        <a:latin typeface="Arial" panose="020B0604020202020204" charset="-122"/>
                      </a:endParaRPr>
                    </a:p>
                  </a:txBody>
                  <a:tcPr marL="12700" marR="12700" marT="12700" vert="horz" anchor="ctr" anchorCtr="0">
                    <a:lnL>
                      <a:noFill/>
                    </a:lnL>
                    <a:lnR w="6350" cap="flat" cmpd="sng">
                      <a:solidFill>
                        <a:srgbClr val="000000"/>
                      </a:solidFill>
                      <a:prstDash val="solid"/>
                      <a:headEnd type="none" w="med" len="med"/>
                      <a:tailEnd type="none" w="med" len="med"/>
                    </a:lnR>
                    <a:lnT cap="flat">
                      <a:noFill/>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Arial" panose="020B0604020202020204" charset="-122"/>
                        </a:rPr>
                        <a:t>102.0%</a:t>
                      </a:r>
                      <a:endParaRPr lang="en-US" altLang="en-US" sz="900" b="0">
                        <a:solidFill>
                          <a:srgbClr val="000000"/>
                        </a:solidFill>
                        <a:latin typeface="Arial" panose="020B0604020202020204" charset="-122"/>
                      </a:endParaRPr>
                    </a:p>
                  </a:txBody>
                  <a:tcPr marL="12700" marR="12700" marT="12700" vert="horz" anchor="ctr" anchorCtr="0">
                    <a:lnL w="6350" cap="flat" cmpd="sng">
                      <a:solidFill>
                        <a:srgbClr val="000000"/>
                      </a:solidFill>
                      <a:prstDash val="solid"/>
                      <a:headEnd type="none" w="med" len="med"/>
                      <a:tailEnd type="none" w="med" len="med"/>
                    </a:lnL>
                    <a:lnR>
                      <a:noFill/>
                    </a:lnR>
                    <a:lnT cap="flat">
                      <a:noFill/>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Arial" panose="020B0604020202020204" charset="-122"/>
                        </a:rPr>
                        <a:t>99.6%</a:t>
                      </a:r>
                      <a:endParaRPr lang="en-US" altLang="en-US" sz="900" b="0">
                        <a:solidFill>
                          <a:srgbClr val="000000"/>
                        </a:solidFill>
                        <a:latin typeface="Arial" panose="020B0604020202020204" charset="-122"/>
                      </a:endParaRPr>
                    </a:p>
                  </a:txBody>
                  <a:tcPr marL="12700" marR="12700" marT="12700" vert="horz" anchor="ctr" anchorCtr="0">
                    <a:lnL>
                      <a:noFill/>
                    </a:lnL>
                    <a:lnR w="6350" cap="flat" cmpd="sng">
                      <a:solidFill>
                        <a:srgbClr val="000000"/>
                      </a:solidFill>
                      <a:prstDash val="solid"/>
                      <a:headEnd type="none" w="med" len="med"/>
                      <a:tailEnd type="none" w="med" len="med"/>
                    </a:lnR>
                    <a:lnT cap="flat">
                      <a:noFill/>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Arial" panose="020B0604020202020204" charset="-122"/>
                        </a:rPr>
                        <a:t>102.0%</a:t>
                      </a:r>
                      <a:endParaRPr lang="en-US" altLang="en-US" sz="900" b="0">
                        <a:solidFill>
                          <a:srgbClr val="000000"/>
                        </a:solidFill>
                        <a:latin typeface="Arial" panose="020B0604020202020204" charset="-122"/>
                      </a:endParaRPr>
                    </a:p>
                  </a:txBody>
                  <a:tcPr marL="12700" marR="12700" marT="12700" vert="horz" anchor="ctr" anchorCtr="0">
                    <a:lnL w="6350" cap="flat" cmpd="sng">
                      <a:solidFill>
                        <a:srgbClr val="000000"/>
                      </a:solidFill>
                      <a:prstDash val="solid"/>
                      <a:headEnd type="none" w="med" len="med"/>
                      <a:tailEnd type="none" w="med" len="med"/>
                    </a:lnL>
                    <a:lnR>
                      <a:noFill/>
                    </a:lnR>
                    <a:lnT cap="flat">
                      <a:noFill/>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Arial" panose="020B0604020202020204" charset="-122"/>
                        </a:rPr>
                        <a:t>100.0%</a:t>
                      </a:r>
                      <a:endParaRPr lang="en-US" altLang="en-US" sz="900" b="0">
                        <a:solidFill>
                          <a:srgbClr val="000000"/>
                        </a:solidFill>
                        <a:latin typeface="Arial" panose="020B0604020202020204" charset="-122"/>
                      </a:endParaRPr>
                    </a:p>
                  </a:txBody>
                  <a:tcPr marL="12700" marR="12700" marT="12700" vert="horz" anchor="ctr" anchorCtr="0">
                    <a:lnL>
                      <a:noFill/>
                    </a:lnL>
                    <a:lnR w="12700" cap="flat" cmpd="sng">
                      <a:solidFill>
                        <a:srgbClr val="000000"/>
                      </a:solidFill>
                      <a:prstDash val="solid"/>
                      <a:headEnd type="none" w="med" len="med"/>
                      <a:tailEnd type="none" w="med" len="med"/>
                    </a:lnR>
                    <a:lnT cap="flat">
                      <a:noFill/>
                    </a:lnT>
                    <a:lnB w="12700" cap="flat" cmpd="sng">
                      <a:solidFill>
                        <a:srgbClr val="000000"/>
                      </a:solidFill>
                      <a:prstDash val="solid"/>
                      <a:headEnd type="none" w="med" len="med"/>
                      <a:tailEnd type="none" w="med" len="med"/>
                    </a:lnB>
                    <a:lnTlToBr>
                      <a:noFill/>
                    </a:lnTlToBr>
                    <a:lnBlToTr>
                      <a:noFill/>
                    </a:lnBlToTr>
                    <a:noFill/>
                  </a:tcPr>
                </a:tc>
              </a:tr>
              <a:tr h="254000">
                <a:tc>
                  <a:txBody>
                    <a:bodyPr/>
                    <a:p>
                      <a:pPr indent="0" algn="ctr">
                        <a:buNone/>
                      </a:pPr>
                      <a:r>
                        <a:rPr lang="en-US" sz="900" b="1">
                          <a:solidFill>
                            <a:srgbClr val="000000"/>
                          </a:solidFill>
                          <a:latin typeface="Arial" panose="020B0604020202020204" charset="-122"/>
                        </a:rPr>
                        <a:t>Overall </a:t>
                      </a:r>
                      <a:endParaRPr lang="en-US" altLang="en-US" sz="900" b="1">
                        <a:solidFill>
                          <a:srgbClr val="000000"/>
                        </a:solidFill>
                        <a:latin typeface="Arial" panose="020B0604020202020204" charset="-122"/>
                      </a:endParaRPr>
                    </a:p>
                  </a:txBody>
                  <a:tcPr marL="12700" marR="12700" marT="12700"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Arial" panose="020B0604020202020204" charset="-122"/>
                        </a:rPr>
                        <a:t>-0.02%</a:t>
                      </a:r>
                      <a:endParaRPr lang="en-US" altLang="en-US" sz="900" b="0">
                        <a:solidFill>
                          <a:srgbClr val="000000"/>
                        </a:solidFill>
                        <a:latin typeface="Arial" panose="020B0604020202020204" charset="-122"/>
                      </a:endParaRPr>
                    </a:p>
                  </a:txBody>
                  <a:tcPr marL="12700" marR="12700" marT="12700" vert="horz" anchor="ctr" anchorCtr="0">
                    <a:lnL w="12700" cap="flat" cmpd="sng">
                      <a:solidFill>
                        <a:srgbClr val="000000"/>
                      </a:solidFill>
                      <a:prstDash val="solid"/>
                      <a:headEnd type="none" w="med" len="med"/>
                      <a:tailEnd type="none" w="med" len="med"/>
                    </a:lnL>
                    <a:lnR>
                      <a:noFill/>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Arial" panose="020B0604020202020204" charset="-122"/>
                        </a:rPr>
                        <a:t>-0.06%</a:t>
                      </a:r>
                      <a:endParaRPr lang="en-US" altLang="en-US" sz="900" b="0">
                        <a:solidFill>
                          <a:srgbClr val="000000"/>
                        </a:solidFill>
                        <a:latin typeface="Arial" panose="020B0604020202020204" charset="-122"/>
                      </a:endParaRPr>
                    </a:p>
                  </a:txBody>
                  <a:tcPr marL="12700" marR="12700" marT="12700" vert="horz" anchor="ctr" anchorCtr="0">
                    <a:lnL>
                      <a:noFill/>
                    </a:lnL>
                    <a:lnR>
                      <a:noFill/>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Arial" panose="020B0604020202020204" charset="-122"/>
                        </a:rPr>
                        <a:t>0.01%</a:t>
                      </a:r>
                      <a:endParaRPr lang="en-US" altLang="en-US" sz="900" b="0">
                        <a:solidFill>
                          <a:srgbClr val="000000"/>
                        </a:solidFill>
                        <a:latin typeface="Arial" panose="020B0604020202020204" charset="-122"/>
                      </a:endParaRPr>
                    </a:p>
                  </a:txBody>
                  <a:tcPr marL="12700" marR="12700" marT="12700" vert="horz" anchor="ctr" anchorCtr="0">
                    <a:lnL>
                      <a:noFill/>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Arial" panose="020B0604020202020204" charset="-122"/>
                        </a:rPr>
                        <a:t>101.9%</a:t>
                      </a:r>
                      <a:endParaRPr lang="en-US" altLang="en-US" sz="900" b="0">
                        <a:solidFill>
                          <a:srgbClr val="000000"/>
                        </a:solidFill>
                        <a:latin typeface="Arial" panose="020B0604020202020204" charset="-122"/>
                      </a:endParaRPr>
                    </a:p>
                  </a:txBody>
                  <a:tcPr marL="12700" marR="12700" marT="12700" vert="horz" anchor="ctr" anchorCtr="0">
                    <a:lnL w="6350" cap="flat" cmpd="sng">
                      <a:solidFill>
                        <a:srgbClr val="000000"/>
                      </a:solidFill>
                      <a:prstDash val="solid"/>
                      <a:headEnd type="none" w="med" len="med"/>
                      <a:tailEnd type="none" w="med" len="med"/>
                    </a:lnL>
                    <a:lnR>
                      <a:noFill/>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Arial" panose="020B0604020202020204" charset="-122"/>
                        </a:rPr>
                        <a:t>99.7%</a:t>
                      </a:r>
                      <a:endParaRPr lang="en-US" altLang="en-US" sz="900" b="0">
                        <a:solidFill>
                          <a:srgbClr val="000000"/>
                        </a:solidFill>
                        <a:latin typeface="Arial" panose="020B0604020202020204" charset="-122"/>
                      </a:endParaRPr>
                    </a:p>
                  </a:txBody>
                  <a:tcPr marL="12700" marR="12700" marT="12700" vert="horz" anchor="ctr" anchorCtr="0">
                    <a:lnL>
                      <a:noFill/>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Arial" panose="020B0604020202020204" charset="-122"/>
                        </a:rPr>
                        <a:t>100.5%</a:t>
                      </a:r>
                      <a:endParaRPr lang="en-US" altLang="en-US" sz="900" b="0">
                        <a:solidFill>
                          <a:srgbClr val="000000"/>
                        </a:solidFill>
                        <a:latin typeface="Arial" panose="020B0604020202020204" charset="-122"/>
                      </a:endParaRPr>
                    </a:p>
                  </a:txBody>
                  <a:tcPr marL="12700" marR="12700" marT="12700" vert="horz" anchor="ctr" anchorCtr="0">
                    <a:lnL w="6350" cap="flat" cmpd="sng">
                      <a:solidFill>
                        <a:srgbClr val="000000"/>
                      </a:solidFill>
                      <a:prstDash val="solid"/>
                      <a:headEnd type="none" w="med" len="med"/>
                      <a:tailEnd type="none" w="med" len="med"/>
                    </a:lnL>
                    <a:lnR>
                      <a:noFill/>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Arial" panose="020B0604020202020204" charset="-122"/>
                        </a:rPr>
                        <a:t>100.0%</a:t>
                      </a:r>
                      <a:endParaRPr lang="en-US" altLang="en-US" sz="900" b="0">
                        <a:solidFill>
                          <a:srgbClr val="000000"/>
                        </a:solidFill>
                        <a:latin typeface="Arial" panose="020B0604020202020204" charset="-122"/>
                      </a:endParaRPr>
                    </a:p>
                  </a:txBody>
                  <a:tcPr marL="12700" marR="12700" marT="12700" vert="horz" anchor="ctr" anchorCtr="0">
                    <a:lnL>
                      <a:noFill/>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254000">
                <a:tc>
                  <a:txBody>
                    <a:bodyPr/>
                    <a:p>
                      <a:pPr indent="0" algn="ctr">
                        <a:buNone/>
                      </a:pPr>
                      <a:r>
                        <a:rPr lang="en-US" sz="900" b="0">
                          <a:solidFill>
                            <a:srgbClr val="000000"/>
                          </a:solidFill>
                          <a:latin typeface="Arial" panose="020B0604020202020204" charset="-122"/>
                        </a:rPr>
                        <a:t>Class D</a:t>
                      </a:r>
                      <a:endParaRPr lang="en-US" altLang="en-US" sz="900" b="0">
                        <a:solidFill>
                          <a:srgbClr val="000000"/>
                        </a:solidFill>
                        <a:latin typeface="Arial" panose="020B0604020202020204" charset="-122"/>
                      </a:endParaRPr>
                    </a:p>
                  </a:txBody>
                  <a:tcPr marL="12700" marR="12700" marT="12700"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cap="flat">
                      <a:noFill/>
                    </a:lnB>
                    <a:lnTlToBr>
                      <a:noFill/>
                    </a:lnTlToBr>
                    <a:lnBlToTr>
                      <a:noFill/>
                    </a:lnBlToTr>
                    <a:noFill/>
                  </a:tcPr>
                </a:tc>
                <a:tc>
                  <a:txBody>
                    <a:bodyPr/>
                    <a:p>
                      <a:pPr indent="0" algn="ctr">
                        <a:buNone/>
                      </a:pPr>
                      <a:r>
                        <a:rPr lang="en-US" sz="900" b="0">
                          <a:solidFill>
                            <a:srgbClr val="000000"/>
                          </a:solidFill>
                          <a:latin typeface="Arial" panose="020B0604020202020204" charset="-122"/>
                        </a:rPr>
                        <a:t>0.00%</a:t>
                      </a:r>
                      <a:endParaRPr lang="en-US" altLang="en-US" sz="900" b="0">
                        <a:solidFill>
                          <a:srgbClr val="000000"/>
                        </a:solidFill>
                        <a:latin typeface="Arial" panose="020B0604020202020204" charset="-122"/>
                      </a:endParaRPr>
                    </a:p>
                  </a:txBody>
                  <a:tcPr marL="12700" marR="12700" marT="12700" vert="horz" anchor="ctr" anchorCtr="0">
                    <a:lnL w="12700" cap="flat" cmpd="sng">
                      <a:solidFill>
                        <a:srgbClr val="000000"/>
                      </a:solidFill>
                      <a:prstDash val="solid"/>
                      <a:headEnd type="none" w="med" len="med"/>
                      <a:tailEnd type="none" w="med" len="med"/>
                    </a:lnL>
                    <a:lnR>
                      <a:noFill/>
                    </a:lnR>
                    <a:lnT w="12700" cap="flat" cmpd="sng">
                      <a:solidFill>
                        <a:srgbClr val="000000"/>
                      </a:solidFill>
                      <a:prstDash val="solid"/>
                      <a:headEnd type="none" w="med" len="med"/>
                      <a:tailEnd type="none" w="med" len="med"/>
                    </a:lnT>
                    <a:lnB cap="flat">
                      <a:noFill/>
                    </a:lnB>
                    <a:lnTlToBr>
                      <a:noFill/>
                    </a:lnTlToBr>
                    <a:lnBlToTr>
                      <a:noFill/>
                    </a:lnBlToTr>
                    <a:noFill/>
                  </a:tcPr>
                </a:tc>
                <a:tc>
                  <a:txBody>
                    <a:bodyPr/>
                    <a:p>
                      <a:pPr indent="0" algn="ctr">
                        <a:buNone/>
                      </a:pPr>
                      <a:r>
                        <a:rPr lang="en-US" sz="900" b="0">
                          <a:solidFill>
                            <a:srgbClr val="000000"/>
                          </a:solidFill>
                          <a:latin typeface="Arial" panose="020B0604020202020204" charset="-122"/>
                        </a:rPr>
                        <a:t>0.03%</a:t>
                      </a:r>
                      <a:endParaRPr lang="en-US" altLang="en-US" sz="900" b="0">
                        <a:solidFill>
                          <a:srgbClr val="000000"/>
                        </a:solidFill>
                        <a:latin typeface="Arial" panose="020B0604020202020204" charset="-122"/>
                      </a:endParaRPr>
                    </a:p>
                  </a:txBody>
                  <a:tcPr marL="12700" marR="12700" marT="12700" vert="horz" anchor="ctr" anchorCtr="0">
                    <a:lnL>
                      <a:noFill/>
                    </a:lnL>
                    <a:lnR>
                      <a:noFill/>
                    </a:lnR>
                    <a:lnT w="12700" cap="flat" cmpd="sng">
                      <a:solidFill>
                        <a:srgbClr val="000000"/>
                      </a:solidFill>
                      <a:prstDash val="solid"/>
                      <a:headEnd type="none" w="med" len="med"/>
                      <a:tailEnd type="none" w="med" len="med"/>
                    </a:lnT>
                    <a:lnB cap="flat">
                      <a:noFill/>
                    </a:lnB>
                    <a:lnTlToBr>
                      <a:noFill/>
                    </a:lnTlToBr>
                    <a:lnBlToTr>
                      <a:noFill/>
                    </a:lnBlToTr>
                    <a:noFill/>
                  </a:tcPr>
                </a:tc>
                <a:tc>
                  <a:txBody>
                    <a:bodyPr/>
                    <a:p>
                      <a:pPr indent="0" algn="ctr">
                        <a:buNone/>
                      </a:pPr>
                      <a:r>
                        <a:rPr lang="en-US" sz="900" b="0">
                          <a:solidFill>
                            <a:srgbClr val="000000"/>
                          </a:solidFill>
                          <a:latin typeface="Arial" panose="020B0604020202020204" charset="-122"/>
                        </a:rPr>
                        <a:t>-0.10%</a:t>
                      </a:r>
                      <a:endParaRPr lang="en-US" altLang="en-US" sz="900" b="0">
                        <a:solidFill>
                          <a:srgbClr val="000000"/>
                        </a:solidFill>
                        <a:latin typeface="Arial" panose="020B0604020202020204" charset="-122"/>
                      </a:endParaRPr>
                    </a:p>
                  </a:txBody>
                  <a:tcPr marL="12700" marR="12700" marT="12700" vert="horz" anchor="ctr" anchorCtr="0">
                    <a:lnL>
                      <a:noFill/>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cap="flat">
                      <a:noFill/>
                    </a:lnB>
                    <a:lnTlToBr>
                      <a:noFill/>
                    </a:lnTlToBr>
                    <a:lnBlToTr>
                      <a:noFill/>
                    </a:lnBlToTr>
                    <a:noFill/>
                  </a:tcPr>
                </a:tc>
                <a:tc>
                  <a:txBody>
                    <a:bodyPr/>
                    <a:p>
                      <a:pPr indent="0" algn="ctr">
                        <a:buNone/>
                      </a:pPr>
                      <a:r>
                        <a:rPr lang="en-US" sz="900" b="0">
                          <a:solidFill>
                            <a:srgbClr val="000000"/>
                          </a:solidFill>
                          <a:latin typeface="Arial" panose="020B0604020202020204" charset="-122"/>
                        </a:rPr>
                        <a:t>102.1%</a:t>
                      </a:r>
                      <a:endParaRPr lang="en-US" altLang="en-US" sz="900" b="0">
                        <a:solidFill>
                          <a:srgbClr val="000000"/>
                        </a:solidFill>
                        <a:latin typeface="Arial" panose="020B0604020202020204" charset="-122"/>
                      </a:endParaRPr>
                    </a:p>
                  </a:txBody>
                  <a:tcPr marL="12700" marR="12700" marT="12700" vert="horz" anchor="ctr" anchorCtr="0">
                    <a:lnL w="6350" cap="flat" cmpd="sng">
                      <a:solidFill>
                        <a:srgbClr val="000000"/>
                      </a:solidFill>
                      <a:prstDash val="solid"/>
                      <a:headEnd type="none" w="med" len="med"/>
                      <a:tailEnd type="none" w="med" len="med"/>
                    </a:lnL>
                    <a:lnR>
                      <a:noFill/>
                    </a:lnR>
                    <a:lnT w="12700" cap="flat" cmpd="sng">
                      <a:solidFill>
                        <a:srgbClr val="000000"/>
                      </a:solidFill>
                      <a:prstDash val="solid"/>
                      <a:headEnd type="none" w="med" len="med"/>
                      <a:tailEnd type="none" w="med" len="med"/>
                    </a:lnT>
                    <a:lnB cap="flat">
                      <a:noFill/>
                    </a:lnB>
                    <a:lnTlToBr>
                      <a:noFill/>
                    </a:lnTlToBr>
                    <a:lnBlToTr>
                      <a:noFill/>
                    </a:lnBlToTr>
                    <a:noFill/>
                  </a:tcPr>
                </a:tc>
                <a:tc>
                  <a:txBody>
                    <a:bodyPr/>
                    <a:p>
                      <a:pPr indent="0" algn="ctr">
                        <a:buNone/>
                      </a:pPr>
                      <a:r>
                        <a:rPr lang="en-US" sz="900" b="0">
                          <a:solidFill>
                            <a:srgbClr val="000000"/>
                          </a:solidFill>
                          <a:latin typeface="Arial" panose="020B0604020202020204" charset="-122"/>
                        </a:rPr>
                        <a:t>98.9%</a:t>
                      </a:r>
                      <a:endParaRPr lang="en-US" altLang="en-US" sz="900" b="0">
                        <a:solidFill>
                          <a:srgbClr val="000000"/>
                        </a:solidFill>
                        <a:latin typeface="Arial" panose="020B0604020202020204" charset="-122"/>
                      </a:endParaRPr>
                    </a:p>
                  </a:txBody>
                  <a:tcPr marL="12700" marR="12700" marT="12700" vert="horz" anchor="ctr" anchorCtr="0">
                    <a:lnL>
                      <a:noFill/>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cap="flat">
                      <a:noFill/>
                    </a:lnB>
                    <a:lnTlToBr>
                      <a:noFill/>
                    </a:lnTlToBr>
                    <a:lnBlToTr>
                      <a:noFill/>
                    </a:lnBlToTr>
                    <a:noFill/>
                  </a:tcPr>
                </a:tc>
                <a:tc>
                  <a:txBody>
                    <a:bodyPr/>
                    <a:p>
                      <a:pPr indent="0" algn="ctr">
                        <a:buNone/>
                      </a:pPr>
                      <a:r>
                        <a:rPr lang="en-US" sz="900" b="0">
                          <a:solidFill>
                            <a:srgbClr val="000000"/>
                          </a:solidFill>
                          <a:latin typeface="Arial" panose="020B0604020202020204" charset="-122"/>
                        </a:rPr>
                        <a:t>100.0%</a:t>
                      </a:r>
                      <a:endParaRPr lang="en-US" altLang="en-US" sz="900" b="0">
                        <a:solidFill>
                          <a:srgbClr val="000000"/>
                        </a:solidFill>
                        <a:latin typeface="Arial" panose="020B0604020202020204" charset="-122"/>
                      </a:endParaRPr>
                    </a:p>
                  </a:txBody>
                  <a:tcPr marL="12700" marR="12700" marT="12700" vert="horz" anchor="ctr" anchorCtr="0">
                    <a:lnL w="6350" cap="flat" cmpd="sng">
                      <a:solidFill>
                        <a:srgbClr val="000000"/>
                      </a:solidFill>
                      <a:prstDash val="solid"/>
                      <a:headEnd type="none" w="med" len="med"/>
                      <a:tailEnd type="none" w="med" len="med"/>
                    </a:lnL>
                    <a:lnR>
                      <a:noFill/>
                    </a:lnR>
                    <a:lnT w="12700" cap="flat" cmpd="sng">
                      <a:solidFill>
                        <a:srgbClr val="000000"/>
                      </a:solidFill>
                      <a:prstDash val="solid"/>
                      <a:headEnd type="none" w="med" len="med"/>
                      <a:tailEnd type="none" w="med" len="med"/>
                    </a:lnT>
                    <a:lnB cap="flat">
                      <a:noFill/>
                    </a:lnB>
                    <a:lnTlToBr>
                      <a:noFill/>
                    </a:lnTlToBr>
                    <a:lnBlToTr>
                      <a:noFill/>
                    </a:lnBlToTr>
                    <a:noFill/>
                  </a:tcPr>
                </a:tc>
                <a:tc>
                  <a:txBody>
                    <a:bodyPr/>
                    <a:p>
                      <a:pPr indent="0" algn="ctr">
                        <a:buNone/>
                      </a:pPr>
                      <a:r>
                        <a:rPr lang="en-US" sz="900" b="0">
                          <a:solidFill>
                            <a:srgbClr val="000000"/>
                          </a:solidFill>
                          <a:latin typeface="Arial" panose="020B0604020202020204" charset="-122"/>
                        </a:rPr>
                        <a:t>100.0%</a:t>
                      </a:r>
                      <a:endParaRPr lang="en-US" altLang="en-US" sz="900" b="0">
                        <a:solidFill>
                          <a:srgbClr val="000000"/>
                        </a:solidFill>
                        <a:latin typeface="Arial" panose="020B0604020202020204" charset="-122"/>
                      </a:endParaRPr>
                    </a:p>
                  </a:txBody>
                  <a:tcPr marL="12700" marR="12700" marT="12700" vert="horz" anchor="ctr" anchorCtr="0">
                    <a:lnL>
                      <a:noFill/>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cap="flat">
                      <a:noFill/>
                    </a:lnB>
                    <a:lnTlToBr>
                      <a:noFill/>
                    </a:lnTlToBr>
                    <a:lnBlToTr>
                      <a:noFill/>
                    </a:lnBlToTr>
                    <a:noFill/>
                  </a:tcPr>
                </a:tc>
              </a:tr>
              <a:tr h="254000">
                <a:tc>
                  <a:txBody>
                    <a:bodyPr/>
                    <a:p>
                      <a:pPr indent="0" algn="ctr">
                        <a:buNone/>
                      </a:pPr>
                      <a:r>
                        <a:rPr lang="en-US" sz="900" b="0">
                          <a:solidFill>
                            <a:srgbClr val="000000"/>
                          </a:solidFill>
                          <a:latin typeface="Arial" panose="020B0604020202020204" charset="-122"/>
                        </a:rPr>
                        <a:t>Class F</a:t>
                      </a:r>
                      <a:endParaRPr lang="en-US" altLang="en-US" sz="900" b="0">
                        <a:solidFill>
                          <a:srgbClr val="000000"/>
                        </a:solidFill>
                        <a:latin typeface="Arial" panose="020B0604020202020204" charset="-122"/>
                      </a:endParaRPr>
                    </a:p>
                  </a:txBody>
                  <a:tcPr marL="12700" marR="12700" marT="12700"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cap="flat">
                      <a:noFill/>
                    </a:lnT>
                    <a:lnB cap="flat">
                      <a:noFill/>
                    </a:lnB>
                    <a:lnTlToBr>
                      <a:noFill/>
                    </a:lnTlToBr>
                    <a:lnBlToTr>
                      <a:noFill/>
                    </a:lnBlToTr>
                    <a:noFill/>
                  </a:tcPr>
                </a:tc>
                <a:tc>
                  <a:txBody>
                    <a:bodyPr/>
                    <a:p>
                      <a:pPr indent="0" algn="ctr">
                        <a:buNone/>
                      </a:pPr>
                      <a:r>
                        <a:rPr lang="en-US" sz="900" b="0">
                          <a:solidFill>
                            <a:srgbClr val="000000"/>
                          </a:solidFill>
                          <a:latin typeface="Arial" panose="020B0604020202020204" charset="-122"/>
                        </a:rPr>
                        <a:t>-0.02%</a:t>
                      </a:r>
                      <a:endParaRPr lang="en-US" altLang="en-US" sz="900" b="0">
                        <a:solidFill>
                          <a:srgbClr val="000000"/>
                        </a:solidFill>
                        <a:latin typeface="Arial" panose="020B0604020202020204" charset="-122"/>
                      </a:endParaRPr>
                    </a:p>
                  </a:txBody>
                  <a:tcPr marL="12700" marR="12700" marT="12700" vert="horz" anchor="ctr" anchorCtr="0">
                    <a:lnL w="12700" cap="flat" cmpd="sng">
                      <a:solidFill>
                        <a:srgbClr val="000000"/>
                      </a:solidFill>
                      <a:prstDash val="solid"/>
                      <a:headEnd type="none" w="med" len="med"/>
                      <a:tailEnd type="none" w="med" len="med"/>
                    </a:lnL>
                    <a:lnR>
                      <a:noFill/>
                    </a:lnR>
                    <a:lnT cap="flat">
                      <a:noFill/>
                    </a:lnT>
                    <a:lnB cap="flat">
                      <a:noFill/>
                    </a:lnB>
                    <a:lnTlToBr>
                      <a:noFill/>
                    </a:lnTlToBr>
                    <a:lnBlToTr>
                      <a:noFill/>
                    </a:lnBlToTr>
                    <a:noFill/>
                  </a:tcPr>
                </a:tc>
                <a:tc>
                  <a:txBody>
                    <a:bodyPr/>
                    <a:p>
                      <a:pPr indent="0" algn="ctr">
                        <a:buNone/>
                      </a:pPr>
                      <a:r>
                        <a:rPr lang="en-US" sz="900" b="0">
                          <a:solidFill>
                            <a:srgbClr val="000000"/>
                          </a:solidFill>
                          <a:latin typeface="Arial" panose="020B0604020202020204" charset="-122"/>
                        </a:rPr>
                        <a:t>0.02%</a:t>
                      </a:r>
                      <a:endParaRPr lang="en-US" altLang="en-US" sz="900" b="0">
                        <a:solidFill>
                          <a:srgbClr val="000000"/>
                        </a:solidFill>
                        <a:latin typeface="Arial" panose="020B0604020202020204" charset="-122"/>
                      </a:endParaRPr>
                    </a:p>
                  </a:txBody>
                  <a:tcPr marL="12700" marR="12700" marT="12700" vert="horz" anchor="ctr" anchorCtr="0">
                    <a:lnL>
                      <a:noFill/>
                    </a:lnL>
                    <a:lnR>
                      <a:noFill/>
                    </a:lnR>
                    <a:lnT cap="flat">
                      <a:noFill/>
                    </a:lnT>
                    <a:lnB cap="flat">
                      <a:noFill/>
                    </a:lnB>
                    <a:lnTlToBr>
                      <a:noFill/>
                    </a:lnTlToBr>
                    <a:lnBlToTr>
                      <a:noFill/>
                    </a:lnBlToTr>
                    <a:noFill/>
                  </a:tcPr>
                </a:tc>
                <a:tc>
                  <a:txBody>
                    <a:bodyPr/>
                    <a:p>
                      <a:pPr indent="0" algn="ctr">
                        <a:buNone/>
                      </a:pPr>
                      <a:r>
                        <a:rPr lang="en-US" sz="900" b="0">
                          <a:solidFill>
                            <a:srgbClr val="000000"/>
                          </a:solidFill>
                          <a:latin typeface="Arial" panose="020B0604020202020204" charset="-122"/>
                        </a:rPr>
                        <a:t>0.02%</a:t>
                      </a:r>
                      <a:endParaRPr lang="en-US" altLang="en-US" sz="900" b="0">
                        <a:solidFill>
                          <a:srgbClr val="000000"/>
                        </a:solidFill>
                        <a:latin typeface="Arial" panose="020B0604020202020204" charset="-122"/>
                      </a:endParaRPr>
                    </a:p>
                  </a:txBody>
                  <a:tcPr marL="12700" marR="12700" marT="12700" vert="horz" anchor="ctr" anchorCtr="0">
                    <a:lnL>
                      <a:noFill/>
                    </a:lnL>
                    <a:lnR w="6350" cap="flat" cmpd="sng">
                      <a:solidFill>
                        <a:srgbClr val="000000"/>
                      </a:solidFill>
                      <a:prstDash val="solid"/>
                      <a:headEnd type="none" w="med" len="med"/>
                      <a:tailEnd type="none" w="med" len="med"/>
                    </a:lnR>
                    <a:lnT cap="flat">
                      <a:noFill/>
                    </a:lnT>
                    <a:lnB cap="flat">
                      <a:noFill/>
                    </a:lnB>
                    <a:lnTlToBr>
                      <a:noFill/>
                    </a:lnTlToBr>
                    <a:lnBlToTr>
                      <a:noFill/>
                    </a:lnBlToTr>
                    <a:noFill/>
                  </a:tcPr>
                </a:tc>
                <a:tc>
                  <a:txBody>
                    <a:bodyPr/>
                    <a:p>
                      <a:pPr indent="0" algn="ctr">
                        <a:buNone/>
                      </a:pPr>
                      <a:r>
                        <a:rPr lang="en-US" sz="900" b="0">
                          <a:solidFill>
                            <a:srgbClr val="000000"/>
                          </a:solidFill>
                          <a:latin typeface="Arial" panose="020B0604020202020204" charset="-122"/>
                        </a:rPr>
                        <a:t>101.1%</a:t>
                      </a:r>
                      <a:endParaRPr lang="en-US" altLang="en-US" sz="900" b="0">
                        <a:solidFill>
                          <a:srgbClr val="000000"/>
                        </a:solidFill>
                        <a:latin typeface="Arial" panose="020B0604020202020204" charset="-122"/>
                      </a:endParaRPr>
                    </a:p>
                  </a:txBody>
                  <a:tcPr marL="12700" marR="12700" marT="12700" vert="horz" anchor="ctr" anchorCtr="0">
                    <a:lnL w="6350" cap="flat" cmpd="sng">
                      <a:solidFill>
                        <a:srgbClr val="000000"/>
                      </a:solidFill>
                      <a:prstDash val="solid"/>
                      <a:headEnd type="none" w="med" len="med"/>
                      <a:tailEnd type="none" w="med" len="med"/>
                    </a:lnL>
                    <a:lnR>
                      <a:noFill/>
                    </a:lnR>
                    <a:lnT cap="flat">
                      <a:noFill/>
                    </a:lnT>
                    <a:lnB cap="flat">
                      <a:noFill/>
                    </a:lnB>
                    <a:lnTlToBr>
                      <a:noFill/>
                    </a:lnTlToBr>
                    <a:lnBlToTr>
                      <a:noFill/>
                    </a:lnBlToTr>
                    <a:noFill/>
                  </a:tcPr>
                </a:tc>
                <a:tc>
                  <a:txBody>
                    <a:bodyPr/>
                    <a:p>
                      <a:pPr indent="0" algn="ctr">
                        <a:buNone/>
                      </a:pPr>
                      <a:r>
                        <a:rPr lang="en-US" sz="900" b="0">
                          <a:solidFill>
                            <a:srgbClr val="000000"/>
                          </a:solidFill>
                          <a:latin typeface="Arial" panose="020B0604020202020204" charset="-122"/>
                        </a:rPr>
                        <a:t>97.7%</a:t>
                      </a:r>
                      <a:endParaRPr lang="en-US" altLang="en-US" sz="900" b="0">
                        <a:solidFill>
                          <a:srgbClr val="000000"/>
                        </a:solidFill>
                        <a:latin typeface="Arial" panose="020B0604020202020204" charset="-122"/>
                      </a:endParaRPr>
                    </a:p>
                  </a:txBody>
                  <a:tcPr marL="12700" marR="12700" marT="12700" vert="horz" anchor="ctr" anchorCtr="0">
                    <a:lnL>
                      <a:noFill/>
                    </a:lnL>
                    <a:lnR w="6350" cap="flat" cmpd="sng">
                      <a:solidFill>
                        <a:srgbClr val="000000"/>
                      </a:solidFill>
                      <a:prstDash val="solid"/>
                      <a:headEnd type="none" w="med" len="med"/>
                      <a:tailEnd type="none" w="med" len="med"/>
                    </a:lnR>
                    <a:lnT cap="flat">
                      <a:noFill/>
                    </a:lnT>
                    <a:lnB cap="flat">
                      <a:noFill/>
                    </a:lnB>
                    <a:lnTlToBr>
                      <a:noFill/>
                    </a:lnTlToBr>
                    <a:lnBlToTr>
                      <a:noFill/>
                    </a:lnBlToTr>
                    <a:noFill/>
                  </a:tcPr>
                </a:tc>
                <a:tc>
                  <a:txBody>
                    <a:bodyPr/>
                    <a:p>
                      <a:pPr indent="0" algn="ctr">
                        <a:buNone/>
                      </a:pPr>
                      <a:r>
                        <a:rPr lang="en-US" sz="900" b="0">
                          <a:solidFill>
                            <a:srgbClr val="000000"/>
                          </a:solidFill>
                          <a:latin typeface="Arial" panose="020B0604020202020204" charset="-122"/>
                        </a:rPr>
                        <a:t>99.6%</a:t>
                      </a:r>
                      <a:endParaRPr lang="en-US" altLang="en-US" sz="900" b="0">
                        <a:solidFill>
                          <a:srgbClr val="000000"/>
                        </a:solidFill>
                        <a:latin typeface="Arial" panose="020B0604020202020204" charset="-122"/>
                      </a:endParaRPr>
                    </a:p>
                  </a:txBody>
                  <a:tcPr marL="12700" marR="12700" marT="12700" vert="horz" anchor="ctr" anchorCtr="0">
                    <a:lnL w="6350" cap="flat" cmpd="sng">
                      <a:solidFill>
                        <a:srgbClr val="000000"/>
                      </a:solidFill>
                      <a:prstDash val="solid"/>
                      <a:headEnd type="none" w="med" len="med"/>
                      <a:tailEnd type="none" w="med" len="med"/>
                    </a:lnL>
                    <a:lnR>
                      <a:noFill/>
                    </a:lnR>
                    <a:lnT cap="flat">
                      <a:noFill/>
                    </a:lnT>
                    <a:lnB cap="flat">
                      <a:noFill/>
                    </a:lnB>
                    <a:lnTlToBr>
                      <a:noFill/>
                    </a:lnTlToBr>
                    <a:lnBlToTr>
                      <a:noFill/>
                    </a:lnBlToTr>
                    <a:noFill/>
                  </a:tcPr>
                </a:tc>
                <a:tc>
                  <a:txBody>
                    <a:bodyPr/>
                    <a:p>
                      <a:pPr indent="0" algn="ctr">
                        <a:buNone/>
                      </a:pPr>
                      <a:r>
                        <a:rPr lang="en-US" sz="900" b="0">
                          <a:solidFill>
                            <a:srgbClr val="000000"/>
                          </a:solidFill>
                          <a:latin typeface="Arial" panose="020B0604020202020204" charset="-122"/>
                        </a:rPr>
                        <a:t>100.0%</a:t>
                      </a:r>
                      <a:endParaRPr lang="en-US" altLang="en-US" sz="900" b="0">
                        <a:solidFill>
                          <a:srgbClr val="000000"/>
                        </a:solidFill>
                        <a:latin typeface="Arial" panose="020B0604020202020204" charset="-122"/>
                      </a:endParaRPr>
                    </a:p>
                  </a:txBody>
                  <a:tcPr marL="12700" marR="12700" marT="12700" vert="horz" anchor="ctr" anchorCtr="0">
                    <a:lnL>
                      <a:noFill/>
                    </a:lnL>
                    <a:lnR w="12700" cap="flat" cmpd="sng">
                      <a:solidFill>
                        <a:srgbClr val="000000"/>
                      </a:solidFill>
                      <a:prstDash val="solid"/>
                      <a:headEnd type="none" w="med" len="med"/>
                      <a:tailEnd type="none" w="med" len="med"/>
                    </a:lnR>
                    <a:lnT cap="flat">
                      <a:noFill/>
                    </a:lnT>
                    <a:lnB cap="flat">
                      <a:noFill/>
                    </a:lnB>
                    <a:lnTlToBr>
                      <a:noFill/>
                    </a:lnTlToBr>
                    <a:lnBlToTr>
                      <a:noFill/>
                    </a:lnBlToTr>
                    <a:noFill/>
                  </a:tcPr>
                </a:tc>
              </a:tr>
              <a:tr h="254000">
                <a:tc>
                  <a:txBody>
                    <a:bodyPr/>
                    <a:p>
                      <a:pPr indent="0" algn="ctr">
                        <a:buNone/>
                      </a:pPr>
                      <a:r>
                        <a:rPr lang="en-US" sz="900" b="0">
                          <a:solidFill>
                            <a:srgbClr val="000000"/>
                          </a:solidFill>
                          <a:latin typeface="Arial" panose="020B0604020202020204" charset="-122"/>
                        </a:rPr>
                        <a:t>Class TGM</a:t>
                      </a:r>
                      <a:endParaRPr lang="en-US" altLang="en-US" sz="900" b="0">
                        <a:solidFill>
                          <a:srgbClr val="000000"/>
                        </a:solidFill>
                        <a:latin typeface="Arial" panose="020B0604020202020204" charset="-122"/>
                      </a:endParaRPr>
                    </a:p>
                  </a:txBody>
                  <a:tcPr marL="12700" marR="12700" marT="12700" vert="horz" anchor="ctr" anchorCtr="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cap="flat">
                      <a:noFill/>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Arial" panose="020B0604020202020204" charset="-122"/>
                        </a:rPr>
                        <a:t>-0.03%</a:t>
                      </a:r>
                      <a:endParaRPr lang="en-US" altLang="en-US" sz="900" b="0">
                        <a:solidFill>
                          <a:srgbClr val="000000"/>
                        </a:solidFill>
                        <a:latin typeface="Arial" panose="020B0604020202020204" charset="-122"/>
                      </a:endParaRPr>
                    </a:p>
                  </a:txBody>
                  <a:tcPr marL="12700" marR="12700" marT="12700" vert="horz" anchor="ctr" anchorCtr="0">
                    <a:lnL w="12700" cap="flat" cmpd="sng">
                      <a:solidFill>
                        <a:srgbClr val="000000"/>
                      </a:solidFill>
                      <a:prstDash val="solid"/>
                      <a:headEnd type="none" w="med" len="med"/>
                      <a:tailEnd type="none" w="med" len="med"/>
                    </a:lnL>
                    <a:lnR>
                      <a:noFill/>
                    </a:lnR>
                    <a:lnT cap="flat">
                      <a:noFill/>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Arial" panose="020B0604020202020204" charset="-122"/>
                        </a:rPr>
                        <a:t>0.01%</a:t>
                      </a:r>
                      <a:endParaRPr lang="en-US" altLang="en-US" sz="900" b="0">
                        <a:solidFill>
                          <a:srgbClr val="000000"/>
                        </a:solidFill>
                        <a:latin typeface="Arial" panose="020B0604020202020204" charset="-122"/>
                      </a:endParaRPr>
                    </a:p>
                  </a:txBody>
                  <a:tcPr marL="12700" marR="12700" marT="12700" vert="horz" anchor="ctr" anchorCtr="0">
                    <a:lnL>
                      <a:noFill/>
                    </a:lnL>
                    <a:lnR>
                      <a:noFill/>
                    </a:lnR>
                    <a:lnT cap="flat">
                      <a:noFill/>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Arial" panose="020B0604020202020204" charset="-122"/>
                        </a:rPr>
                        <a:t>-0.04%</a:t>
                      </a:r>
                      <a:endParaRPr lang="en-US" altLang="en-US" sz="900" b="0">
                        <a:solidFill>
                          <a:srgbClr val="000000"/>
                        </a:solidFill>
                        <a:latin typeface="Arial" panose="020B0604020202020204" charset="-122"/>
                      </a:endParaRPr>
                    </a:p>
                  </a:txBody>
                  <a:tcPr marL="12700" marR="12700" marT="12700" vert="horz" anchor="ctr" anchorCtr="0">
                    <a:lnL>
                      <a:noFill/>
                    </a:lnL>
                    <a:lnR w="6350" cap="flat" cmpd="sng">
                      <a:solidFill>
                        <a:srgbClr val="000000"/>
                      </a:solidFill>
                      <a:prstDash val="solid"/>
                      <a:headEnd type="none" w="med" len="med"/>
                      <a:tailEnd type="none" w="med" len="med"/>
                    </a:lnR>
                    <a:lnT cap="flat">
                      <a:noFill/>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Arial" panose="020B0604020202020204" charset="-122"/>
                        </a:rPr>
                        <a:t>101.0%</a:t>
                      </a:r>
                      <a:endParaRPr lang="en-US" altLang="en-US" sz="900" b="0">
                        <a:solidFill>
                          <a:srgbClr val="000000"/>
                        </a:solidFill>
                        <a:latin typeface="Arial" panose="020B0604020202020204" charset="-122"/>
                      </a:endParaRPr>
                    </a:p>
                  </a:txBody>
                  <a:tcPr marL="12700" marR="12700" marT="12700" vert="horz" anchor="ctr" anchorCtr="0">
                    <a:lnL w="6350" cap="flat" cmpd="sng">
                      <a:solidFill>
                        <a:srgbClr val="000000"/>
                      </a:solidFill>
                      <a:prstDash val="solid"/>
                      <a:headEnd type="none" w="med" len="med"/>
                      <a:tailEnd type="none" w="med" len="med"/>
                    </a:lnL>
                    <a:lnR>
                      <a:noFill/>
                    </a:lnR>
                    <a:lnT cap="flat">
                      <a:noFill/>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Arial" panose="020B0604020202020204" charset="-122"/>
                        </a:rPr>
                        <a:t>97.9%</a:t>
                      </a:r>
                      <a:endParaRPr lang="en-US" altLang="en-US" sz="900" b="0">
                        <a:solidFill>
                          <a:srgbClr val="000000"/>
                        </a:solidFill>
                        <a:latin typeface="Arial" panose="020B0604020202020204" charset="-122"/>
                      </a:endParaRPr>
                    </a:p>
                  </a:txBody>
                  <a:tcPr marL="12700" marR="12700" marT="12700" vert="horz" anchor="ctr" anchorCtr="0">
                    <a:lnL>
                      <a:noFill/>
                    </a:lnL>
                    <a:lnR w="6350" cap="flat" cmpd="sng">
                      <a:solidFill>
                        <a:srgbClr val="000000"/>
                      </a:solidFill>
                      <a:prstDash val="solid"/>
                      <a:headEnd type="none" w="med" len="med"/>
                      <a:tailEnd type="none" w="med" len="med"/>
                    </a:lnR>
                    <a:lnT cap="flat">
                      <a:noFill/>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Arial" panose="020B0604020202020204" charset="-122"/>
                        </a:rPr>
                        <a:t>96.6%</a:t>
                      </a:r>
                      <a:endParaRPr lang="en-US" altLang="en-US" sz="900" b="0">
                        <a:solidFill>
                          <a:srgbClr val="000000"/>
                        </a:solidFill>
                        <a:latin typeface="Arial" panose="020B0604020202020204" charset="-122"/>
                      </a:endParaRPr>
                    </a:p>
                  </a:txBody>
                  <a:tcPr marL="12700" marR="12700" marT="12700" vert="horz" anchor="ctr" anchorCtr="0">
                    <a:lnL w="6350" cap="flat" cmpd="sng">
                      <a:solidFill>
                        <a:srgbClr val="000000"/>
                      </a:solidFill>
                      <a:prstDash val="solid"/>
                      <a:headEnd type="none" w="med" len="med"/>
                      <a:tailEnd type="none" w="med" len="med"/>
                    </a:lnL>
                    <a:lnR>
                      <a:noFill/>
                    </a:lnR>
                    <a:lnT cap="flat">
                      <a:noFill/>
                    </a:lnT>
                    <a:lnB w="12700" cap="flat" cmpd="sng">
                      <a:solidFill>
                        <a:srgbClr val="000000"/>
                      </a:solidFill>
                      <a:prstDash val="solid"/>
                      <a:headEnd type="none" w="med" len="med"/>
                      <a:tailEnd type="none" w="med" len="med"/>
                    </a:lnB>
                    <a:lnTlToBr>
                      <a:noFill/>
                    </a:lnTlToBr>
                    <a:lnBlToTr>
                      <a:noFill/>
                    </a:lnBlToTr>
                    <a:noFill/>
                  </a:tcPr>
                </a:tc>
                <a:tc>
                  <a:txBody>
                    <a:bodyPr/>
                    <a:p>
                      <a:pPr indent="0" algn="ctr">
                        <a:buNone/>
                      </a:pPr>
                      <a:r>
                        <a:rPr lang="en-US" sz="900" b="0">
                          <a:solidFill>
                            <a:srgbClr val="000000"/>
                          </a:solidFill>
                          <a:latin typeface="Arial" panose="020B0604020202020204" charset="-122"/>
                        </a:rPr>
                        <a:t>100.0%</a:t>
                      </a:r>
                      <a:endParaRPr lang="en-US" altLang="en-US" sz="900" b="0">
                        <a:solidFill>
                          <a:srgbClr val="000000"/>
                        </a:solidFill>
                        <a:latin typeface="Arial" panose="020B0604020202020204" charset="-122"/>
                      </a:endParaRPr>
                    </a:p>
                  </a:txBody>
                  <a:tcPr marL="12700" marR="12700" marT="12700" vert="horz" anchor="ctr" anchorCtr="0">
                    <a:lnL>
                      <a:noFill/>
                    </a:lnL>
                    <a:lnR w="12700" cap="flat" cmpd="sng">
                      <a:solidFill>
                        <a:srgbClr val="000000"/>
                      </a:solidFill>
                      <a:prstDash val="solid"/>
                      <a:headEnd type="none" w="med" len="med"/>
                      <a:tailEnd type="none" w="med" len="med"/>
                    </a:lnR>
                    <a:lnT cap="flat">
                      <a:noFill/>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43752" y="341313"/>
            <a:ext cx="7593013" cy="458787"/>
          </a:xfrm>
          <a:noFill/>
          <a:ln w="9525">
            <a:noFill/>
            <a:miter lim="800000"/>
          </a:ln>
        </p:spPr>
        <p:txBody>
          <a:bodyPr vert="horz" wrap="square" lIns="0" tIns="0" rIns="0" bIns="0" numCol="1" anchor="t" anchorCtr="0" compatLnSpc="1"/>
          <a:lstStyle/>
          <a:p>
            <a:r>
              <a:rPr lang="en-US" altLang="zh-CN" dirty="0" smtClean="0">
                <a:latin typeface="Times New Roman" panose="02020603050405020304" pitchFamily="18" charset="0"/>
                <a:cs typeface="Times New Roman" panose="02020603050405020304" pitchFamily="18" charset="0"/>
                <a:sym typeface="+mn-ea"/>
              </a:rPr>
              <a:t>Conclusions</a:t>
            </a:r>
            <a:endParaRPr lang="en-US" altLang="zh-CN" dirty="0" smtClean="0">
              <a:latin typeface="Times New Roman" panose="02020603050405020304" pitchFamily="18" charset="0"/>
              <a:cs typeface="Times New Roman" panose="02020603050405020304" pitchFamily="18" charset="0"/>
              <a:sym typeface="+mn-ea"/>
            </a:endParaRPr>
          </a:p>
        </p:txBody>
      </p:sp>
      <p:sp>
        <p:nvSpPr>
          <p:cNvPr id="3" name="Text Placeholder 2"/>
          <p:cNvSpPr>
            <a:spLocks noGrp="1"/>
          </p:cNvSpPr>
          <p:nvPr>
            <p:ph type="body" sz="quarter" idx="10"/>
          </p:nvPr>
        </p:nvSpPr>
        <p:spPr>
          <a:xfrm>
            <a:off x="506730" y="1069975"/>
            <a:ext cx="7776210" cy="1970405"/>
          </a:xfrm>
        </p:spPr>
        <p:txBody>
          <a:bodyPr>
            <a:normAutofit lnSpcReduction="10000"/>
          </a:bodyPr>
          <a:p>
            <a:pPr marL="342900" indent="-342900" algn="just">
              <a:buFont typeface="Arial" panose="020B0604020202020204" pitchFamily="34" charset="0"/>
              <a:buChar char="•"/>
            </a:pPr>
            <a:r>
              <a:rPr lang="en-US" altLang="zh-CN" sz="1600" dirty="0">
                <a:solidFill>
                  <a:schemeClr val="bg2"/>
                </a:solidFill>
                <a:latin typeface="Times New Roman" panose="02020603050405020304" pitchFamily="18" charset="0"/>
                <a:cs typeface="Times New Roman" panose="02020603050405020304" pitchFamily="18" charset="0"/>
              </a:rPr>
              <a:t>The proposed methods can improve the coding efficiency of ECM with minor complexity increases. </a:t>
            </a:r>
            <a:endParaRPr lang="en-US" altLang="zh-CN" sz="1600" dirty="0">
              <a:solidFill>
                <a:schemeClr val="bg2"/>
              </a:solidFill>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endParaRPr lang="en-US" altLang="zh-CN" sz="1600" dirty="0">
              <a:solidFill>
                <a:schemeClr val="bg2"/>
              </a:solidFill>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en-US" altLang="zh-CN" sz="1600" dirty="0">
                <a:solidFill>
                  <a:schemeClr val="bg2"/>
                </a:solidFill>
                <a:latin typeface="Times New Roman" panose="02020603050405020304" pitchFamily="18" charset="0"/>
                <a:cs typeface="Times New Roman" panose="02020603050405020304" pitchFamily="18" charset="0"/>
              </a:rPr>
              <a:t>It is suggested to further study in EE2.</a:t>
            </a:r>
            <a:endParaRPr lang="en-US" altLang="zh-CN" sz="1600" dirty="0">
              <a:solidFill>
                <a:schemeClr val="bg2"/>
              </a:solidFill>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endParaRPr lang="en-CA" altLang="zh-CN" dirty="0">
              <a:solidFill>
                <a:schemeClr val="bg2"/>
              </a:solidFill>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en-CA" altLang="zh-CN" sz="1600" dirty="0">
                <a:solidFill>
                  <a:schemeClr val="bg2"/>
                </a:solidFill>
                <a:latin typeface="Times New Roman" panose="02020603050405020304" pitchFamily="18" charset="0"/>
                <a:cs typeface="Times New Roman" panose="02020603050405020304" pitchFamily="18" charset="0"/>
              </a:rPr>
              <a:t>Thanks to </a:t>
            </a:r>
            <a:r>
              <a:rPr lang="en-US" altLang="en-CA" sz="1600" dirty="0">
                <a:solidFill>
                  <a:schemeClr val="bg2"/>
                </a:solidFill>
                <a:latin typeface="Times New Roman" panose="02020603050405020304" pitchFamily="18" charset="0"/>
                <a:cs typeface="Times New Roman" panose="02020603050405020304" pitchFamily="18" charset="0"/>
              </a:rPr>
              <a:t>Vivo</a:t>
            </a:r>
            <a:r>
              <a:rPr lang="en-CA" altLang="zh-CN" sz="1600" dirty="0">
                <a:solidFill>
                  <a:schemeClr val="bg2"/>
                </a:solidFill>
                <a:latin typeface="Times New Roman" panose="02020603050405020304" pitchFamily="18" charset="0"/>
                <a:cs typeface="Times New Roman" panose="02020603050405020304" pitchFamily="18" charset="0"/>
              </a:rPr>
              <a:t> for cross-checking!</a:t>
            </a:r>
            <a:endParaRPr lang="en-CA" altLang="zh-CN" sz="1600" dirty="0">
              <a:solidFill>
                <a:schemeClr val="bg2"/>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98352" y="321648"/>
            <a:ext cx="4900295" cy="1818437"/>
          </a:xfrm>
        </p:spPr>
        <p:txBody>
          <a:bodyPr/>
          <a:lstStyle/>
          <a:p>
            <a:r>
              <a:rPr lang="en-US" altLang="zh-CN" dirty="0" smtClean="0"/>
              <a:t>Thank you</a:t>
            </a:r>
            <a:r>
              <a:rPr lang="zh-CN" altLang="en-US" dirty="0" smtClean="0"/>
              <a:t>！</a:t>
            </a:r>
            <a:endParaRPr lang="zh-CN" altLang="en-US" sz="1600" dirty="0"/>
          </a:p>
        </p:txBody>
      </p:sp>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TABLE_ENDDRAG_ORIGIN_RECT" val="511*239"/>
  <p:tag name="TABLE_ENDDRAG_RECT" val="104*104*511*240"/>
</p:tagLst>
</file>

<file path=ppt/theme/theme1.xml><?xml version="1.0" encoding="utf-8"?>
<a:theme xmlns:a="http://schemas.openxmlformats.org/drawingml/2006/main" name="blank">
  <a:themeElements>
    <a:clrScheme name="中兴品牌色彩体系">
      <a:dk1>
        <a:srgbClr val="008ED3"/>
      </a:dk1>
      <a:lt1>
        <a:srgbClr val="FFFFFF"/>
      </a:lt1>
      <a:dk2>
        <a:srgbClr val="0067B4"/>
      </a:dk2>
      <a:lt2>
        <a:srgbClr val="58595B"/>
      </a:lt2>
      <a:accent1>
        <a:srgbClr val="FFDE40"/>
      </a:accent1>
      <a:accent2>
        <a:srgbClr val="61CCF0"/>
      </a:accent2>
      <a:accent3>
        <a:srgbClr val="EE3D8A"/>
      </a:accent3>
      <a:accent4>
        <a:srgbClr val="922990"/>
      </a:accent4>
      <a:accent5>
        <a:srgbClr val="8DC642"/>
      </a:accent5>
      <a:accent6>
        <a:srgbClr val="58595B"/>
      </a:accent6>
      <a:hlink>
        <a:srgbClr val="0000FF"/>
      </a:hlink>
      <a:folHlink>
        <a:srgbClr val="800080"/>
      </a:folHlink>
    </a:clrScheme>
    <a:fontScheme name="1_自定义设计">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cs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cs typeface="Arial" panose="020B0604020202020204" pitchFamily="34" charset="0"/>
          </a:defRPr>
        </a:defPPr>
      </a:lstStyle>
    </a:lnDef>
  </a:objectDefaults>
  <a:extraClrSchemeLst>
    <a:extraClrScheme>
      <a:clrScheme name="1_自定义设计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目录">
  <a:themeElements>
    <a:clrScheme name="中兴品牌色彩体系">
      <a:dk1>
        <a:srgbClr val="008ED3"/>
      </a:dk1>
      <a:lt1>
        <a:srgbClr val="FFFFFF"/>
      </a:lt1>
      <a:dk2>
        <a:srgbClr val="0067B4"/>
      </a:dk2>
      <a:lt2>
        <a:srgbClr val="58595B"/>
      </a:lt2>
      <a:accent1>
        <a:srgbClr val="FFDE40"/>
      </a:accent1>
      <a:accent2>
        <a:srgbClr val="61CCF0"/>
      </a:accent2>
      <a:accent3>
        <a:srgbClr val="EE3D8A"/>
      </a:accent3>
      <a:accent4>
        <a:srgbClr val="922990"/>
      </a:accent4>
      <a:accent5>
        <a:srgbClr val="8DC642"/>
      </a:accent5>
      <a:accent6>
        <a:srgbClr val="58595B"/>
      </a:accent6>
      <a:hlink>
        <a:srgbClr val="0000FF"/>
      </a:hlink>
      <a:folHlink>
        <a:srgbClr val="800080"/>
      </a:folHlink>
    </a:clrScheme>
    <a:fontScheme name="2_自定义设计">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cs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cs typeface="Arial" panose="020B0604020202020204" pitchFamily="34" charset="0"/>
          </a:defRPr>
        </a:defPPr>
      </a:lstStyle>
    </a:lnDef>
  </a:objectDefaults>
  <a:extraClrSchemeLst>
    <a:extraClrScheme>
      <a:clrScheme name="2_自定义设计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正文">
  <a:themeElements>
    <a:clrScheme name="中兴品牌色彩体系">
      <a:dk1>
        <a:srgbClr val="008ED3"/>
      </a:dk1>
      <a:lt1>
        <a:srgbClr val="FFFFFF"/>
      </a:lt1>
      <a:dk2>
        <a:srgbClr val="0067B4"/>
      </a:dk2>
      <a:lt2>
        <a:srgbClr val="58595B"/>
      </a:lt2>
      <a:accent1>
        <a:srgbClr val="FFDE40"/>
      </a:accent1>
      <a:accent2>
        <a:srgbClr val="61CCF0"/>
      </a:accent2>
      <a:accent3>
        <a:srgbClr val="EE3D8A"/>
      </a:accent3>
      <a:accent4>
        <a:srgbClr val="922990"/>
      </a:accent4>
      <a:accent5>
        <a:srgbClr val="8DC642"/>
      </a:accent5>
      <a:accent6>
        <a:srgbClr val="58595B"/>
      </a:accent6>
      <a:hlink>
        <a:srgbClr val="0000FF"/>
      </a:hlink>
      <a:folHlink>
        <a:srgbClr val="800080"/>
      </a:folHlink>
    </a:clrScheme>
    <a:fontScheme name="3_自定义设计">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cs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cs typeface="Arial" panose="020B0604020202020204" pitchFamily="34" charset="0"/>
          </a:defRPr>
        </a:defPPr>
      </a:lstStyle>
    </a:lnDef>
  </a:objectDefaults>
  <a:extraClrSchemeLst>
    <a:extraClrScheme>
      <a:clrScheme name="3_自定义设计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封底">
  <a:themeElements>
    <a:clrScheme name="中兴品牌色彩体系">
      <a:dk1>
        <a:srgbClr val="008ED3"/>
      </a:dk1>
      <a:lt1>
        <a:srgbClr val="FFFFFF"/>
      </a:lt1>
      <a:dk2>
        <a:srgbClr val="0067B4"/>
      </a:dk2>
      <a:lt2>
        <a:srgbClr val="58595B"/>
      </a:lt2>
      <a:accent1>
        <a:srgbClr val="FFDE40"/>
      </a:accent1>
      <a:accent2>
        <a:srgbClr val="61CCF0"/>
      </a:accent2>
      <a:accent3>
        <a:srgbClr val="EE3D8A"/>
      </a:accent3>
      <a:accent4>
        <a:srgbClr val="922990"/>
      </a:accent4>
      <a:accent5>
        <a:srgbClr val="8DC642"/>
      </a:accent5>
      <a:accent6>
        <a:srgbClr val="58595B"/>
      </a:accent6>
      <a:hlink>
        <a:srgbClr val="0000FF"/>
      </a:hlink>
      <a:folHlink>
        <a:srgbClr val="800080"/>
      </a:folHlink>
    </a:clrScheme>
    <a:fontScheme name="6_自定义设计">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cs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cs typeface="Arial" panose="020B0604020202020204" pitchFamily="34" charset="0"/>
          </a:defRPr>
        </a:defPPr>
      </a:lstStyle>
    </a:lnDef>
  </a:objectDefaults>
  <a:extraClrSchemeLst>
    <a:extraClrScheme>
      <a:clrScheme name="6_自定义设计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封底">
  <a:themeElements>
    <a:clrScheme name="ZTE色彩系统">
      <a:dk1>
        <a:srgbClr val="000000"/>
      </a:dk1>
      <a:lt1>
        <a:srgbClr val="FFFFFF"/>
      </a:lt1>
      <a:dk2>
        <a:srgbClr val="FFDE40"/>
      </a:dk2>
      <a:lt2>
        <a:srgbClr val="008ED3"/>
      </a:lt2>
      <a:accent1>
        <a:srgbClr val="00A651"/>
      </a:accent1>
      <a:accent2>
        <a:srgbClr val="9ACA3C"/>
      </a:accent2>
      <a:accent3>
        <a:srgbClr val="F58233"/>
      </a:accent3>
      <a:accent4>
        <a:srgbClr val="F287B7"/>
      </a:accent4>
      <a:accent5>
        <a:srgbClr val="92278F"/>
      </a:accent5>
      <a:accent6>
        <a:srgbClr val="0066B3"/>
      </a:accent6>
      <a:hlink>
        <a:srgbClr val="0066B3"/>
      </a:hlink>
      <a:folHlink>
        <a:srgbClr val="92278F"/>
      </a:folHlink>
    </a:clrScheme>
    <a:fontScheme name="6_自定义设计">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cs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cs typeface="Arial" panose="020B0604020202020204" pitchFamily="34" charset="0"/>
          </a:defRPr>
        </a:defPPr>
      </a:lstStyle>
    </a:lnDef>
  </a:objectDefaults>
  <a:extraClrSchemeLst>
    <a:extraClrScheme>
      <a:clrScheme name="6_自定义设计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ZTE-机密-4X3">
  <a:themeElements>
    <a:clrScheme name="ZTE色彩系统">
      <a:dk1>
        <a:srgbClr val="000000"/>
      </a:dk1>
      <a:lt1>
        <a:srgbClr val="FFFFFF"/>
      </a:lt1>
      <a:dk2>
        <a:srgbClr val="FFDE40"/>
      </a:dk2>
      <a:lt2>
        <a:srgbClr val="008ED3"/>
      </a:lt2>
      <a:accent1>
        <a:srgbClr val="00A651"/>
      </a:accent1>
      <a:accent2>
        <a:srgbClr val="9ACA3C"/>
      </a:accent2>
      <a:accent3>
        <a:srgbClr val="F58233"/>
      </a:accent3>
      <a:accent4>
        <a:srgbClr val="F287B7"/>
      </a:accent4>
      <a:accent5>
        <a:srgbClr val="92278F"/>
      </a:accent5>
      <a:accent6>
        <a:srgbClr val="0066B3"/>
      </a:accent6>
      <a:hlink>
        <a:srgbClr val="0066B3"/>
      </a:hlink>
      <a:folHlink>
        <a:srgbClr val="92278F"/>
      </a:folHlink>
    </a:clrScheme>
    <a:fontScheme name="1_自定义设计">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cs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cs typeface="Arial" panose="020B0604020202020204" pitchFamily="34" charset="0"/>
          </a:defRPr>
        </a:defPPr>
      </a:lstStyle>
    </a:lnDef>
  </a:objectDefaults>
  <a:extraClrSchemeLst>
    <a:extraClrScheme>
      <a:clrScheme name="1_自定义设计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正文">
  <a:themeElements>
    <a:clrScheme name="ZTE色彩系统">
      <a:dk1>
        <a:srgbClr val="000000"/>
      </a:dk1>
      <a:lt1>
        <a:srgbClr val="FFFFFF"/>
      </a:lt1>
      <a:dk2>
        <a:srgbClr val="FFDE40"/>
      </a:dk2>
      <a:lt2>
        <a:srgbClr val="008ED3"/>
      </a:lt2>
      <a:accent1>
        <a:srgbClr val="00A651"/>
      </a:accent1>
      <a:accent2>
        <a:srgbClr val="9ACA3C"/>
      </a:accent2>
      <a:accent3>
        <a:srgbClr val="F58233"/>
      </a:accent3>
      <a:accent4>
        <a:srgbClr val="F287B7"/>
      </a:accent4>
      <a:accent5>
        <a:srgbClr val="92278F"/>
      </a:accent5>
      <a:accent6>
        <a:srgbClr val="0066B3"/>
      </a:accent6>
      <a:hlink>
        <a:srgbClr val="0066B3"/>
      </a:hlink>
      <a:folHlink>
        <a:srgbClr val="92278F"/>
      </a:folHlink>
    </a:clrScheme>
    <a:fontScheme name="5_自定义设计">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cs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cs typeface="Arial" panose="020B0604020202020204" pitchFamily="34" charset="0"/>
          </a:defRPr>
        </a:defPPr>
      </a:lstStyle>
    </a:lnDef>
  </a:objectDefaults>
  <a:extraClrSchemeLst>
    <a:extraClrScheme>
      <a:clrScheme name="5_自定义设计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2_正文">
  <a:themeElements>
    <a:clrScheme name="ZTE色彩系统">
      <a:dk1>
        <a:srgbClr val="000000"/>
      </a:dk1>
      <a:lt1>
        <a:srgbClr val="FFFFFF"/>
      </a:lt1>
      <a:dk2>
        <a:srgbClr val="FFDE40"/>
      </a:dk2>
      <a:lt2>
        <a:srgbClr val="008ED3"/>
      </a:lt2>
      <a:accent1>
        <a:srgbClr val="00A651"/>
      </a:accent1>
      <a:accent2>
        <a:srgbClr val="9ACA3C"/>
      </a:accent2>
      <a:accent3>
        <a:srgbClr val="F58233"/>
      </a:accent3>
      <a:accent4>
        <a:srgbClr val="F287B7"/>
      </a:accent4>
      <a:accent5>
        <a:srgbClr val="92278F"/>
      </a:accent5>
      <a:accent6>
        <a:srgbClr val="0066B3"/>
      </a:accent6>
      <a:hlink>
        <a:srgbClr val="0066B3"/>
      </a:hlink>
      <a:folHlink>
        <a:srgbClr val="92278F"/>
      </a:folHlink>
    </a:clrScheme>
    <a:fontScheme name="5_自定义设计">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cs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4572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Calibri" panose="020F0502020204030204" pitchFamily="34" charset="0"/>
            <a:ea typeface="宋体" panose="02010600030101010101" pitchFamily="2" charset="-122"/>
            <a:cs typeface="Arial" panose="020B0604020202020204" pitchFamily="34" charset="0"/>
          </a:defRPr>
        </a:defPPr>
      </a:lstStyle>
    </a:lnDef>
  </a:objectDefaults>
  <a:extraClrSchemeLst>
    <a:extraClrScheme>
      <a:clrScheme name="5_自定义设计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中兴品牌色彩体系">
    <a:dk1>
      <a:srgbClr val="008ED3"/>
    </a:dk1>
    <a:lt1>
      <a:srgbClr val="FFFFFF"/>
    </a:lt1>
    <a:dk2>
      <a:srgbClr val="0067B4"/>
    </a:dk2>
    <a:lt2>
      <a:srgbClr val="58595B"/>
    </a:lt2>
    <a:accent1>
      <a:srgbClr val="FFDE40"/>
    </a:accent1>
    <a:accent2>
      <a:srgbClr val="61CCF0"/>
    </a:accent2>
    <a:accent3>
      <a:srgbClr val="EE3D8A"/>
    </a:accent3>
    <a:accent4>
      <a:srgbClr val="922990"/>
    </a:accent4>
    <a:accent5>
      <a:srgbClr val="8DC642"/>
    </a:accent5>
    <a:accent6>
      <a:srgbClr val="58595B"/>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blank</Template>
  <TotalTime>0</TotalTime>
  <Words>1450</Words>
  <Application>WPS 演示</Application>
  <PresentationFormat>全屏显示(16:9)</PresentationFormat>
  <Paragraphs>216</Paragraphs>
  <Slides>6</Slides>
  <Notes>6</Notes>
  <HiddenSlides>0</HiddenSlides>
  <MMClips>0</MMClips>
  <ScaleCrop>false</ScaleCrop>
  <HeadingPairs>
    <vt:vector size="8" baseType="variant">
      <vt:variant>
        <vt:lpstr>已用的字体</vt:lpstr>
      </vt:variant>
      <vt:variant>
        <vt:i4>11</vt:i4>
      </vt:variant>
      <vt:variant>
        <vt:lpstr>主题</vt:lpstr>
      </vt:variant>
      <vt:variant>
        <vt:i4>8</vt:i4>
      </vt:variant>
      <vt:variant>
        <vt:lpstr>嵌入 OLE 服务器</vt:lpstr>
      </vt:variant>
      <vt:variant>
        <vt:i4>2</vt:i4>
      </vt:variant>
      <vt:variant>
        <vt:lpstr>幻灯片标题</vt:lpstr>
      </vt:variant>
      <vt:variant>
        <vt:i4>6</vt:i4>
      </vt:variant>
    </vt:vector>
  </HeadingPairs>
  <TitlesOfParts>
    <vt:vector size="27" baseType="lpstr">
      <vt:lpstr>Arial</vt:lpstr>
      <vt:lpstr>宋体</vt:lpstr>
      <vt:lpstr>Wingdings</vt:lpstr>
      <vt:lpstr>Calibri</vt:lpstr>
      <vt:lpstr>Heiti SC Light</vt:lpstr>
      <vt:lpstr>微软雅黑</vt:lpstr>
      <vt:lpstr>MS PGothic</vt:lpstr>
      <vt:lpstr>Times</vt:lpstr>
      <vt:lpstr>Times New Roman</vt:lpstr>
      <vt:lpstr>Arial</vt:lpstr>
      <vt:lpstr>Arial Unicode MS</vt:lpstr>
      <vt:lpstr>blank</vt:lpstr>
      <vt:lpstr>目录</vt:lpstr>
      <vt:lpstr>正文</vt:lpstr>
      <vt:lpstr>封底</vt:lpstr>
      <vt:lpstr>1_封底</vt:lpstr>
      <vt:lpstr>ZTE-机密-4X3</vt:lpstr>
      <vt:lpstr>1_正文</vt:lpstr>
      <vt:lpstr>2_正文</vt:lpstr>
      <vt:lpstr>Visio.Drawing.15</vt:lpstr>
      <vt:lpstr>Visio.Drawing.15</vt:lpstr>
      <vt:lpstr>PowerPoint 演示文稿</vt:lpstr>
      <vt:lpstr>Introduction</vt:lpstr>
      <vt:lpstr>Proposed</vt:lpstr>
      <vt:lpstr>Simulation results</vt:lpstr>
      <vt:lpstr>Conclusions</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XXX标准发展趋势和策略深度分析报告</dc:title>
  <dc:creator>Windows 用户</dc:creator>
  <cp:lastModifiedBy>nwh</cp:lastModifiedBy>
  <cp:revision>2526</cp:revision>
  <dcterms:created xsi:type="dcterms:W3CDTF">2017-04-13T01:20:00Z</dcterms:created>
  <dcterms:modified xsi:type="dcterms:W3CDTF">2025-06-29T02:06:21Z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2052-11.8.2.11718</vt:lpwstr>
  </property>
  <property fmtid="{D5CDD505-2E9C-101B-9397-08002B2CF9AE}" pid="3" name="ICV">
    <vt:lpwstr>C3493AACAEDD4F10949E98089A63D878</vt:lpwstr>
  </property>
</Properties>
</file>