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7" r:id="rId2"/>
  </p:sldMasterIdLst>
  <p:notesMasterIdLst>
    <p:notesMasterId r:id="rId12"/>
  </p:notesMasterIdLst>
  <p:sldIdLst>
    <p:sldId id="369" r:id="rId3"/>
    <p:sldId id="377" r:id="rId4"/>
    <p:sldId id="379" r:id="rId5"/>
    <p:sldId id="378" r:id="rId6"/>
    <p:sldId id="371" r:id="rId7"/>
    <p:sldId id="382" r:id="rId8"/>
    <p:sldId id="383" r:id="rId9"/>
    <p:sldId id="376" r:id="rId10"/>
    <p:sldId id="269" r:id="rId11"/>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521415D9-36F7-43E2-AB2F-B90AF26B5E84}">
      <p14:sectionLst xmlns:p14="http://schemas.microsoft.com/office/powerpoint/2010/main">
        <p14:section name="white 白底" id="{48273BEF-E86D-1E41-894E-82DC393DEF7E}">
          <p14:sldIdLst>
            <p14:sldId id="369"/>
            <p14:sldId id="377"/>
            <p14:sldId id="379"/>
            <p14:sldId id="378"/>
            <p14:sldId id="371"/>
            <p14:sldId id="382"/>
            <p14:sldId id="383"/>
            <p14:sldId id="376"/>
            <p14:sldId id="26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CACAC8"/>
    <a:srgbClr val="5E5E5E"/>
    <a:srgbClr val="2DC84D"/>
    <a:srgbClr val="046A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7853C-536D-4A76-A0AE-DD22124D55A5}" styleName="主题样式 1 - 个性色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5758FB7-9AC5-4552-8A53-C91805E547FA}" styleName="主题样式 1 - 个性色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C2FFA5D-87B4-456A-9821-1D502468CF0F}" styleName="主题样式 1 - 个性色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580"/>
    <p:restoredTop sz="88288" autoAdjust="0"/>
  </p:normalViewPr>
  <p:slideViewPr>
    <p:cSldViewPr snapToGrid="0" snapToObjects="1">
      <p:cViewPr varScale="1">
        <p:scale>
          <a:sx n="55" d="100"/>
          <a:sy n="55" d="100"/>
        </p:scale>
        <p:origin x="1864" y="24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5" name="Shape 135"/>
          <p:cNvSpPr>
            <a:spLocks noGrp="1" noRot="1" noChangeAspect="1"/>
          </p:cNvSpPr>
          <p:nvPr>
            <p:ph type="sldImg"/>
          </p:nvPr>
        </p:nvSpPr>
        <p:spPr>
          <a:xfrm>
            <a:off x="1143000" y="685800"/>
            <a:ext cx="4572000" cy="3429000"/>
          </a:xfrm>
          <a:prstGeom prst="rect">
            <a:avLst/>
          </a:prstGeom>
        </p:spPr>
        <p:txBody>
          <a:bodyPr/>
          <a:lstStyle/>
          <a:p>
            <a:endParaRPr/>
          </a:p>
        </p:txBody>
      </p:sp>
      <p:sp>
        <p:nvSpPr>
          <p:cNvPr id="136" name="Shape 136"/>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18182914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799205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目录页">
    <p:bg>
      <p:bgPr>
        <a:solidFill>
          <a:srgbClr val="046A38"/>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3190" y="12963890"/>
            <a:ext cx="1332424" cy="316800"/>
          </a:xfrm>
          <a:prstGeom prst="rect">
            <a:avLst/>
          </a:prstGeom>
        </p:spPr>
      </p:pic>
      <p:sp>
        <p:nvSpPr>
          <p:cNvPr id="3" name="标题 2"/>
          <p:cNvSpPr>
            <a:spLocks noGrp="1"/>
          </p:cNvSpPr>
          <p:nvPr>
            <p:ph type="title" hasCustomPrompt="1"/>
          </p:nvPr>
        </p:nvSpPr>
        <p:spPr>
          <a:xfrm>
            <a:off x="733190" y="695258"/>
            <a:ext cx="22841775" cy="1073683"/>
          </a:xfrm>
        </p:spPr>
        <p:txBody>
          <a:bodyPr/>
          <a:lstStyle>
            <a:lvl1pPr>
              <a:defRPr>
                <a:solidFill>
                  <a:srgbClr val="2DC84D"/>
                </a:solidFill>
              </a:defRPr>
            </a:lvl1pPr>
          </a:lstStyle>
          <a:p>
            <a:r>
              <a:rPr kumimoji="1" lang="zh-CN" altLang="en-US" dirty="0"/>
              <a:t>单击此处编辑母版标题样式 目录</a:t>
            </a:r>
          </a:p>
        </p:txBody>
      </p:sp>
      <p:sp>
        <p:nvSpPr>
          <p:cNvPr id="7" name="文本占位符 6"/>
          <p:cNvSpPr>
            <a:spLocks noGrp="1"/>
          </p:cNvSpPr>
          <p:nvPr>
            <p:ph type="body" sz="quarter" idx="10"/>
          </p:nvPr>
        </p:nvSpPr>
        <p:spPr>
          <a:xfrm>
            <a:off x="733425" y="3359150"/>
            <a:ext cx="22840950" cy="9272588"/>
          </a:xfrm>
          <a:prstGeom prst="rect">
            <a:avLst/>
          </a:prstGeom>
        </p:spPr>
        <p:txBody>
          <a:bodyPr/>
          <a:lstStyle>
            <a:lvl1pPr marL="685800" indent="-685800">
              <a:lnSpc>
                <a:spcPct val="150000"/>
              </a:lnSpc>
              <a:buFont typeface="Arial" charset="0"/>
              <a:buChar char="•"/>
              <a:defRPr>
                <a:solidFill>
                  <a:srgbClr val="2DC84D"/>
                </a:solidFill>
              </a:defRPr>
            </a:lvl1pPr>
            <a:lvl2pPr>
              <a:defRPr>
                <a:solidFill>
                  <a:srgbClr val="2DC84D"/>
                </a:solidFill>
              </a:defRPr>
            </a:lvl2pPr>
            <a:lvl3pPr>
              <a:defRPr>
                <a:solidFill>
                  <a:srgbClr val="2DC84D"/>
                </a:solidFill>
              </a:defRPr>
            </a:lvl3pPr>
            <a:lvl4pPr>
              <a:defRPr>
                <a:solidFill>
                  <a:srgbClr val="2DC84D"/>
                </a:solidFill>
              </a:defRPr>
            </a:lvl4pPr>
            <a:lvl5pPr>
              <a:defRPr>
                <a:solidFill>
                  <a:srgbClr val="2DC84D"/>
                </a:solidFill>
              </a:defRPr>
            </a:lvl5pPr>
          </a:lstStyle>
          <a:p>
            <a:pPr lvl="0"/>
            <a:r>
              <a:rPr kumimoji="1" lang="zh-CN" altLang="en-US" dirty="0"/>
              <a:t>单击此处编辑母版文本</a:t>
            </a:r>
          </a:p>
        </p:txBody>
      </p:sp>
      <p:graphicFrame>
        <p:nvGraphicFramePr>
          <p:cNvPr id="9" name="表格 8"/>
          <p:cNvGraphicFramePr>
            <a:graphicFrameLocks noGrp="1"/>
          </p:cNvGraphicFramePr>
          <p:nvPr userDrawn="1">
            <p:extLst>
              <p:ext uri="{D42A27DB-BD31-4B8C-83A1-F6EECF244321}">
                <p14:modId xmlns:p14="http://schemas.microsoft.com/office/powerpoint/2010/main" val="1097037456"/>
              </p:ext>
            </p:extLst>
          </p:nvPr>
        </p:nvGraphicFramePr>
        <p:xfrm>
          <a:off x="24789714" y="0"/>
          <a:ext cx="3099486" cy="13716000"/>
        </p:xfrm>
        <a:graphic>
          <a:graphicData uri="http://schemas.openxmlformats.org/drawingml/2006/table">
            <a:tbl>
              <a:tblPr firstRow="1" bandRow="1">
                <a:tableStyleId>{5C22544A-7EE6-4342-B048-85BDC9FD1C3A}</a:tableStyleId>
              </a:tblPr>
              <a:tblGrid>
                <a:gridCol w="3099486">
                  <a:extLst>
                    <a:ext uri="{9D8B030D-6E8A-4147-A177-3AD203B41FA5}">
                      <a16:colId xmlns:a16="http://schemas.microsoft.com/office/drawing/2014/main" val="20000"/>
                    </a:ext>
                  </a:extLst>
                </a:gridCol>
              </a:tblGrid>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4</a:t>
                      </a:r>
                    </a:p>
                    <a:p>
                      <a:pPr algn="l"/>
                      <a:r>
                        <a:rPr lang="en-US" altLang="zh-CN" sz="2800" b="0" dirty="0">
                          <a:latin typeface="OPPOSans R" charset="-122"/>
                          <a:ea typeface="OPPOSans R" charset="-122"/>
                          <a:cs typeface="OPPOSans R" charset="-122"/>
                        </a:rPr>
                        <a:t>G 106</a:t>
                      </a:r>
                    </a:p>
                    <a:p>
                      <a:pPr algn="l"/>
                      <a:r>
                        <a:rPr lang="en-US" altLang="zh-CN" sz="2800" b="0" dirty="0">
                          <a:latin typeface="OPPOSans R" charset="-122"/>
                          <a:ea typeface="OPPOSans R" charset="-122"/>
                          <a:cs typeface="OPPOSans R" charset="-122"/>
                        </a:rPr>
                        <a:t>B 56</a:t>
                      </a:r>
                    </a:p>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Dark</a:t>
                      </a:r>
                      <a:r>
                        <a:rPr lang="zh-CN" altLang="en-US" sz="2800" b="0" dirty="0">
                          <a:latin typeface="OPPOSans R" charset="-122"/>
                          <a:ea typeface="OPPOSans R" charset="-122"/>
                          <a:cs typeface="OPPOSans R" charset="-122"/>
                        </a:rPr>
                        <a:t> </a:t>
                      </a:r>
                      <a:r>
                        <a:rPr lang="en-US" altLang="zh-CN" sz="2800" b="0" dirty="0">
                          <a:latin typeface="OPPOSans R" charset="-122"/>
                          <a:ea typeface="OPPOSans R" charset="-122"/>
                          <a:cs typeface="OPPOSans R" charset="-122"/>
                        </a:rPr>
                        <a:t>Green</a:t>
                      </a:r>
                      <a:endParaRPr lang="zh-CN" altLang="en-US" sz="2800" b="0" dirty="0">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46A38"/>
                    </a:solidFill>
                  </a:tcPr>
                </a:tc>
                <a:extLst>
                  <a:ext uri="{0D108BD9-81ED-4DB2-BD59-A6C34878D82A}">
                    <a16:rowId xmlns:a16="http://schemas.microsoft.com/office/drawing/2014/main" val="10000"/>
                  </a:ext>
                </a:extLst>
              </a:tr>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45</a:t>
                      </a:r>
                    </a:p>
                    <a:p>
                      <a:pPr algn="l"/>
                      <a:r>
                        <a:rPr lang="en-US" altLang="zh-CN" sz="2800" b="0" dirty="0">
                          <a:latin typeface="OPPOSans R" charset="-122"/>
                          <a:ea typeface="OPPOSans R" charset="-122"/>
                          <a:cs typeface="OPPOSans R" charset="-122"/>
                        </a:rPr>
                        <a:t>G 200</a:t>
                      </a:r>
                    </a:p>
                    <a:p>
                      <a:pPr algn="l"/>
                      <a:r>
                        <a:rPr lang="en-US" altLang="zh-CN" sz="2800" b="0" dirty="0">
                          <a:latin typeface="OPPOSans R" charset="-122"/>
                          <a:ea typeface="OPPOSans R" charset="-122"/>
                          <a:cs typeface="OPPOSans R" charset="-122"/>
                        </a:rPr>
                        <a:t>B 77</a:t>
                      </a:r>
                    </a:p>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Light</a:t>
                      </a:r>
                      <a:r>
                        <a:rPr lang="zh-CN" altLang="en-US" sz="2800" b="0" dirty="0">
                          <a:latin typeface="OPPOSans R" charset="-122"/>
                          <a:ea typeface="OPPOSans R" charset="-122"/>
                          <a:cs typeface="OPPOSans R" charset="-122"/>
                        </a:rPr>
                        <a:t> </a:t>
                      </a:r>
                      <a:r>
                        <a:rPr lang="en-US" altLang="zh-CN" sz="2800" b="0" dirty="0">
                          <a:latin typeface="OPPOSans R" charset="-122"/>
                          <a:ea typeface="OPPOSans R" charset="-122"/>
                          <a:cs typeface="OPPOSans R" charset="-122"/>
                        </a:rPr>
                        <a:t>Green</a:t>
                      </a:r>
                      <a:endParaRPr lang="zh-CN" altLang="en-US" sz="2800" b="0" dirty="0">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2DC84D"/>
                    </a:solidFill>
                  </a:tcPr>
                </a:tc>
                <a:extLst>
                  <a:ext uri="{0D108BD9-81ED-4DB2-BD59-A6C34878D82A}">
                    <a16:rowId xmlns:a16="http://schemas.microsoft.com/office/drawing/2014/main" val="10001"/>
                  </a:ext>
                </a:extLst>
              </a:tr>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202</a:t>
                      </a:r>
                    </a:p>
                    <a:p>
                      <a:pPr algn="l"/>
                      <a:r>
                        <a:rPr lang="en-US" altLang="zh-CN" sz="2800" b="0" dirty="0">
                          <a:latin typeface="OPPOSans R" charset="-122"/>
                          <a:ea typeface="OPPOSans R" charset="-122"/>
                          <a:cs typeface="OPPOSans R" charset="-122"/>
                        </a:rPr>
                        <a:t>G 202</a:t>
                      </a:r>
                    </a:p>
                    <a:p>
                      <a:pPr algn="l"/>
                      <a:r>
                        <a:rPr lang="en-US" altLang="zh-CN" sz="2800" b="0" dirty="0">
                          <a:latin typeface="OPPOSans R" charset="-122"/>
                          <a:ea typeface="OPPOSans R" charset="-122"/>
                          <a:cs typeface="OPPOSans R" charset="-122"/>
                        </a:rPr>
                        <a:t>B 200</a:t>
                      </a:r>
                    </a:p>
                    <a:p>
                      <a:pPr algn="l"/>
                      <a:endParaRPr lang="en-US" altLang="zh-CN" sz="2800" b="0" dirty="0">
                        <a:latin typeface="OPPOSans R" charset="-122"/>
                        <a:ea typeface="OPPOSans R" charset="-122"/>
                        <a:cs typeface="OPPOSans R" charset="-122"/>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800" b="0" kern="1200" dirty="0">
                          <a:solidFill>
                            <a:schemeClr val="dk1"/>
                          </a:solidFill>
                          <a:effectLst/>
                          <a:latin typeface="OPPOSans R" charset="-122"/>
                          <a:ea typeface="OPPOSans R" charset="-122"/>
                          <a:cs typeface="OPPOSans R" charset="-122"/>
                        </a:rPr>
                        <a:t>Platinum </a:t>
                      </a:r>
                      <a:endParaRPr lang="en-US" altLang="zh-CN" sz="2800" b="0" dirty="0">
                        <a:effectLst/>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CACAC8"/>
                    </a:solidFill>
                  </a:tcPr>
                </a:tc>
                <a:extLst>
                  <a:ext uri="{0D108BD9-81ED-4DB2-BD59-A6C34878D82A}">
                    <a16:rowId xmlns:a16="http://schemas.microsoft.com/office/drawing/2014/main" val="10002"/>
                  </a:ext>
                </a:extLst>
              </a:tr>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250</a:t>
                      </a:r>
                    </a:p>
                    <a:p>
                      <a:pPr algn="l"/>
                      <a:r>
                        <a:rPr lang="en-US" altLang="zh-CN" sz="2800" b="0" dirty="0">
                          <a:latin typeface="OPPOSans R" charset="-122"/>
                          <a:ea typeface="OPPOSans R" charset="-122"/>
                          <a:cs typeface="OPPOSans R" charset="-122"/>
                        </a:rPr>
                        <a:t>G 250</a:t>
                      </a:r>
                    </a:p>
                    <a:p>
                      <a:pPr algn="l"/>
                      <a:r>
                        <a:rPr lang="en-US" altLang="zh-CN" sz="2800" b="0" dirty="0">
                          <a:latin typeface="OPPOSans R" charset="-122"/>
                          <a:ea typeface="OPPOSans R" charset="-122"/>
                          <a:cs typeface="OPPOSans R" charset="-122"/>
                        </a:rPr>
                        <a:t>B 250</a:t>
                      </a:r>
                    </a:p>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White</a:t>
                      </a:r>
                      <a:endParaRPr lang="zh-CN" altLang="en-US" sz="2800" b="0" dirty="0">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3"/>
                  </a:ext>
                </a:extLst>
              </a:tr>
            </a:tbl>
          </a:graphicData>
        </a:graphic>
      </p:graphicFrame>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Section Divider A 章节页">
    <p:bg>
      <p:bgPr>
        <a:solidFill>
          <a:srgbClr val="2DC84D"/>
        </a:solidFill>
        <a:effectLst/>
      </p:bgPr>
    </p:bg>
    <p:spTree>
      <p:nvGrpSpPr>
        <p:cNvPr id="1" name=""/>
        <p:cNvGrpSpPr/>
        <p:nvPr/>
      </p:nvGrpSpPr>
      <p:grpSpPr>
        <a:xfrm>
          <a:off x="0" y="0"/>
          <a:ext cx="0" cy="0"/>
          <a:chOff x="0" y="0"/>
          <a:chExt cx="0" cy="0"/>
        </a:xfrm>
      </p:grpSpPr>
      <p:pic>
        <p:nvPicPr>
          <p:cNvPr id="22" name="图像" descr="图像"/>
          <p:cNvPicPr>
            <a:picLocks noChangeAspect="1"/>
          </p:cNvPicPr>
          <p:nvPr/>
        </p:nvPicPr>
        <p:blipFill>
          <a:blip r:embed="rId2"/>
          <a:stretch>
            <a:fillRect/>
          </a:stretch>
        </p:blipFill>
        <p:spPr>
          <a:xfrm>
            <a:off x="733190" y="12959314"/>
            <a:ext cx="1334010" cy="317501"/>
          </a:xfrm>
          <a:prstGeom prst="rect">
            <a:avLst/>
          </a:prstGeom>
          <a:ln w="12700">
            <a:miter lim="400000"/>
          </a:ln>
        </p:spPr>
      </p:pic>
      <p:sp>
        <p:nvSpPr>
          <p:cNvPr id="5" name="标题 2"/>
          <p:cNvSpPr>
            <a:spLocks noGrp="1"/>
          </p:cNvSpPr>
          <p:nvPr>
            <p:ph type="title" hasCustomPrompt="1"/>
          </p:nvPr>
        </p:nvSpPr>
        <p:spPr>
          <a:xfrm>
            <a:off x="733190" y="695258"/>
            <a:ext cx="22841775" cy="1073683"/>
          </a:xfrm>
        </p:spPr>
        <p:txBody>
          <a:bodyPr/>
          <a:lstStyle>
            <a:lvl1pPr>
              <a:defRPr>
                <a:solidFill>
                  <a:srgbClr val="046A38"/>
                </a:solidFill>
              </a:defRPr>
            </a:lvl1pPr>
          </a:lstStyle>
          <a:p>
            <a:r>
              <a:rPr kumimoji="1" lang="zh-CN" altLang="en-US" dirty="0"/>
              <a:t>单击此处编辑母版标题样式 章节标题</a:t>
            </a:r>
          </a:p>
        </p:txBody>
      </p:sp>
      <p:sp>
        <p:nvSpPr>
          <p:cNvPr id="6" name="文本占位符 4"/>
          <p:cNvSpPr>
            <a:spLocks noGrp="1"/>
          </p:cNvSpPr>
          <p:nvPr>
            <p:ph type="body" sz="quarter" idx="10" hasCustomPrompt="1"/>
          </p:nvPr>
        </p:nvSpPr>
        <p:spPr>
          <a:xfrm>
            <a:off x="733190" y="2464199"/>
            <a:ext cx="11068715" cy="1108341"/>
          </a:xfrm>
          <a:prstGeom prst="rect">
            <a:avLst/>
          </a:prstGeom>
        </p:spPr>
        <p:txBody>
          <a:bodyPr anchor="ctr"/>
          <a:lstStyle>
            <a:lvl1pPr>
              <a:defRPr baseline="0">
                <a:solidFill>
                  <a:srgbClr val="046A38"/>
                </a:solidFill>
                <a:latin typeface="OPPOSans B" charset="-122"/>
                <a:ea typeface="OPPOSans B" charset="-122"/>
                <a:cs typeface="OPPOSans B" charset="-122"/>
              </a:defRPr>
            </a:lvl1pPr>
            <a:lvl2pPr>
              <a:defRPr>
                <a:solidFill>
                  <a:srgbClr val="2DC84D"/>
                </a:solidFill>
              </a:defRPr>
            </a:lvl2pPr>
            <a:lvl3pPr>
              <a:defRPr>
                <a:solidFill>
                  <a:srgbClr val="2DC84D"/>
                </a:solidFill>
              </a:defRPr>
            </a:lvl3pPr>
            <a:lvl4pPr>
              <a:defRPr>
                <a:solidFill>
                  <a:srgbClr val="2DC84D"/>
                </a:solidFill>
              </a:defRPr>
            </a:lvl4pPr>
            <a:lvl5pPr>
              <a:defRPr>
                <a:solidFill>
                  <a:srgbClr val="2DC84D"/>
                </a:solidFill>
              </a:defRPr>
            </a:lvl5pPr>
          </a:lstStyle>
          <a:p>
            <a:pPr lvl="0"/>
            <a:r>
              <a:rPr kumimoji="1" lang="zh-CN" altLang="en-US" dirty="0"/>
              <a:t>单击此处编辑母版文本样式 二级标题</a:t>
            </a:r>
          </a:p>
        </p:txBody>
      </p:sp>
      <p:graphicFrame>
        <p:nvGraphicFramePr>
          <p:cNvPr id="7" name="表格 6"/>
          <p:cNvGraphicFramePr>
            <a:graphicFrameLocks noGrp="1"/>
          </p:cNvGraphicFramePr>
          <p:nvPr userDrawn="1">
            <p:extLst>
              <p:ext uri="{D42A27DB-BD31-4B8C-83A1-F6EECF244321}">
                <p14:modId xmlns:p14="http://schemas.microsoft.com/office/powerpoint/2010/main" val="1097037456"/>
              </p:ext>
            </p:extLst>
          </p:nvPr>
        </p:nvGraphicFramePr>
        <p:xfrm>
          <a:off x="24789714" y="0"/>
          <a:ext cx="3099486" cy="13716000"/>
        </p:xfrm>
        <a:graphic>
          <a:graphicData uri="http://schemas.openxmlformats.org/drawingml/2006/table">
            <a:tbl>
              <a:tblPr firstRow="1" bandRow="1">
                <a:tableStyleId>{5C22544A-7EE6-4342-B048-85BDC9FD1C3A}</a:tableStyleId>
              </a:tblPr>
              <a:tblGrid>
                <a:gridCol w="3099486">
                  <a:extLst>
                    <a:ext uri="{9D8B030D-6E8A-4147-A177-3AD203B41FA5}">
                      <a16:colId xmlns:a16="http://schemas.microsoft.com/office/drawing/2014/main" val="20000"/>
                    </a:ext>
                  </a:extLst>
                </a:gridCol>
              </a:tblGrid>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4</a:t>
                      </a:r>
                    </a:p>
                    <a:p>
                      <a:pPr algn="l"/>
                      <a:r>
                        <a:rPr lang="en-US" altLang="zh-CN" sz="2800" b="0" dirty="0">
                          <a:latin typeface="OPPOSans R" charset="-122"/>
                          <a:ea typeface="OPPOSans R" charset="-122"/>
                          <a:cs typeface="OPPOSans R" charset="-122"/>
                        </a:rPr>
                        <a:t>G 106</a:t>
                      </a:r>
                    </a:p>
                    <a:p>
                      <a:pPr algn="l"/>
                      <a:r>
                        <a:rPr lang="en-US" altLang="zh-CN" sz="2800" b="0" dirty="0">
                          <a:latin typeface="OPPOSans R" charset="-122"/>
                          <a:ea typeface="OPPOSans R" charset="-122"/>
                          <a:cs typeface="OPPOSans R" charset="-122"/>
                        </a:rPr>
                        <a:t>B 56</a:t>
                      </a:r>
                    </a:p>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Dark</a:t>
                      </a:r>
                      <a:r>
                        <a:rPr lang="zh-CN" altLang="en-US" sz="2800" b="0" dirty="0">
                          <a:latin typeface="OPPOSans R" charset="-122"/>
                          <a:ea typeface="OPPOSans R" charset="-122"/>
                          <a:cs typeface="OPPOSans R" charset="-122"/>
                        </a:rPr>
                        <a:t> </a:t>
                      </a:r>
                      <a:r>
                        <a:rPr lang="en-US" altLang="zh-CN" sz="2800" b="0" dirty="0">
                          <a:latin typeface="OPPOSans R" charset="-122"/>
                          <a:ea typeface="OPPOSans R" charset="-122"/>
                          <a:cs typeface="OPPOSans R" charset="-122"/>
                        </a:rPr>
                        <a:t>Green</a:t>
                      </a:r>
                      <a:endParaRPr lang="zh-CN" altLang="en-US" sz="2800" b="0" dirty="0">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46A38"/>
                    </a:solidFill>
                  </a:tcPr>
                </a:tc>
                <a:extLst>
                  <a:ext uri="{0D108BD9-81ED-4DB2-BD59-A6C34878D82A}">
                    <a16:rowId xmlns:a16="http://schemas.microsoft.com/office/drawing/2014/main" val="10000"/>
                  </a:ext>
                </a:extLst>
              </a:tr>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45</a:t>
                      </a:r>
                    </a:p>
                    <a:p>
                      <a:pPr algn="l"/>
                      <a:r>
                        <a:rPr lang="en-US" altLang="zh-CN" sz="2800" b="0" dirty="0">
                          <a:latin typeface="OPPOSans R" charset="-122"/>
                          <a:ea typeface="OPPOSans R" charset="-122"/>
                          <a:cs typeface="OPPOSans R" charset="-122"/>
                        </a:rPr>
                        <a:t>G 200</a:t>
                      </a:r>
                    </a:p>
                    <a:p>
                      <a:pPr algn="l"/>
                      <a:r>
                        <a:rPr lang="en-US" altLang="zh-CN" sz="2800" b="0" dirty="0">
                          <a:latin typeface="OPPOSans R" charset="-122"/>
                          <a:ea typeface="OPPOSans R" charset="-122"/>
                          <a:cs typeface="OPPOSans R" charset="-122"/>
                        </a:rPr>
                        <a:t>B 77</a:t>
                      </a:r>
                    </a:p>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Light</a:t>
                      </a:r>
                      <a:r>
                        <a:rPr lang="zh-CN" altLang="en-US" sz="2800" b="0" dirty="0">
                          <a:latin typeface="OPPOSans R" charset="-122"/>
                          <a:ea typeface="OPPOSans R" charset="-122"/>
                          <a:cs typeface="OPPOSans R" charset="-122"/>
                        </a:rPr>
                        <a:t> </a:t>
                      </a:r>
                      <a:r>
                        <a:rPr lang="en-US" altLang="zh-CN" sz="2800" b="0" dirty="0">
                          <a:latin typeface="OPPOSans R" charset="-122"/>
                          <a:ea typeface="OPPOSans R" charset="-122"/>
                          <a:cs typeface="OPPOSans R" charset="-122"/>
                        </a:rPr>
                        <a:t>Green</a:t>
                      </a:r>
                      <a:endParaRPr lang="zh-CN" altLang="en-US" sz="2800" b="0" dirty="0">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2DC84D"/>
                    </a:solidFill>
                  </a:tcPr>
                </a:tc>
                <a:extLst>
                  <a:ext uri="{0D108BD9-81ED-4DB2-BD59-A6C34878D82A}">
                    <a16:rowId xmlns:a16="http://schemas.microsoft.com/office/drawing/2014/main" val="10001"/>
                  </a:ext>
                </a:extLst>
              </a:tr>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202</a:t>
                      </a:r>
                    </a:p>
                    <a:p>
                      <a:pPr algn="l"/>
                      <a:r>
                        <a:rPr lang="en-US" altLang="zh-CN" sz="2800" b="0" dirty="0">
                          <a:latin typeface="OPPOSans R" charset="-122"/>
                          <a:ea typeface="OPPOSans R" charset="-122"/>
                          <a:cs typeface="OPPOSans R" charset="-122"/>
                        </a:rPr>
                        <a:t>G 202</a:t>
                      </a:r>
                    </a:p>
                    <a:p>
                      <a:pPr algn="l"/>
                      <a:r>
                        <a:rPr lang="en-US" altLang="zh-CN" sz="2800" b="0" dirty="0">
                          <a:latin typeface="OPPOSans R" charset="-122"/>
                          <a:ea typeface="OPPOSans R" charset="-122"/>
                          <a:cs typeface="OPPOSans R" charset="-122"/>
                        </a:rPr>
                        <a:t>B 200</a:t>
                      </a:r>
                    </a:p>
                    <a:p>
                      <a:pPr algn="l"/>
                      <a:endParaRPr lang="en-US" altLang="zh-CN" sz="2800" b="0" dirty="0">
                        <a:latin typeface="OPPOSans R" charset="-122"/>
                        <a:ea typeface="OPPOSans R" charset="-122"/>
                        <a:cs typeface="OPPOSans R" charset="-122"/>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800" b="0" kern="1200" dirty="0">
                          <a:solidFill>
                            <a:schemeClr val="dk1"/>
                          </a:solidFill>
                          <a:effectLst/>
                          <a:latin typeface="OPPOSans R" charset="-122"/>
                          <a:ea typeface="OPPOSans R" charset="-122"/>
                          <a:cs typeface="OPPOSans R" charset="-122"/>
                        </a:rPr>
                        <a:t>Platinum </a:t>
                      </a:r>
                      <a:endParaRPr lang="en-US" altLang="zh-CN" sz="2800" b="0" dirty="0">
                        <a:effectLst/>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CACAC8"/>
                    </a:solidFill>
                  </a:tcPr>
                </a:tc>
                <a:extLst>
                  <a:ext uri="{0D108BD9-81ED-4DB2-BD59-A6C34878D82A}">
                    <a16:rowId xmlns:a16="http://schemas.microsoft.com/office/drawing/2014/main" val="10002"/>
                  </a:ext>
                </a:extLst>
              </a:tr>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250</a:t>
                      </a:r>
                    </a:p>
                    <a:p>
                      <a:pPr algn="l"/>
                      <a:r>
                        <a:rPr lang="en-US" altLang="zh-CN" sz="2800" b="0" dirty="0">
                          <a:latin typeface="OPPOSans R" charset="-122"/>
                          <a:ea typeface="OPPOSans R" charset="-122"/>
                          <a:cs typeface="OPPOSans R" charset="-122"/>
                        </a:rPr>
                        <a:t>G 250</a:t>
                      </a:r>
                    </a:p>
                    <a:p>
                      <a:pPr algn="l"/>
                      <a:r>
                        <a:rPr lang="en-US" altLang="zh-CN" sz="2800" b="0" dirty="0">
                          <a:latin typeface="OPPOSans R" charset="-122"/>
                          <a:ea typeface="OPPOSans R" charset="-122"/>
                          <a:cs typeface="OPPOSans R" charset="-122"/>
                        </a:rPr>
                        <a:t>B 250</a:t>
                      </a:r>
                    </a:p>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White</a:t>
                      </a:r>
                      <a:endParaRPr lang="zh-CN" altLang="en-US" sz="2800" b="0" dirty="0">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3"/>
                  </a:ext>
                </a:extLst>
              </a:tr>
            </a:tbl>
          </a:graphicData>
        </a:graphic>
      </p:graphicFrame>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Content Page A 内容页">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10" name="文本占位符 9"/>
          <p:cNvSpPr>
            <a:spLocks noGrp="1"/>
          </p:cNvSpPr>
          <p:nvPr>
            <p:ph type="body" sz="quarter" idx="10"/>
          </p:nvPr>
        </p:nvSpPr>
        <p:spPr>
          <a:xfrm>
            <a:off x="776506" y="3423684"/>
            <a:ext cx="22841774" cy="9200693"/>
          </a:xfrm>
          <a:prstGeom prst="rect">
            <a:avLst/>
          </a:prstGeo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20" name="文本占位符 5"/>
          <p:cNvSpPr>
            <a:spLocks noGrp="1"/>
          </p:cNvSpPr>
          <p:nvPr>
            <p:ph type="body" sz="quarter" idx="11" hasCustomPrompt="1"/>
          </p:nvPr>
        </p:nvSpPr>
        <p:spPr>
          <a:xfrm>
            <a:off x="2818191" y="12877310"/>
            <a:ext cx="10271642" cy="489615"/>
          </a:xfrm>
          <a:prstGeom prst="rect">
            <a:avLst/>
          </a:prstGeom>
        </p:spPr>
        <p:txBody>
          <a:bodyPr anchor="ctr">
            <a:normAutofit/>
          </a:bodyPr>
          <a:lstStyle>
            <a:lvl1pPr marL="0" marR="0" indent="0" algn="l" defTabSz="825500" rtl="0" fontAlgn="auto" latinLnBrk="0" hangingPunct="0">
              <a:lnSpc>
                <a:spcPct val="100000"/>
              </a:lnSpc>
              <a:spcBef>
                <a:spcPts val="0"/>
              </a:spcBef>
              <a:spcAft>
                <a:spcPts val="0"/>
              </a:spcAft>
              <a:buClrTx/>
              <a:buSzTx/>
              <a:buFontTx/>
              <a:buNone/>
              <a:tabLst/>
              <a:defRPr kumimoji="0" lang="zh-CN" altLang="en-US" sz="2000" b="0" i="0" u="none" strike="noStrike" cap="none" spc="0" normalizeH="0" baseline="0" dirty="0">
                <a:ln>
                  <a:noFill/>
                </a:ln>
                <a:solidFill>
                  <a:srgbClr val="929292"/>
                </a:solidFill>
                <a:effectLst/>
                <a:uFillTx/>
                <a:latin typeface="OPPOSans M" charset="-122"/>
                <a:ea typeface="OPPOSans M" charset="-122"/>
                <a:cs typeface="OPPOSans M" charset="-122"/>
                <a:sym typeface="Helvetica"/>
              </a:defRPr>
            </a:lvl1pPr>
          </a:lstStyle>
          <a:p>
            <a:pPr lvl="0"/>
            <a:r>
              <a:rPr kumimoji="1" lang="zh-CN" altLang="en-US" dirty="0"/>
              <a:t>单击此处编辑母版文本样式</a:t>
            </a:r>
            <a:r>
              <a:rPr kumimoji="1" lang="en-US" altLang="zh-CN" dirty="0"/>
              <a:t> </a:t>
            </a:r>
            <a:r>
              <a:rPr kumimoji="1" lang="zh-CN" altLang="en-US" dirty="0"/>
              <a:t>汇报标题</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Content Page D 图+文本">
    <p:spTree>
      <p:nvGrpSpPr>
        <p:cNvPr id="1" name=""/>
        <p:cNvGrpSpPr/>
        <p:nvPr/>
      </p:nvGrpSpPr>
      <p:grpSpPr>
        <a:xfrm>
          <a:off x="0" y="0"/>
          <a:ext cx="0" cy="0"/>
          <a:chOff x="0" y="0"/>
          <a:chExt cx="0" cy="0"/>
        </a:xfrm>
      </p:grpSpPr>
      <p:sp>
        <p:nvSpPr>
          <p:cNvPr id="3" name="图片占位符 2"/>
          <p:cNvSpPr>
            <a:spLocks noGrp="1"/>
          </p:cNvSpPr>
          <p:nvPr>
            <p:ph type="pic" sz="quarter" idx="10"/>
          </p:nvPr>
        </p:nvSpPr>
        <p:spPr>
          <a:xfrm>
            <a:off x="-1" y="0"/>
            <a:ext cx="24423573" cy="13716000"/>
          </a:xfrm>
          <a:prstGeom prst="rect">
            <a:avLst/>
          </a:prstGeom>
        </p:spPr>
        <p:txBody>
          <a:bodyPr/>
          <a:lstStyle/>
          <a:p>
            <a:endParaRPr kumimoji="1" lang="zh-CN" altLang="en-US"/>
          </a:p>
        </p:txBody>
      </p:sp>
      <p:sp>
        <p:nvSpPr>
          <p:cNvPr id="96" name="线条"/>
          <p:cNvSpPr/>
          <p:nvPr/>
        </p:nvSpPr>
        <p:spPr>
          <a:xfrm>
            <a:off x="95718" y="22167"/>
            <a:ext cx="24502401" cy="13693833"/>
          </a:xfrm>
          <a:prstGeom prst="line">
            <a:avLst/>
          </a:prstGeom>
          <a:ln w="6350">
            <a:solidFill>
              <a:srgbClr val="FFFFFF"/>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97" name="线条"/>
          <p:cNvSpPr/>
          <p:nvPr/>
        </p:nvSpPr>
        <p:spPr>
          <a:xfrm flipH="1">
            <a:off x="-130647" y="103915"/>
            <a:ext cx="24514187" cy="13693799"/>
          </a:xfrm>
          <a:prstGeom prst="line">
            <a:avLst/>
          </a:prstGeom>
          <a:ln w="6350">
            <a:solidFill>
              <a:srgbClr val="FFFFFF"/>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graphicFrame>
        <p:nvGraphicFramePr>
          <p:cNvPr id="8" name="表格 7"/>
          <p:cNvGraphicFramePr>
            <a:graphicFrameLocks noGrp="1"/>
          </p:cNvGraphicFramePr>
          <p:nvPr userDrawn="1">
            <p:extLst>
              <p:ext uri="{D42A27DB-BD31-4B8C-83A1-F6EECF244321}">
                <p14:modId xmlns:p14="http://schemas.microsoft.com/office/powerpoint/2010/main" val="1097037456"/>
              </p:ext>
            </p:extLst>
          </p:nvPr>
        </p:nvGraphicFramePr>
        <p:xfrm>
          <a:off x="24789714" y="0"/>
          <a:ext cx="3099486" cy="13716000"/>
        </p:xfrm>
        <a:graphic>
          <a:graphicData uri="http://schemas.openxmlformats.org/drawingml/2006/table">
            <a:tbl>
              <a:tblPr firstRow="1" bandRow="1">
                <a:tableStyleId>{5C22544A-7EE6-4342-B048-85BDC9FD1C3A}</a:tableStyleId>
              </a:tblPr>
              <a:tblGrid>
                <a:gridCol w="3099486">
                  <a:extLst>
                    <a:ext uri="{9D8B030D-6E8A-4147-A177-3AD203B41FA5}">
                      <a16:colId xmlns:a16="http://schemas.microsoft.com/office/drawing/2014/main" val="20000"/>
                    </a:ext>
                  </a:extLst>
                </a:gridCol>
              </a:tblGrid>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4</a:t>
                      </a:r>
                    </a:p>
                    <a:p>
                      <a:pPr algn="l"/>
                      <a:r>
                        <a:rPr lang="en-US" altLang="zh-CN" sz="2800" b="0" dirty="0">
                          <a:latin typeface="OPPOSans R" charset="-122"/>
                          <a:ea typeface="OPPOSans R" charset="-122"/>
                          <a:cs typeface="OPPOSans R" charset="-122"/>
                        </a:rPr>
                        <a:t>G 106</a:t>
                      </a:r>
                    </a:p>
                    <a:p>
                      <a:pPr algn="l"/>
                      <a:r>
                        <a:rPr lang="en-US" altLang="zh-CN" sz="2800" b="0" dirty="0">
                          <a:latin typeface="OPPOSans R" charset="-122"/>
                          <a:ea typeface="OPPOSans R" charset="-122"/>
                          <a:cs typeface="OPPOSans R" charset="-122"/>
                        </a:rPr>
                        <a:t>B 56</a:t>
                      </a:r>
                    </a:p>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Dark</a:t>
                      </a:r>
                      <a:r>
                        <a:rPr lang="zh-CN" altLang="en-US" sz="2800" b="0" dirty="0">
                          <a:latin typeface="OPPOSans R" charset="-122"/>
                          <a:ea typeface="OPPOSans R" charset="-122"/>
                          <a:cs typeface="OPPOSans R" charset="-122"/>
                        </a:rPr>
                        <a:t> </a:t>
                      </a:r>
                      <a:r>
                        <a:rPr lang="en-US" altLang="zh-CN" sz="2800" b="0" dirty="0">
                          <a:latin typeface="OPPOSans R" charset="-122"/>
                          <a:ea typeface="OPPOSans R" charset="-122"/>
                          <a:cs typeface="OPPOSans R" charset="-122"/>
                        </a:rPr>
                        <a:t>Green</a:t>
                      </a:r>
                      <a:endParaRPr lang="zh-CN" altLang="en-US" sz="2800" b="0" dirty="0">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46A38"/>
                    </a:solidFill>
                  </a:tcPr>
                </a:tc>
                <a:extLst>
                  <a:ext uri="{0D108BD9-81ED-4DB2-BD59-A6C34878D82A}">
                    <a16:rowId xmlns:a16="http://schemas.microsoft.com/office/drawing/2014/main" val="10000"/>
                  </a:ext>
                </a:extLst>
              </a:tr>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45</a:t>
                      </a:r>
                    </a:p>
                    <a:p>
                      <a:pPr algn="l"/>
                      <a:r>
                        <a:rPr lang="en-US" altLang="zh-CN" sz="2800" b="0" dirty="0">
                          <a:latin typeface="OPPOSans R" charset="-122"/>
                          <a:ea typeface="OPPOSans R" charset="-122"/>
                          <a:cs typeface="OPPOSans R" charset="-122"/>
                        </a:rPr>
                        <a:t>G 200</a:t>
                      </a:r>
                    </a:p>
                    <a:p>
                      <a:pPr algn="l"/>
                      <a:r>
                        <a:rPr lang="en-US" altLang="zh-CN" sz="2800" b="0" dirty="0">
                          <a:latin typeface="OPPOSans R" charset="-122"/>
                          <a:ea typeface="OPPOSans R" charset="-122"/>
                          <a:cs typeface="OPPOSans R" charset="-122"/>
                        </a:rPr>
                        <a:t>B 77</a:t>
                      </a:r>
                    </a:p>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Light</a:t>
                      </a:r>
                      <a:r>
                        <a:rPr lang="zh-CN" altLang="en-US" sz="2800" b="0" dirty="0">
                          <a:latin typeface="OPPOSans R" charset="-122"/>
                          <a:ea typeface="OPPOSans R" charset="-122"/>
                          <a:cs typeface="OPPOSans R" charset="-122"/>
                        </a:rPr>
                        <a:t> </a:t>
                      </a:r>
                      <a:r>
                        <a:rPr lang="en-US" altLang="zh-CN" sz="2800" b="0" dirty="0">
                          <a:latin typeface="OPPOSans R" charset="-122"/>
                          <a:ea typeface="OPPOSans R" charset="-122"/>
                          <a:cs typeface="OPPOSans R" charset="-122"/>
                        </a:rPr>
                        <a:t>Green</a:t>
                      </a:r>
                      <a:endParaRPr lang="zh-CN" altLang="en-US" sz="2800" b="0" dirty="0">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2DC84D"/>
                    </a:solidFill>
                  </a:tcPr>
                </a:tc>
                <a:extLst>
                  <a:ext uri="{0D108BD9-81ED-4DB2-BD59-A6C34878D82A}">
                    <a16:rowId xmlns:a16="http://schemas.microsoft.com/office/drawing/2014/main" val="10001"/>
                  </a:ext>
                </a:extLst>
              </a:tr>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202</a:t>
                      </a:r>
                    </a:p>
                    <a:p>
                      <a:pPr algn="l"/>
                      <a:r>
                        <a:rPr lang="en-US" altLang="zh-CN" sz="2800" b="0" dirty="0">
                          <a:latin typeface="OPPOSans R" charset="-122"/>
                          <a:ea typeface="OPPOSans R" charset="-122"/>
                          <a:cs typeface="OPPOSans R" charset="-122"/>
                        </a:rPr>
                        <a:t>G 202</a:t>
                      </a:r>
                    </a:p>
                    <a:p>
                      <a:pPr algn="l"/>
                      <a:r>
                        <a:rPr lang="en-US" altLang="zh-CN" sz="2800" b="0" dirty="0">
                          <a:latin typeface="OPPOSans R" charset="-122"/>
                          <a:ea typeface="OPPOSans R" charset="-122"/>
                          <a:cs typeface="OPPOSans R" charset="-122"/>
                        </a:rPr>
                        <a:t>B 200</a:t>
                      </a:r>
                    </a:p>
                    <a:p>
                      <a:pPr algn="l"/>
                      <a:endParaRPr lang="en-US" altLang="zh-CN" sz="2800" b="0" dirty="0">
                        <a:latin typeface="OPPOSans R" charset="-122"/>
                        <a:ea typeface="OPPOSans R" charset="-122"/>
                        <a:cs typeface="OPPOSans R" charset="-122"/>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800" b="0" kern="1200" dirty="0">
                          <a:solidFill>
                            <a:schemeClr val="dk1"/>
                          </a:solidFill>
                          <a:effectLst/>
                          <a:latin typeface="OPPOSans R" charset="-122"/>
                          <a:ea typeface="OPPOSans R" charset="-122"/>
                          <a:cs typeface="OPPOSans R" charset="-122"/>
                        </a:rPr>
                        <a:t>Platinum </a:t>
                      </a:r>
                      <a:endParaRPr lang="en-US" altLang="zh-CN" sz="2800" b="0" dirty="0">
                        <a:effectLst/>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CACAC8"/>
                    </a:solidFill>
                  </a:tcPr>
                </a:tc>
                <a:extLst>
                  <a:ext uri="{0D108BD9-81ED-4DB2-BD59-A6C34878D82A}">
                    <a16:rowId xmlns:a16="http://schemas.microsoft.com/office/drawing/2014/main" val="10002"/>
                  </a:ext>
                </a:extLst>
              </a:tr>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250</a:t>
                      </a:r>
                    </a:p>
                    <a:p>
                      <a:pPr algn="l"/>
                      <a:r>
                        <a:rPr lang="en-US" altLang="zh-CN" sz="2800" b="0" dirty="0">
                          <a:latin typeface="OPPOSans R" charset="-122"/>
                          <a:ea typeface="OPPOSans R" charset="-122"/>
                          <a:cs typeface="OPPOSans R" charset="-122"/>
                        </a:rPr>
                        <a:t>G 250</a:t>
                      </a:r>
                    </a:p>
                    <a:p>
                      <a:pPr algn="l"/>
                      <a:r>
                        <a:rPr lang="en-US" altLang="zh-CN" sz="2800" b="0" dirty="0">
                          <a:latin typeface="OPPOSans R" charset="-122"/>
                          <a:ea typeface="OPPOSans R" charset="-122"/>
                          <a:cs typeface="OPPOSans R" charset="-122"/>
                        </a:rPr>
                        <a:t>B 250</a:t>
                      </a:r>
                    </a:p>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White</a:t>
                      </a:r>
                      <a:endParaRPr lang="zh-CN" altLang="en-US" sz="2800" b="0" dirty="0">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3"/>
                  </a:ext>
                </a:extLst>
              </a:tr>
            </a:tbl>
          </a:graphicData>
        </a:graphic>
      </p:graphicFrame>
      <p:sp>
        <p:nvSpPr>
          <p:cNvPr id="6" name="内容占位符 5"/>
          <p:cNvSpPr>
            <a:spLocks noGrp="1"/>
          </p:cNvSpPr>
          <p:nvPr>
            <p:ph sz="quarter" idx="11"/>
          </p:nvPr>
        </p:nvSpPr>
        <p:spPr>
          <a:xfrm>
            <a:off x="776288" y="3424238"/>
            <a:ext cx="9388438" cy="9199562"/>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5" name="表格占位符 4"/>
          <p:cNvSpPr>
            <a:spLocks noGrp="1"/>
          </p:cNvSpPr>
          <p:nvPr>
            <p:ph type="tbl" sz="quarter" idx="10"/>
          </p:nvPr>
        </p:nvSpPr>
        <p:spPr>
          <a:xfrm>
            <a:off x="776288" y="2800350"/>
            <a:ext cx="22842537" cy="9229725"/>
          </a:xfrm>
        </p:spPr>
        <p:txBody>
          <a:bodyPr/>
          <a:lstStyle/>
          <a:p>
            <a:endParaRPr kumimoji="1" lang="zh-CN" altLang="en-US"/>
          </a:p>
        </p:txBody>
      </p:sp>
      <p:sp>
        <p:nvSpPr>
          <p:cNvPr id="6" name="文本占位符 5"/>
          <p:cNvSpPr>
            <a:spLocks noGrp="1"/>
          </p:cNvSpPr>
          <p:nvPr>
            <p:ph type="body" sz="quarter" idx="12" hasCustomPrompt="1"/>
          </p:nvPr>
        </p:nvSpPr>
        <p:spPr>
          <a:xfrm>
            <a:off x="2818191" y="12877310"/>
            <a:ext cx="10271642" cy="489615"/>
          </a:xfrm>
          <a:prstGeom prst="rect">
            <a:avLst/>
          </a:prstGeom>
        </p:spPr>
        <p:txBody>
          <a:bodyPr anchor="ctr">
            <a:normAutofit/>
          </a:bodyPr>
          <a:lstStyle>
            <a:lvl1pPr marL="0" marR="0" indent="0" algn="l" defTabSz="825500" rtl="0" fontAlgn="auto" latinLnBrk="0" hangingPunct="0">
              <a:lnSpc>
                <a:spcPct val="100000"/>
              </a:lnSpc>
              <a:spcBef>
                <a:spcPts val="0"/>
              </a:spcBef>
              <a:spcAft>
                <a:spcPts val="0"/>
              </a:spcAft>
              <a:buClrTx/>
              <a:buSzTx/>
              <a:buFontTx/>
              <a:buNone/>
              <a:tabLst/>
              <a:defRPr kumimoji="0" lang="zh-CN" altLang="en-US" sz="2000" b="0" i="0" u="none" strike="noStrike" cap="none" spc="0" normalizeH="0" baseline="0" dirty="0">
                <a:ln>
                  <a:noFill/>
                </a:ln>
                <a:solidFill>
                  <a:srgbClr val="929292"/>
                </a:solidFill>
                <a:effectLst/>
                <a:uFillTx/>
                <a:latin typeface="OPPOSans M" charset="-122"/>
                <a:ea typeface="OPPOSans M" charset="-122"/>
                <a:cs typeface="OPPOSans M" charset="-122"/>
                <a:sym typeface="Helvetica"/>
              </a:defRPr>
            </a:lvl1pPr>
          </a:lstStyle>
          <a:p>
            <a:pPr lvl="0"/>
            <a:r>
              <a:rPr kumimoji="1" lang="zh-CN" altLang="en-US" dirty="0"/>
              <a:t>单击此处编辑母版文本样式</a:t>
            </a:r>
            <a:r>
              <a:rPr kumimoji="1" lang="en-US" altLang="zh-CN" dirty="0"/>
              <a:t> </a:t>
            </a:r>
            <a:r>
              <a:rPr kumimoji="1" lang="zh-CN" altLang="en-US" dirty="0"/>
              <a:t>汇报标题</a:t>
            </a:r>
          </a:p>
        </p:txBody>
      </p:sp>
    </p:spTree>
    <p:extLst>
      <p:ext uri="{BB962C8B-B14F-4D97-AF65-F5344CB8AC3E}">
        <p14:creationId xmlns:p14="http://schemas.microsoft.com/office/powerpoint/2010/main" val="1477716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End Page">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2238" y="12677574"/>
            <a:ext cx="2377165" cy="565200"/>
          </a:xfrm>
          <a:prstGeom prst="rect">
            <a:avLst/>
          </a:prstGeom>
        </p:spPr>
      </p:pic>
      <p:sp>
        <p:nvSpPr>
          <p:cNvPr id="127" name="Thank you"/>
          <p:cNvSpPr txBox="1"/>
          <p:nvPr/>
        </p:nvSpPr>
        <p:spPr>
          <a:xfrm>
            <a:off x="782238" y="5041046"/>
            <a:ext cx="11634867" cy="872034"/>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a:lnSpc>
                <a:spcPct val="20000"/>
              </a:lnSpc>
              <a:defRPr sz="5000" b="0">
                <a:solidFill>
                  <a:srgbClr val="2C683D"/>
                </a:solidFill>
                <a:latin typeface="Helvetica"/>
                <a:ea typeface="Helvetica"/>
                <a:cs typeface="Helvetica"/>
                <a:sym typeface="Helvetica"/>
              </a:defRPr>
            </a:lvl1pPr>
          </a:lstStyle>
          <a:p>
            <a:pPr>
              <a:lnSpc>
                <a:spcPct val="100000"/>
              </a:lnSpc>
            </a:pPr>
            <a:r>
              <a:rPr dirty="0">
                <a:latin typeface="OPPOSans R" charset="-122"/>
                <a:ea typeface="OPPOSans R" charset="-122"/>
                <a:cs typeface="OPPOSans R" charset="-122"/>
              </a:rPr>
              <a:t>Thank you</a:t>
            </a:r>
            <a:endParaRPr lang="en-US" dirty="0">
              <a:latin typeface="OPPOSans R" charset="-122"/>
              <a:ea typeface="OPPOSans R" charset="-122"/>
              <a:cs typeface="OPPOSans R" charset="-122"/>
            </a:endParaRPr>
          </a:p>
        </p:txBody>
      </p:sp>
      <p:graphicFrame>
        <p:nvGraphicFramePr>
          <p:cNvPr id="6" name="表格 5"/>
          <p:cNvGraphicFramePr>
            <a:graphicFrameLocks noGrp="1"/>
          </p:cNvGraphicFramePr>
          <p:nvPr userDrawn="1">
            <p:extLst>
              <p:ext uri="{D42A27DB-BD31-4B8C-83A1-F6EECF244321}">
                <p14:modId xmlns:p14="http://schemas.microsoft.com/office/powerpoint/2010/main" val="1097037456"/>
              </p:ext>
            </p:extLst>
          </p:nvPr>
        </p:nvGraphicFramePr>
        <p:xfrm>
          <a:off x="24789714" y="0"/>
          <a:ext cx="3099486" cy="13716000"/>
        </p:xfrm>
        <a:graphic>
          <a:graphicData uri="http://schemas.openxmlformats.org/drawingml/2006/table">
            <a:tbl>
              <a:tblPr firstRow="1" bandRow="1">
                <a:tableStyleId>{5C22544A-7EE6-4342-B048-85BDC9FD1C3A}</a:tableStyleId>
              </a:tblPr>
              <a:tblGrid>
                <a:gridCol w="3099486">
                  <a:extLst>
                    <a:ext uri="{9D8B030D-6E8A-4147-A177-3AD203B41FA5}">
                      <a16:colId xmlns:a16="http://schemas.microsoft.com/office/drawing/2014/main" val="20000"/>
                    </a:ext>
                  </a:extLst>
                </a:gridCol>
              </a:tblGrid>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4</a:t>
                      </a:r>
                    </a:p>
                    <a:p>
                      <a:pPr algn="l"/>
                      <a:r>
                        <a:rPr lang="en-US" altLang="zh-CN" sz="2800" b="0" dirty="0">
                          <a:latin typeface="OPPOSans R" charset="-122"/>
                          <a:ea typeface="OPPOSans R" charset="-122"/>
                          <a:cs typeface="OPPOSans R" charset="-122"/>
                        </a:rPr>
                        <a:t>G 106</a:t>
                      </a:r>
                    </a:p>
                    <a:p>
                      <a:pPr algn="l"/>
                      <a:r>
                        <a:rPr lang="en-US" altLang="zh-CN" sz="2800" b="0" dirty="0">
                          <a:latin typeface="OPPOSans R" charset="-122"/>
                          <a:ea typeface="OPPOSans R" charset="-122"/>
                          <a:cs typeface="OPPOSans R" charset="-122"/>
                        </a:rPr>
                        <a:t>B 56</a:t>
                      </a:r>
                    </a:p>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Dark</a:t>
                      </a:r>
                      <a:r>
                        <a:rPr lang="zh-CN" altLang="en-US" sz="2800" b="0" dirty="0">
                          <a:latin typeface="OPPOSans R" charset="-122"/>
                          <a:ea typeface="OPPOSans R" charset="-122"/>
                          <a:cs typeface="OPPOSans R" charset="-122"/>
                        </a:rPr>
                        <a:t> </a:t>
                      </a:r>
                      <a:r>
                        <a:rPr lang="en-US" altLang="zh-CN" sz="2800" b="0" dirty="0">
                          <a:latin typeface="OPPOSans R" charset="-122"/>
                          <a:ea typeface="OPPOSans R" charset="-122"/>
                          <a:cs typeface="OPPOSans R" charset="-122"/>
                        </a:rPr>
                        <a:t>Green</a:t>
                      </a:r>
                      <a:endParaRPr lang="zh-CN" altLang="en-US" sz="2800" b="0" dirty="0">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46A38"/>
                    </a:solidFill>
                  </a:tcPr>
                </a:tc>
                <a:extLst>
                  <a:ext uri="{0D108BD9-81ED-4DB2-BD59-A6C34878D82A}">
                    <a16:rowId xmlns:a16="http://schemas.microsoft.com/office/drawing/2014/main" val="10000"/>
                  </a:ext>
                </a:extLst>
              </a:tr>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45</a:t>
                      </a:r>
                    </a:p>
                    <a:p>
                      <a:pPr algn="l"/>
                      <a:r>
                        <a:rPr lang="en-US" altLang="zh-CN" sz="2800" b="0" dirty="0">
                          <a:latin typeface="OPPOSans R" charset="-122"/>
                          <a:ea typeface="OPPOSans R" charset="-122"/>
                          <a:cs typeface="OPPOSans R" charset="-122"/>
                        </a:rPr>
                        <a:t>G 200</a:t>
                      </a:r>
                    </a:p>
                    <a:p>
                      <a:pPr algn="l"/>
                      <a:r>
                        <a:rPr lang="en-US" altLang="zh-CN" sz="2800" b="0" dirty="0">
                          <a:latin typeface="OPPOSans R" charset="-122"/>
                          <a:ea typeface="OPPOSans R" charset="-122"/>
                          <a:cs typeface="OPPOSans R" charset="-122"/>
                        </a:rPr>
                        <a:t>B 77</a:t>
                      </a:r>
                    </a:p>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Light</a:t>
                      </a:r>
                      <a:r>
                        <a:rPr lang="zh-CN" altLang="en-US" sz="2800" b="0" dirty="0">
                          <a:latin typeface="OPPOSans R" charset="-122"/>
                          <a:ea typeface="OPPOSans R" charset="-122"/>
                          <a:cs typeface="OPPOSans R" charset="-122"/>
                        </a:rPr>
                        <a:t> </a:t>
                      </a:r>
                      <a:r>
                        <a:rPr lang="en-US" altLang="zh-CN" sz="2800" b="0" dirty="0">
                          <a:latin typeface="OPPOSans R" charset="-122"/>
                          <a:ea typeface="OPPOSans R" charset="-122"/>
                          <a:cs typeface="OPPOSans R" charset="-122"/>
                        </a:rPr>
                        <a:t>Green</a:t>
                      </a:r>
                      <a:endParaRPr lang="zh-CN" altLang="en-US" sz="2800" b="0" dirty="0">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2DC84D"/>
                    </a:solidFill>
                  </a:tcPr>
                </a:tc>
                <a:extLst>
                  <a:ext uri="{0D108BD9-81ED-4DB2-BD59-A6C34878D82A}">
                    <a16:rowId xmlns:a16="http://schemas.microsoft.com/office/drawing/2014/main" val="10001"/>
                  </a:ext>
                </a:extLst>
              </a:tr>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202</a:t>
                      </a:r>
                    </a:p>
                    <a:p>
                      <a:pPr algn="l"/>
                      <a:r>
                        <a:rPr lang="en-US" altLang="zh-CN" sz="2800" b="0" dirty="0">
                          <a:latin typeface="OPPOSans R" charset="-122"/>
                          <a:ea typeface="OPPOSans R" charset="-122"/>
                          <a:cs typeface="OPPOSans R" charset="-122"/>
                        </a:rPr>
                        <a:t>G 202</a:t>
                      </a:r>
                    </a:p>
                    <a:p>
                      <a:pPr algn="l"/>
                      <a:r>
                        <a:rPr lang="en-US" altLang="zh-CN" sz="2800" b="0" dirty="0">
                          <a:latin typeface="OPPOSans R" charset="-122"/>
                          <a:ea typeface="OPPOSans R" charset="-122"/>
                          <a:cs typeface="OPPOSans R" charset="-122"/>
                        </a:rPr>
                        <a:t>B 200</a:t>
                      </a:r>
                    </a:p>
                    <a:p>
                      <a:pPr algn="l"/>
                      <a:endParaRPr lang="en-US" altLang="zh-CN" sz="2800" b="0" dirty="0">
                        <a:latin typeface="OPPOSans R" charset="-122"/>
                        <a:ea typeface="OPPOSans R" charset="-122"/>
                        <a:cs typeface="OPPOSans R" charset="-122"/>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800" b="0" kern="1200" dirty="0">
                          <a:solidFill>
                            <a:schemeClr val="dk1"/>
                          </a:solidFill>
                          <a:effectLst/>
                          <a:latin typeface="OPPOSans R" charset="-122"/>
                          <a:ea typeface="OPPOSans R" charset="-122"/>
                          <a:cs typeface="OPPOSans R" charset="-122"/>
                        </a:rPr>
                        <a:t>Platinum </a:t>
                      </a:r>
                      <a:endParaRPr lang="en-US" altLang="zh-CN" sz="2800" b="0" dirty="0">
                        <a:effectLst/>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CACAC8"/>
                    </a:solidFill>
                  </a:tcPr>
                </a:tc>
                <a:extLst>
                  <a:ext uri="{0D108BD9-81ED-4DB2-BD59-A6C34878D82A}">
                    <a16:rowId xmlns:a16="http://schemas.microsoft.com/office/drawing/2014/main" val="10002"/>
                  </a:ext>
                </a:extLst>
              </a:tr>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250</a:t>
                      </a:r>
                    </a:p>
                    <a:p>
                      <a:pPr algn="l"/>
                      <a:r>
                        <a:rPr lang="en-US" altLang="zh-CN" sz="2800" b="0" dirty="0">
                          <a:latin typeface="OPPOSans R" charset="-122"/>
                          <a:ea typeface="OPPOSans R" charset="-122"/>
                          <a:cs typeface="OPPOSans R" charset="-122"/>
                        </a:rPr>
                        <a:t>G 250</a:t>
                      </a:r>
                    </a:p>
                    <a:p>
                      <a:pPr algn="l"/>
                      <a:r>
                        <a:rPr lang="en-US" altLang="zh-CN" sz="2800" b="0" dirty="0">
                          <a:latin typeface="OPPOSans R" charset="-122"/>
                          <a:ea typeface="OPPOSans R" charset="-122"/>
                          <a:cs typeface="OPPOSans R" charset="-122"/>
                        </a:rPr>
                        <a:t>B 250</a:t>
                      </a:r>
                    </a:p>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White</a:t>
                      </a:r>
                      <a:endParaRPr lang="zh-CN" altLang="en-US" sz="2800" b="0" dirty="0">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3"/>
                  </a:ext>
                </a:extLst>
              </a:tr>
            </a:tbl>
          </a:graphicData>
        </a:graphic>
      </p:graphicFrame>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Page 标题页">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biLevel thresh="25000"/>
            <a:extLst>
              <a:ext uri="{28A0092B-C50C-407E-A947-70E740481C1C}">
                <a14:useLocalDpi xmlns:a14="http://schemas.microsoft.com/office/drawing/2010/main" val="0"/>
              </a:ext>
            </a:extLst>
          </a:blip>
          <a:stretch>
            <a:fillRect/>
          </a:stretch>
        </p:blipFill>
        <p:spPr>
          <a:xfrm>
            <a:off x="776601" y="12677574"/>
            <a:ext cx="2377165" cy="565200"/>
          </a:xfrm>
          <a:prstGeom prst="rect">
            <a:avLst/>
          </a:prstGeom>
        </p:spPr>
      </p:pic>
      <p:sp>
        <p:nvSpPr>
          <p:cNvPr id="3" name="文本框 2"/>
          <p:cNvSpPr txBox="1"/>
          <p:nvPr userDrawn="1"/>
        </p:nvSpPr>
        <p:spPr>
          <a:xfrm>
            <a:off x="776601" y="5189107"/>
            <a:ext cx="4402666" cy="8720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fld id="{12F2057F-15F5-E144-AA3F-AC697ED73110}" type="datetime1">
              <a:rPr kumimoji="0" lang="zh-CN" altLang="en-US" sz="5000" b="1" i="0" u="none" strike="noStrike" cap="none" spc="0" normalizeH="0" baseline="0" smtClean="0">
                <a:ln>
                  <a:noFill/>
                </a:ln>
                <a:solidFill>
                  <a:srgbClr val="2DC84D"/>
                </a:solidFill>
                <a:effectLst/>
                <a:uFillTx/>
                <a:latin typeface="OPPOSans R" charset="-122"/>
                <a:ea typeface="OPPOSans R" charset="-122"/>
                <a:cs typeface="OPPOSans R" charset="-122"/>
                <a:sym typeface="Helvetica Neue"/>
              </a:rPr>
              <a:pPr marL="0" marR="0" indent="0" algn="l" defTabSz="825500" rtl="0" fontAlgn="auto" latinLnBrk="0" hangingPunct="0">
                <a:lnSpc>
                  <a:spcPct val="100000"/>
                </a:lnSpc>
                <a:spcBef>
                  <a:spcPts val="0"/>
                </a:spcBef>
                <a:spcAft>
                  <a:spcPts val="0"/>
                </a:spcAft>
                <a:buClrTx/>
                <a:buSzTx/>
                <a:buFontTx/>
                <a:buNone/>
                <a:tabLst/>
              </a:pPr>
              <a:t>2025/6/28</a:t>
            </a:fld>
            <a:endParaRPr kumimoji="0" lang="zh-CN" altLang="en-US" sz="5000" b="1" i="0" u="none" strike="noStrike" cap="none" spc="0" normalizeH="0" baseline="0" dirty="0">
              <a:ln>
                <a:noFill/>
              </a:ln>
              <a:solidFill>
                <a:srgbClr val="2DC84D"/>
              </a:solidFill>
              <a:effectLst/>
              <a:uFillTx/>
              <a:latin typeface="OPPOSans R" charset="-122"/>
              <a:ea typeface="OPPOSans R" charset="-122"/>
              <a:cs typeface="OPPOSans R" charset="-122"/>
              <a:sym typeface="Helvetica Neue"/>
            </a:endParaRPr>
          </a:p>
        </p:txBody>
      </p:sp>
      <p:sp>
        <p:nvSpPr>
          <p:cNvPr id="5" name="标题 4"/>
          <p:cNvSpPr>
            <a:spLocks noGrp="1"/>
          </p:cNvSpPr>
          <p:nvPr>
            <p:ph type="title"/>
          </p:nvPr>
        </p:nvSpPr>
        <p:spPr>
          <a:xfrm>
            <a:off x="776601" y="508993"/>
            <a:ext cx="22841775" cy="1607674"/>
          </a:xfrm>
        </p:spPr>
        <p:txBody>
          <a:bodyPr>
            <a:noAutofit/>
          </a:bodyPr>
          <a:lstStyle>
            <a:lvl1pPr>
              <a:defRPr sz="9000"/>
            </a:lvl1pPr>
          </a:lstStyle>
          <a:p>
            <a:r>
              <a:rPr kumimoji="1" lang="zh-CN" altLang="en-US" dirty="0"/>
              <a:t>单击此处编辑母版标题样式</a:t>
            </a:r>
          </a:p>
        </p:txBody>
      </p:sp>
      <p:graphicFrame>
        <p:nvGraphicFramePr>
          <p:cNvPr id="10" name="表格 9"/>
          <p:cNvGraphicFramePr>
            <a:graphicFrameLocks noGrp="1"/>
          </p:cNvGraphicFramePr>
          <p:nvPr userDrawn="1"/>
        </p:nvGraphicFramePr>
        <p:xfrm>
          <a:off x="24789714" y="0"/>
          <a:ext cx="3099486" cy="13716000"/>
        </p:xfrm>
        <a:graphic>
          <a:graphicData uri="http://schemas.openxmlformats.org/drawingml/2006/table">
            <a:tbl>
              <a:tblPr firstRow="1" bandRow="1">
                <a:tableStyleId>{5C22544A-7EE6-4342-B048-85BDC9FD1C3A}</a:tableStyleId>
              </a:tblPr>
              <a:tblGrid>
                <a:gridCol w="3099486">
                  <a:extLst>
                    <a:ext uri="{9D8B030D-6E8A-4147-A177-3AD203B41FA5}">
                      <a16:colId xmlns:a16="http://schemas.microsoft.com/office/drawing/2014/main" val="20000"/>
                    </a:ext>
                  </a:extLst>
                </a:gridCol>
              </a:tblGrid>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4</a:t>
                      </a:r>
                    </a:p>
                    <a:p>
                      <a:pPr algn="l"/>
                      <a:r>
                        <a:rPr lang="en-US" altLang="zh-CN" sz="2800" b="0" dirty="0">
                          <a:latin typeface="OPPOSans R" charset="-122"/>
                          <a:ea typeface="OPPOSans R" charset="-122"/>
                          <a:cs typeface="OPPOSans R" charset="-122"/>
                        </a:rPr>
                        <a:t>G 106</a:t>
                      </a:r>
                    </a:p>
                    <a:p>
                      <a:pPr algn="l"/>
                      <a:r>
                        <a:rPr lang="en-US" altLang="zh-CN" sz="2800" b="0" dirty="0">
                          <a:latin typeface="OPPOSans R" charset="-122"/>
                          <a:ea typeface="OPPOSans R" charset="-122"/>
                          <a:cs typeface="OPPOSans R" charset="-122"/>
                        </a:rPr>
                        <a:t>B 56</a:t>
                      </a:r>
                    </a:p>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Dark</a:t>
                      </a:r>
                      <a:r>
                        <a:rPr lang="zh-CN" altLang="en-US" sz="2800" b="0" dirty="0">
                          <a:latin typeface="OPPOSans R" charset="-122"/>
                          <a:ea typeface="OPPOSans R" charset="-122"/>
                          <a:cs typeface="OPPOSans R" charset="-122"/>
                        </a:rPr>
                        <a:t> </a:t>
                      </a:r>
                      <a:r>
                        <a:rPr lang="en-US" altLang="zh-CN" sz="2800" b="0" dirty="0">
                          <a:latin typeface="OPPOSans R" charset="-122"/>
                          <a:ea typeface="OPPOSans R" charset="-122"/>
                          <a:cs typeface="OPPOSans R" charset="-122"/>
                        </a:rPr>
                        <a:t>Green</a:t>
                      </a:r>
                      <a:endParaRPr lang="zh-CN" altLang="en-US" sz="2800" b="0" dirty="0">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46A38"/>
                    </a:solidFill>
                  </a:tcPr>
                </a:tc>
                <a:extLst>
                  <a:ext uri="{0D108BD9-81ED-4DB2-BD59-A6C34878D82A}">
                    <a16:rowId xmlns:a16="http://schemas.microsoft.com/office/drawing/2014/main" val="10000"/>
                  </a:ext>
                </a:extLst>
              </a:tr>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45</a:t>
                      </a:r>
                    </a:p>
                    <a:p>
                      <a:pPr algn="l"/>
                      <a:r>
                        <a:rPr lang="en-US" altLang="zh-CN" sz="2800" b="0" dirty="0">
                          <a:latin typeface="OPPOSans R" charset="-122"/>
                          <a:ea typeface="OPPOSans R" charset="-122"/>
                          <a:cs typeface="OPPOSans R" charset="-122"/>
                        </a:rPr>
                        <a:t>G 200</a:t>
                      </a:r>
                    </a:p>
                    <a:p>
                      <a:pPr algn="l"/>
                      <a:r>
                        <a:rPr lang="en-US" altLang="zh-CN" sz="2800" b="0" dirty="0">
                          <a:latin typeface="OPPOSans R" charset="-122"/>
                          <a:ea typeface="OPPOSans R" charset="-122"/>
                          <a:cs typeface="OPPOSans R" charset="-122"/>
                        </a:rPr>
                        <a:t>B 77</a:t>
                      </a:r>
                    </a:p>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Light</a:t>
                      </a:r>
                      <a:r>
                        <a:rPr lang="zh-CN" altLang="en-US" sz="2800" b="0" dirty="0">
                          <a:latin typeface="OPPOSans R" charset="-122"/>
                          <a:ea typeface="OPPOSans R" charset="-122"/>
                          <a:cs typeface="OPPOSans R" charset="-122"/>
                        </a:rPr>
                        <a:t> </a:t>
                      </a:r>
                      <a:r>
                        <a:rPr lang="en-US" altLang="zh-CN" sz="2800" b="0" dirty="0">
                          <a:latin typeface="OPPOSans R" charset="-122"/>
                          <a:ea typeface="OPPOSans R" charset="-122"/>
                          <a:cs typeface="OPPOSans R" charset="-122"/>
                        </a:rPr>
                        <a:t>Green</a:t>
                      </a:r>
                      <a:endParaRPr lang="zh-CN" altLang="en-US" sz="2800" b="0" dirty="0">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2DC84D"/>
                    </a:solidFill>
                  </a:tcPr>
                </a:tc>
                <a:extLst>
                  <a:ext uri="{0D108BD9-81ED-4DB2-BD59-A6C34878D82A}">
                    <a16:rowId xmlns:a16="http://schemas.microsoft.com/office/drawing/2014/main" val="10001"/>
                  </a:ext>
                </a:extLst>
              </a:tr>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202</a:t>
                      </a:r>
                    </a:p>
                    <a:p>
                      <a:pPr algn="l"/>
                      <a:r>
                        <a:rPr lang="en-US" altLang="zh-CN" sz="2800" b="0" dirty="0">
                          <a:latin typeface="OPPOSans R" charset="-122"/>
                          <a:ea typeface="OPPOSans R" charset="-122"/>
                          <a:cs typeface="OPPOSans R" charset="-122"/>
                        </a:rPr>
                        <a:t>G 202</a:t>
                      </a:r>
                    </a:p>
                    <a:p>
                      <a:pPr algn="l"/>
                      <a:r>
                        <a:rPr lang="en-US" altLang="zh-CN" sz="2800" b="0" dirty="0">
                          <a:latin typeface="OPPOSans R" charset="-122"/>
                          <a:ea typeface="OPPOSans R" charset="-122"/>
                          <a:cs typeface="OPPOSans R" charset="-122"/>
                        </a:rPr>
                        <a:t>B 200</a:t>
                      </a:r>
                    </a:p>
                    <a:p>
                      <a:pPr algn="l"/>
                      <a:endParaRPr lang="en-US" altLang="zh-CN" sz="2800" b="0" dirty="0">
                        <a:latin typeface="OPPOSans R" charset="-122"/>
                        <a:ea typeface="OPPOSans R" charset="-122"/>
                        <a:cs typeface="OPPOSans R" charset="-122"/>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800" b="0" kern="1200" dirty="0">
                          <a:solidFill>
                            <a:schemeClr val="dk1"/>
                          </a:solidFill>
                          <a:effectLst/>
                          <a:latin typeface="OPPOSans R" charset="-122"/>
                          <a:ea typeface="OPPOSans R" charset="-122"/>
                          <a:cs typeface="OPPOSans R" charset="-122"/>
                        </a:rPr>
                        <a:t>Platinum </a:t>
                      </a:r>
                      <a:endParaRPr lang="en-US" altLang="zh-CN" sz="2800" b="0" dirty="0">
                        <a:effectLst/>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CACAC8"/>
                    </a:solidFill>
                  </a:tcPr>
                </a:tc>
                <a:extLst>
                  <a:ext uri="{0D108BD9-81ED-4DB2-BD59-A6C34878D82A}">
                    <a16:rowId xmlns:a16="http://schemas.microsoft.com/office/drawing/2014/main" val="10002"/>
                  </a:ext>
                </a:extLst>
              </a:tr>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250</a:t>
                      </a:r>
                    </a:p>
                    <a:p>
                      <a:pPr algn="l"/>
                      <a:r>
                        <a:rPr lang="en-US" altLang="zh-CN" sz="2800" b="0" dirty="0">
                          <a:latin typeface="OPPOSans R" charset="-122"/>
                          <a:ea typeface="OPPOSans R" charset="-122"/>
                          <a:cs typeface="OPPOSans R" charset="-122"/>
                        </a:rPr>
                        <a:t>G 250</a:t>
                      </a:r>
                    </a:p>
                    <a:p>
                      <a:pPr algn="l"/>
                      <a:r>
                        <a:rPr lang="en-US" altLang="zh-CN" sz="2800" b="0" dirty="0">
                          <a:latin typeface="OPPOSans R" charset="-122"/>
                          <a:ea typeface="OPPOSans R" charset="-122"/>
                          <a:cs typeface="OPPOSans R" charset="-122"/>
                        </a:rPr>
                        <a:t>B 250</a:t>
                      </a:r>
                    </a:p>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White</a:t>
                      </a:r>
                      <a:endParaRPr lang="zh-CN" altLang="en-US" sz="2800" b="0" dirty="0">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3"/>
                  </a:ext>
                </a:extLst>
              </a:tr>
            </a:tbl>
          </a:graphicData>
        </a:graphic>
      </p:graphicFrame>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目录页">
    <p:bg>
      <p:bgPr>
        <a:solidFill>
          <a:srgbClr val="046A38"/>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3190" y="12963890"/>
            <a:ext cx="1332424" cy="316800"/>
          </a:xfrm>
          <a:prstGeom prst="rect">
            <a:avLst/>
          </a:prstGeom>
        </p:spPr>
      </p:pic>
      <p:sp>
        <p:nvSpPr>
          <p:cNvPr id="3" name="标题 2"/>
          <p:cNvSpPr>
            <a:spLocks noGrp="1"/>
          </p:cNvSpPr>
          <p:nvPr>
            <p:ph type="title" hasCustomPrompt="1"/>
          </p:nvPr>
        </p:nvSpPr>
        <p:spPr>
          <a:xfrm>
            <a:off x="733190" y="695258"/>
            <a:ext cx="22841775" cy="1073683"/>
          </a:xfrm>
        </p:spPr>
        <p:txBody>
          <a:bodyPr/>
          <a:lstStyle>
            <a:lvl1pPr>
              <a:defRPr>
                <a:solidFill>
                  <a:srgbClr val="2DC84D"/>
                </a:solidFill>
              </a:defRPr>
            </a:lvl1pPr>
          </a:lstStyle>
          <a:p>
            <a:r>
              <a:rPr kumimoji="1" lang="zh-CN" altLang="en-US" dirty="0"/>
              <a:t>单击此处编辑母版标题样式 目录</a:t>
            </a:r>
          </a:p>
        </p:txBody>
      </p:sp>
      <p:sp>
        <p:nvSpPr>
          <p:cNvPr id="7" name="文本占位符 6"/>
          <p:cNvSpPr>
            <a:spLocks noGrp="1"/>
          </p:cNvSpPr>
          <p:nvPr>
            <p:ph type="body" sz="quarter" idx="10"/>
          </p:nvPr>
        </p:nvSpPr>
        <p:spPr>
          <a:xfrm>
            <a:off x="733425" y="3359150"/>
            <a:ext cx="22840950" cy="9272588"/>
          </a:xfrm>
          <a:prstGeom prst="rect">
            <a:avLst/>
          </a:prstGeom>
        </p:spPr>
        <p:txBody>
          <a:bodyPr/>
          <a:lstStyle>
            <a:lvl1pPr marL="685800" indent="-685800">
              <a:lnSpc>
                <a:spcPct val="150000"/>
              </a:lnSpc>
              <a:buFont typeface="Arial" charset="0"/>
              <a:buChar char="•"/>
              <a:defRPr>
                <a:solidFill>
                  <a:srgbClr val="2DC84D"/>
                </a:solidFill>
              </a:defRPr>
            </a:lvl1pPr>
            <a:lvl2pPr>
              <a:defRPr>
                <a:solidFill>
                  <a:srgbClr val="2DC84D"/>
                </a:solidFill>
              </a:defRPr>
            </a:lvl2pPr>
            <a:lvl3pPr>
              <a:defRPr>
                <a:solidFill>
                  <a:srgbClr val="2DC84D"/>
                </a:solidFill>
              </a:defRPr>
            </a:lvl3pPr>
            <a:lvl4pPr>
              <a:defRPr>
                <a:solidFill>
                  <a:srgbClr val="2DC84D"/>
                </a:solidFill>
              </a:defRPr>
            </a:lvl4pPr>
            <a:lvl5pPr>
              <a:defRPr>
                <a:solidFill>
                  <a:srgbClr val="2DC84D"/>
                </a:solidFill>
              </a:defRPr>
            </a:lvl5pPr>
          </a:lstStyle>
          <a:p>
            <a:pPr lvl="0"/>
            <a:r>
              <a:rPr kumimoji="1" lang="zh-CN" altLang="en-US" dirty="0"/>
              <a:t>单击此处编辑母版文本</a:t>
            </a:r>
          </a:p>
        </p:txBody>
      </p:sp>
      <p:graphicFrame>
        <p:nvGraphicFramePr>
          <p:cNvPr id="9" name="表格 8"/>
          <p:cNvGraphicFramePr>
            <a:graphicFrameLocks noGrp="1"/>
          </p:cNvGraphicFramePr>
          <p:nvPr userDrawn="1"/>
        </p:nvGraphicFramePr>
        <p:xfrm>
          <a:off x="24789714" y="0"/>
          <a:ext cx="3099486" cy="13716000"/>
        </p:xfrm>
        <a:graphic>
          <a:graphicData uri="http://schemas.openxmlformats.org/drawingml/2006/table">
            <a:tbl>
              <a:tblPr firstRow="1" bandRow="1">
                <a:tableStyleId>{5C22544A-7EE6-4342-B048-85BDC9FD1C3A}</a:tableStyleId>
              </a:tblPr>
              <a:tblGrid>
                <a:gridCol w="3099486">
                  <a:extLst>
                    <a:ext uri="{9D8B030D-6E8A-4147-A177-3AD203B41FA5}">
                      <a16:colId xmlns:a16="http://schemas.microsoft.com/office/drawing/2014/main" val="20000"/>
                    </a:ext>
                  </a:extLst>
                </a:gridCol>
              </a:tblGrid>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4</a:t>
                      </a:r>
                    </a:p>
                    <a:p>
                      <a:pPr algn="l"/>
                      <a:r>
                        <a:rPr lang="en-US" altLang="zh-CN" sz="2800" b="0" dirty="0">
                          <a:latin typeface="OPPOSans R" charset="-122"/>
                          <a:ea typeface="OPPOSans R" charset="-122"/>
                          <a:cs typeface="OPPOSans R" charset="-122"/>
                        </a:rPr>
                        <a:t>G 106</a:t>
                      </a:r>
                    </a:p>
                    <a:p>
                      <a:pPr algn="l"/>
                      <a:r>
                        <a:rPr lang="en-US" altLang="zh-CN" sz="2800" b="0" dirty="0">
                          <a:latin typeface="OPPOSans R" charset="-122"/>
                          <a:ea typeface="OPPOSans R" charset="-122"/>
                          <a:cs typeface="OPPOSans R" charset="-122"/>
                        </a:rPr>
                        <a:t>B 56</a:t>
                      </a:r>
                    </a:p>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Dark</a:t>
                      </a:r>
                      <a:r>
                        <a:rPr lang="zh-CN" altLang="en-US" sz="2800" b="0" dirty="0">
                          <a:latin typeface="OPPOSans R" charset="-122"/>
                          <a:ea typeface="OPPOSans R" charset="-122"/>
                          <a:cs typeface="OPPOSans R" charset="-122"/>
                        </a:rPr>
                        <a:t> </a:t>
                      </a:r>
                      <a:r>
                        <a:rPr lang="en-US" altLang="zh-CN" sz="2800" b="0" dirty="0">
                          <a:latin typeface="OPPOSans R" charset="-122"/>
                          <a:ea typeface="OPPOSans R" charset="-122"/>
                          <a:cs typeface="OPPOSans R" charset="-122"/>
                        </a:rPr>
                        <a:t>Green</a:t>
                      </a:r>
                      <a:endParaRPr lang="zh-CN" altLang="en-US" sz="2800" b="0" dirty="0">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46A38"/>
                    </a:solidFill>
                  </a:tcPr>
                </a:tc>
                <a:extLst>
                  <a:ext uri="{0D108BD9-81ED-4DB2-BD59-A6C34878D82A}">
                    <a16:rowId xmlns:a16="http://schemas.microsoft.com/office/drawing/2014/main" val="10000"/>
                  </a:ext>
                </a:extLst>
              </a:tr>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45</a:t>
                      </a:r>
                    </a:p>
                    <a:p>
                      <a:pPr algn="l"/>
                      <a:r>
                        <a:rPr lang="en-US" altLang="zh-CN" sz="2800" b="0" dirty="0">
                          <a:latin typeface="OPPOSans R" charset="-122"/>
                          <a:ea typeface="OPPOSans R" charset="-122"/>
                          <a:cs typeface="OPPOSans R" charset="-122"/>
                        </a:rPr>
                        <a:t>G 200</a:t>
                      </a:r>
                    </a:p>
                    <a:p>
                      <a:pPr algn="l"/>
                      <a:r>
                        <a:rPr lang="en-US" altLang="zh-CN" sz="2800" b="0" dirty="0">
                          <a:latin typeface="OPPOSans R" charset="-122"/>
                          <a:ea typeface="OPPOSans R" charset="-122"/>
                          <a:cs typeface="OPPOSans R" charset="-122"/>
                        </a:rPr>
                        <a:t>B 77</a:t>
                      </a:r>
                    </a:p>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Light</a:t>
                      </a:r>
                      <a:r>
                        <a:rPr lang="zh-CN" altLang="en-US" sz="2800" b="0" dirty="0">
                          <a:latin typeface="OPPOSans R" charset="-122"/>
                          <a:ea typeface="OPPOSans R" charset="-122"/>
                          <a:cs typeface="OPPOSans R" charset="-122"/>
                        </a:rPr>
                        <a:t> </a:t>
                      </a:r>
                      <a:r>
                        <a:rPr lang="en-US" altLang="zh-CN" sz="2800" b="0" dirty="0">
                          <a:latin typeface="OPPOSans R" charset="-122"/>
                          <a:ea typeface="OPPOSans R" charset="-122"/>
                          <a:cs typeface="OPPOSans R" charset="-122"/>
                        </a:rPr>
                        <a:t>Green</a:t>
                      </a:r>
                      <a:endParaRPr lang="zh-CN" altLang="en-US" sz="2800" b="0" dirty="0">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2DC84D"/>
                    </a:solidFill>
                  </a:tcPr>
                </a:tc>
                <a:extLst>
                  <a:ext uri="{0D108BD9-81ED-4DB2-BD59-A6C34878D82A}">
                    <a16:rowId xmlns:a16="http://schemas.microsoft.com/office/drawing/2014/main" val="10001"/>
                  </a:ext>
                </a:extLst>
              </a:tr>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202</a:t>
                      </a:r>
                    </a:p>
                    <a:p>
                      <a:pPr algn="l"/>
                      <a:r>
                        <a:rPr lang="en-US" altLang="zh-CN" sz="2800" b="0" dirty="0">
                          <a:latin typeface="OPPOSans R" charset="-122"/>
                          <a:ea typeface="OPPOSans R" charset="-122"/>
                          <a:cs typeface="OPPOSans R" charset="-122"/>
                        </a:rPr>
                        <a:t>G 202</a:t>
                      </a:r>
                    </a:p>
                    <a:p>
                      <a:pPr algn="l"/>
                      <a:r>
                        <a:rPr lang="en-US" altLang="zh-CN" sz="2800" b="0" dirty="0">
                          <a:latin typeface="OPPOSans R" charset="-122"/>
                          <a:ea typeface="OPPOSans R" charset="-122"/>
                          <a:cs typeface="OPPOSans R" charset="-122"/>
                        </a:rPr>
                        <a:t>B 200</a:t>
                      </a:r>
                    </a:p>
                    <a:p>
                      <a:pPr algn="l"/>
                      <a:endParaRPr lang="en-US" altLang="zh-CN" sz="2800" b="0" dirty="0">
                        <a:latin typeface="OPPOSans R" charset="-122"/>
                        <a:ea typeface="OPPOSans R" charset="-122"/>
                        <a:cs typeface="OPPOSans R" charset="-122"/>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800" b="0" kern="1200" dirty="0">
                          <a:solidFill>
                            <a:schemeClr val="dk1"/>
                          </a:solidFill>
                          <a:effectLst/>
                          <a:latin typeface="OPPOSans R" charset="-122"/>
                          <a:ea typeface="OPPOSans R" charset="-122"/>
                          <a:cs typeface="OPPOSans R" charset="-122"/>
                        </a:rPr>
                        <a:t>Platinum </a:t>
                      </a:r>
                      <a:endParaRPr lang="en-US" altLang="zh-CN" sz="2800" b="0" dirty="0">
                        <a:effectLst/>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CACAC8"/>
                    </a:solidFill>
                  </a:tcPr>
                </a:tc>
                <a:extLst>
                  <a:ext uri="{0D108BD9-81ED-4DB2-BD59-A6C34878D82A}">
                    <a16:rowId xmlns:a16="http://schemas.microsoft.com/office/drawing/2014/main" val="10002"/>
                  </a:ext>
                </a:extLst>
              </a:tr>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250</a:t>
                      </a:r>
                    </a:p>
                    <a:p>
                      <a:pPr algn="l"/>
                      <a:r>
                        <a:rPr lang="en-US" altLang="zh-CN" sz="2800" b="0" dirty="0">
                          <a:latin typeface="OPPOSans R" charset="-122"/>
                          <a:ea typeface="OPPOSans R" charset="-122"/>
                          <a:cs typeface="OPPOSans R" charset="-122"/>
                        </a:rPr>
                        <a:t>G 250</a:t>
                      </a:r>
                    </a:p>
                    <a:p>
                      <a:pPr algn="l"/>
                      <a:r>
                        <a:rPr lang="en-US" altLang="zh-CN" sz="2800" b="0" dirty="0">
                          <a:latin typeface="OPPOSans R" charset="-122"/>
                          <a:ea typeface="OPPOSans R" charset="-122"/>
                          <a:cs typeface="OPPOSans R" charset="-122"/>
                        </a:rPr>
                        <a:t>B 250</a:t>
                      </a:r>
                    </a:p>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White</a:t>
                      </a:r>
                      <a:endParaRPr lang="zh-CN" altLang="en-US" sz="2800" b="0" dirty="0">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3"/>
                  </a:ext>
                </a:extLst>
              </a:tr>
            </a:tbl>
          </a:graphicData>
        </a:graphic>
      </p:graphicFrame>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ction Divider 章节页">
    <p:bg>
      <p:bgPr>
        <a:solidFill>
          <a:srgbClr val="046A38"/>
        </a:solidFill>
        <a:effectLst/>
      </p:bgPr>
    </p:bg>
    <p:spTree>
      <p:nvGrpSpPr>
        <p:cNvPr id="1" name=""/>
        <p:cNvGrpSpPr/>
        <p:nvPr/>
      </p:nvGrpSpPr>
      <p:grpSpPr>
        <a:xfrm>
          <a:off x="0" y="0"/>
          <a:ext cx="0" cy="0"/>
          <a:chOff x="0" y="0"/>
          <a:chExt cx="0" cy="0"/>
        </a:xfrm>
      </p:grpSpPr>
      <p:sp>
        <p:nvSpPr>
          <p:cNvPr id="3" name="标题 2"/>
          <p:cNvSpPr>
            <a:spLocks noGrp="1"/>
          </p:cNvSpPr>
          <p:nvPr>
            <p:ph type="title" hasCustomPrompt="1"/>
          </p:nvPr>
        </p:nvSpPr>
        <p:spPr>
          <a:xfrm>
            <a:off x="733190" y="695258"/>
            <a:ext cx="22841775" cy="1073683"/>
          </a:xfrm>
        </p:spPr>
        <p:txBody>
          <a:bodyPr/>
          <a:lstStyle>
            <a:lvl1pPr>
              <a:defRPr>
                <a:solidFill>
                  <a:srgbClr val="2DC84D"/>
                </a:solidFill>
              </a:defRPr>
            </a:lvl1pPr>
          </a:lstStyle>
          <a:p>
            <a:r>
              <a:rPr kumimoji="1" lang="zh-CN" altLang="en-US" dirty="0"/>
              <a:t>单击此处编辑母版标题样式 章节标题</a:t>
            </a:r>
          </a:p>
        </p:txBody>
      </p:sp>
      <p:sp>
        <p:nvSpPr>
          <p:cNvPr id="5" name="文本占位符 4"/>
          <p:cNvSpPr>
            <a:spLocks noGrp="1"/>
          </p:cNvSpPr>
          <p:nvPr>
            <p:ph type="body" sz="quarter" idx="10" hasCustomPrompt="1"/>
          </p:nvPr>
        </p:nvSpPr>
        <p:spPr>
          <a:xfrm>
            <a:off x="733190" y="2464199"/>
            <a:ext cx="11068715" cy="1108341"/>
          </a:xfrm>
          <a:prstGeom prst="rect">
            <a:avLst/>
          </a:prstGeom>
        </p:spPr>
        <p:txBody>
          <a:bodyPr anchor="ctr"/>
          <a:lstStyle>
            <a:lvl1pPr>
              <a:defRPr baseline="0">
                <a:solidFill>
                  <a:srgbClr val="2DC84D"/>
                </a:solidFill>
                <a:latin typeface="OPPOSans B" charset="-122"/>
                <a:ea typeface="OPPOSans B" charset="-122"/>
                <a:cs typeface="OPPOSans B" charset="-122"/>
              </a:defRPr>
            </a:lvl1pPr>
            <a:lvl2pPr>
              <a:defRPr>
                <a:solidFill>
                  <a:srgbClr val="2DC84D"/>
                </a:solidFill>
              </a:defRPr>
            </a:lvl2pPr>
            <a:lvl3pPr>
              <a:defRPr>
                <a:solidFill>
                  <a:srgbClr val="2DC84D"/>
                </a:solidFill>
              </a:defRPr>
            </a:lvl3pPr>
            <a:lvl4pPr>
              <a:defRPr>
                <a:solidFill>
                  <a:srgbClr val="2DC84D"/>
                </a:solidFill>
              </a:defRPr>
            </a:lvl4pPr>
            <a:lvl5pPr>
              <a:defRPr>
                <a:solidFill>
                  <a:srgbClr val="2DC84D"/>
                </a:solidFill>
              </a:defRPr>
            </a:lvl5pPr>
          </a:lstStyle>
          <a:p>
            <a:pPr lvl="0"/>
            <a:r>
              <a:rPr kumimoji="1" lang="zh-CN" altLang="en-US" dirty="0"/>
              <a:t>单击此处编辑母版文本样式 二级标题</a:t>
            </a:r>
          </a:p>
        </p:txBody>
      </p:sp>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3190" y="12963890"/>
            <a:ext cx="1332424" cy="316800"/>
          </a:xfrm>
          <a:prstGeom prst="rect">
            <a:avLst/>
          </a:prstGeom>
        </p:spPr>
      </p:pic>
      <p:graphicFrame>
        <p:nvGraphicFramePr>
          <p:cNvPr id="9" name="表格 8"/>
          <p:cNvGraphicFramePr>
            <a:graphicFrameLocks noGrp="1"/>
          </p:cNvGraphicFramePr>
          <p:nvPr userDrawn="1"/>
        </p:nvGraphicFramePr>
        <p:xfrm>
          <a:off x="24789714" y="0"/>
          <a:ext cx="3099486" cy="13716000"/>
        </p:xfrm>
        <a:graphic>
          <a:graphicData uri="http://schemas.openxmlformats.org/drawingml/2006/table">
            <a:tbl>
              <a:tblPr firstRow="1" bandRow="1">
                <a:tableStyleId>{5C22544A-7EE6-4342-B048-85BDC9FD1C3A}</a:tableStyleId>
              </a:tblPr>
              <a:tblGrid>
                <a:gridCol w="3099486">
                  <a:extLst>
                    <a:ext uri="{9D8B030D-6E8A-4147-A177-3AD203B41FA5}">
                      <a16:colId xmlns:a16="http://schemas.microsoft.com/office/drawing/2014/main" val="20000"/>
                    </a:ext>
                  </a:extLst>
                </a:gridCol>
              </a:tblGrid>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4</a:t>
                      </a:r>
                    </a:p>
                    <a:p>
                      <a:pPr algn="l"/>
                      <a:r>
                        <a:rPr lang="en-US" altLang="zh-CN" sz="2800" b="0" dirty="0">
                          <a:latin typeface="OPPOSans R" charset="-122"/>
                          <a:ea typeface="OPPOSans R" charset="-122"/>
                          <a:cs typeface="OPPOSans R" charset="-122"/>
                        </a:rPr>
                        <a:t>G 106</a:t>
                      </a:r>
                    </a:p>
                    <a:p>
                      <a:pPr algn="l"/>
                      <a:r>
                        <a:rPr lang="en-US" altLang="zh-CN" sz="2800" b="0" dirty="0">
                          <a:latin typeface="OPPOSans R" charset="-122"/>
                          <a:ea typeface="OPPOSans R" charset="-122"/>
                          <a:cs typeface="OPPOSans R" charset="-122"/>
                        </a:rPr>
                        <a:t>B 56</a:t>
                      </a:r>
                    </a:p>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Dark</a:t>
                      </a:r>
                      <a:r>
                        <a:rPr lang="zh-CN" altLang="en-US" sz="2800" b="0" dirty="0">
                          <a:latin typeface="OPPOSans R" charset="-122"/>
                          <a:ea typeface="OPPOSans R" charset="-122"/>
                          <a:cs typeface="OPPOSans R" charset="-122"/>
                        </a:rPr>
                        <a:t> </a:t>
                      </a:r>
                      <a:r>
                        <a:rPr lang="en-US" altLang="zh-CN" sz="2800" b="0" dirty="0">
                          <a:latin typeface="OPPOSans R" charset="-122"/>
                          <a:ea typeface="OPPOSans R" charset="-122"/>
                          <a:cs typeface="OPPOSans R" charset="-122"/>
                        </a:rPr>
                        <a:t>Green</a:t>
                      </a:r>
                      <a:endParaRPr lang="zh-CN" altLang="en-US" sz="2800" b="0" dirty="0">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46A38"/>
                    </a:solidFill>
                  </a:tcPr>
                </a:tc>
                <a:extLst>
                  <a:ext uri="{0D108BD9-81ED-4DB2-BD59-A6C34878D82A}">
                    <a16:rowId xmlns:a16="http://schemas.microsoft.com/office/drawing/2014/main" val="10000"/>
                  </a:ext>
                </a:extLst>
              </a:tr>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45</a:t>
                      </a:r>
                    </a:p>
                    <a:p>
                      <a:pPr algn="l"/>
                      <a:r>
                        <a:rPr lang="en-US" altLang="zh-CN" sz="2800" b="0" dirty="0">
                          <a:latin typeface="OPPOSans R" charset="-122"/>
                          <a:ea typeface="OPPOSans R" charset="-122"/>
                          <a:cs typeface="OPPOSans R" charset="-122"/>
                        </a:rPr>
                        <a:t>G 200</a:t>
                      </a:r>
                    </a:p>
                    <a:p>
                      <a:pPr algn="l"/>
                      <a:r>
                        <a:rPr lang="en-US" altLang="zh-CN" sz="2800" b="0" dirty="0">
                          <a:latin typeface="OPPOSans R" charset="-122"/>
                          <a:ea typeface="OPPOSans R" charset="-122"/>
                          <a:cs typeface="OPPOSans R" charset="-122"/>
                        </a:rPr>
                        <a:t>B 77</a:t>
                      </a:r>
                    </a:p>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Light</a:t>
                      </a:r>
                      <a:r>
                        <a:rPr lang="zh-CN" altLang="en-US" sz="2800" b="0" dirty="0">
                          <a:latin typeface="OPPOSans R" charset="-122"/>
                          <a:ea typeface="OPPOSans R" charset="-122"/>
                          <a:cs typeface="OPPOSans R" charset="-122"/>
                        </a:rPr>
                        <a:t> </a:t>
                      </a:r>
                      <a:r>
                        <a:rPr lang="en-US" altLang="zh-CN" sz="2800" b="0" dirty="0">
                          <a:latin typeface="OPPOSans R" charset="-122"/>
                          <a:ea typeface="OPPOSans R" charset="-122"/>
                          <a:cs typeface="OPPOSans R" charset="-122"/>
                        </a:rPr>
                        <a:t>Green</a:t>
                      </a:r>
                      <a:endParaRPr lang="zh-CN" altLang="en-US" sz="2800" b="0" dirty="0">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2DC84D"/>
                    </a:solidFill>
                  </a:tcPr>
                </a:tc>
                <a:extLst>
                  <a:ext uri="{0D108BD9-81ED-4DB2-BD59-A6C34878D82A}">
                    <a16:rowId xmlns:a16="http://schemas.microsoft.com/office/drawing/2014/main" val="10001"/>
                  </a:ext>
                </a:extLst>
              </a:tr>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202</a:t>
                      </a:r>
                    </a:p>
                    <a:p>
                      <a:pPr algn="l"/>
                      <a:r>
                        <a:rPr lang="en-US" altLang="zh-CN" sz="2800" b="0" dirty="0">
                          <a:latin typeface="OPPOSans R" charset="-122"/>
                          <a:ea typeface="OPPOSans R" charset="-122"/>
                          <a:cs typeface="OPPOSans R" charset="-122"/>
                        </a:rPr>
                        <a:t>G 202</a:t>
                      </a:r>
                    </a:p>
                    <a:p>
                      <a:pPr algn="l"/>
                      <a:r>
                        <a:rPr lang="en-US" altLang="zh-CN" sz="2800" b="0" dirty="0">
                          <a:latin typeface="OPPOSans R" charset="-122"/>
                          <a:ea typeface="OPPOSans R" charset="-122"/>
                          <a:cs typeface="OPPOSans R" charset="-122"/>
                        </a:rPr>
                        <a:t>B 200</a:t>
                      </a:r>
                    </a:p>
                    <a:p>
                      <a:pPr algn="l"/>
                      <a:endParaRPr lang="en-US" altLang="zh-CN" sz="2800" b="0" dirty="0">
                        <a:latin typeface="OPPOSans R" charset="-122"/>
                        <a:ea typeface="OPPOSans R" charset="-122"/>
                        <a:cs typeface="OPPOSans R" charset="-122"/>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800" b="0" kern="1200" dirty="0">
                          <a:solidFill>
                            <a:schemeClr val="dk1"/>
                          </a:solidFill>
                          <a:effectLst/>
                          <a:latin typeface="OPPOSans R" charset="-122"/>
                          <a:ea typeface="OPPOSans R" charset="-122"/>
                          <a:cs typeface="OPPOSans R" charset="-122"/>
                        </a:rPr>
                        <a:t>Platinum </a:t>
                      </a:r>
                      <a:endParaRPr lang="en-US" altLang="zh-CN" sz="2800" b="0" dirty="0">
                        <a:effectLst/>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CACAC8"/>
                    </a:solidFill>
                  </a:tcPr>
                </a:tc>
                <a:extLst>
                  <a:ext uri="{0D108BD9-81ED-4DB2-BD59-A6C34878D82A}">
                    <a16:rowId xmlns:a16="http://schemas.microsoft.com/office/drawing/2014/main" val="10002"/>
                  </a:ext>
                </a:extLst>
              </a:tr>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250</a:t>
                      </a:r>
                    </a:p>
                    <a:p>
                      <a:pPr algn="l"/>
                      <a:r>
                        <a:rPr lang="en-US" altLang="zh-CN" sz="2800" b="0" dirty="0">
                          <a:latin typeface="OPPOSans R" charset="-122"/>
                          <a:ea typeface="OPPOSans R" charset="-122"/>
                          <a:cs typeface="OPPOSans R" charset="-122"/>
                        </a:rPr>
                        <a:t>G 250</a:t>
                      </a:r>
                    </a:p>
                    <a:p>
                      <a:pPr algn="l"/>
                      <a:r>
                        <a:rPr lang="en-US" altLang="zh-CN" sz="2800" b="0" dirty="0">
                          <a:latin typeface="OPPOSans R" charset="-122"/>
                          <a:ea typeface="OPPOSans R" charset="-122"/>
                          <a:cs typeface="OPPOSans R" charset="-122"/>
                        </a:rPr>
                        <a:t>B 250</a:t>
                      </a:r>
                    </a:p>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White</a:t>
                      </a:r>
                      <a:endParaRPr lang="zh-CN" altLang="en-US" sz="2800" b="0" dirty="0">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3"/>
                  </a:ext>
                </a:extLst>
              </a:tr>
            </a:tbl>
          </a:graphicData>
        </a:graphic>
      </p:graphicFrame>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Page A 内容页">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10" name="文本占位符 9"/>
          <p:cNvSpPr>
            <a:spLocks noGrp="1"/>
          </p:cNvSpPr>
          <p:nvPr>
            <p:ph type="body" sz="quarter" idx="10"/>
          </p:nvPr>
        </p:nvSpPr>
        <p:spPr>
          <a:xfrm>
            <a:off x="776506" y="3423684"/>
            <a:ext cx="22841774" cy="9200693"/>
          </a:xfrm>
          <a:prstGeom prst="rect">
            <a:avLst/>
          </a:prstGeo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7" name="文本占位符 5"/>
          <p:cNvSpPr>
            <a:spLocks noGrp="1"/>
          </p:cNvSpPr>
          <p:nvPr>
            <p:ph type="body" sz="quarter" idx="11" hasCustomPrompt="1"/>
          </p:nvPr>
        </p:nvSpPr>
        <p:spPr>
          <a:xfrm>
            <a:off x="2818191" y="12877310"/>
            <a:ext cx="10271642" cy="489615"/>
          </a:xfrm>
          <a:prstGeom prst="rect">
            <a:avLst/>
          </a:prstGeom>
        </p:spPr>
        <p:txBody>
          <a:bodyPr anchor="ctr">
            <a:normAutofit/>
          </a:bodyPr>
          <a:lstStyle>
            <a:lvl1pPr marL="0" marR="0" indent="0" algn="l" defTabSz="825500" rtl="0" fontAlgn="auto" latinLnBrk="0" hangingPunct="0">
              <a:lnSpc>
                <a:spcPct val="100000"/>
              </a:lnSpc>
              <a:spcBef>
                <a:spcPts val="0"/>
              </a:spcBef>
              <a:spcAft>
                <a:spcPts val="0"/>
              </a:spcAft>
              <a:buClrTx/>
              <a:buSzTx/>
              <a:buFontTx/>
              <a:buNone/>
              <a:tabLst/>
              <a:defRPr kumimoji="0" lang="zh-CN" altLang="en-US" sz="2000" b="0" i="0" u="none" strike="noStrike" cap="none" spc="0" normalizeH="0" baseline="0" dirty="0">
                <a:ln>
                  <a:noFill/>
                </a:ln>
                <a:solidFill>
                  <a:srgbClr val="5E5E5E"/>
                </a:solidFill>
                <a:effectLst/>
                <a:uFillTx/>
                <a:latin typeface="OPPOSans R" charset="-122"/>
                <a:ea typeface="OPPOSans R" charset="-122"/>
                <a:cs typeface="OPPOSans R" charset="-122"/>
                <a:sym typeface="Helvetica"/>
              </a:defRPr>
            </a:lvl1pPr>
          </a:lstStyle>
          <a:p>
            <a:pPr lvl="0"/>
            <a:r>
              <a:rPr kumimoji="1" lang="zh-CN" altLang="en-US" dirty="0"/>
              <a:t>单击此处编辑母版文本样式</a:t>
            </a:r>
            <a:r>
              <a:rPr kumimoji="1" lang="en-US" altLang="zh-CN" dirty="0"/>
              <a:t> </a:t>
            </a:r>
            <a:r>
              <a:rPr kumimoji="1" lang="zh-CN" altLang="en-US" dirty="0"/>
              <a:t>汇报标题</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Page B 内容页2拦">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13" name="文本占位符 12"/>
          <p:cNvSpPr>
            <a:spLocks noGrp="1"/>
          </p:cNvSpPr>
          <p:nvPr>
            <p:ph type="body" sz="quarter" idx="12"/>
          </p:nvPr>
        </p:nvSpPr>
        <p:spPr>
          <a:xfrm>
            <a:off x="776288" y="3424238"/>
            <a:ext cx="10111452" cy="9199562"/>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20" name="文本占位符 19"/>
          <p:cNvSpPr>
            <a:spLocks noGrp="1"/>
          </p:cNvSpPr>
          <p:nvPr>
            <p:ph type="body" sz="quarter" idx="13"/>
          </p:nvPr>
        </p:nvSpPr>
        <p:spPr>
          <a:xfrm>
            <a:off x="13163550" y="3424238"/>
            <a:ext cx="10454729" cy="9199562"/>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7" name="文本占位符 5"/>
          <p:cNvSpPr>
            <a:spLocks noGrp="1"/>
          </p:cNvSpPr>
          <p:nvPr>
            <p:ph type="body" sz="quarter" idx="10" hasCustomPrompt="1"/>
          </p:nvPr>
        </p:nvSpPr>
        <p:spPr>
          <a:xfrm>
            <a:off x="2818191" y="12877310"/>
            <a:ext cx="10271642" cy="489615"/>
          </a:xfrm>
          <a:prstGeom prst="rect">
            <a:avLst/>
          </a:prstGeom>
        </p:spPr>
        <p:txBody>
          <a:bodyPr anchor="ctr">
            <a:normAutofit/>
          </a:bodyPr>
          <a:lstStyle>
            <a:lvl1pPr marL="0" marR="0" indent="0" algn="l" defTabSz="825500" rtl="0" fontAlgn="auto" latinLnBrk="0" hangingPunct="0">
              <a:lnSpc>
                <a:spcPct val="100000"/>
              </a:lnSpc>
              <a:spcBef>
                <a:spcPts val="0"/>
              </a:spcBef>
              <a:spcAft>
                <a:spcPts val="0"/>
              </a:spcAft>
              <a:buClrTx/>
              <a:buSzTx/>
              <a:buFontTx/>
              <a:buNone/>
              <a:tabLst/>
              <a:defRPr kumimoji="0" lang="zh-CN" altLang="en-US" sz="2000" b="0" i="0" u="none" strike="noStrike" cap="none" spc="0" normalizeH="0" baseline="0" dirty="0">
                <a:ln>
                  <a:noFill/>
                </a:ln>
                <a:solidFill>
                  <a:srgbClr val="5E5E5E"/>
                </a:solidFill>
                <a:effectLst/>
                <a:uFillTx/>
                <a:latin typeface="OPPOSans R" charset="-122"/>
                <a:ea typeface="OPPOSans R" charset="-122"/>
                <a:cs typeface="OPPOSans R" charset="-122"/>
                <a:sym typeface="Helvetica"/>
              </a:defRPr>
            </a:lvl1pPr>
          </a:lstStyle>
          <a:p>
            <a:pPr lvl="0"/>
            <a:r>
              <a:rPr kumimoji="1" lang="zh-CN" altLang="en-US" dirty="0"/>
              <a:t>单击此处编辑母版文本样式</a:t>
            </a:r>
            <a:r>
              <a:rPr kumimoji="1" lang="en-US" altLang="zh-CN" dirty="0"/>
              <a:t> </a:t>
            </a:r>
            <a:r>
              <a:rPr kumimoji="1" lang="zh-CN" altLang="en-US" dirty="0"/>
              <a:t>汇报标题</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Page C 图文内容页">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kumimoji="1" lang="zh-CN" altLang="en-US"/>
              <a:t>单击此处编辑母版标题样式</a:t>
            </a:r>
          </a:p>
        </p:txBody>
      </p:sp>
      <p:sp>
        <p:nvSpPr>
          <p:cNvPr id="7" name="文本占位符 5"/>
          <p:cNvSpPr>
            <a:spLocks noGrp="1"/>
          </p:cNvSpPr>
          <p:nvPr>
            <p:ph type="body" sz="quarter" idx="10" hasCustomPrompt="1"/>
          </p:nvPr>
        </p:nvSpPr>
        <p:spPr>
          <a:xfrm>
            <a:off x="2818191" y="12877310"/>
            <a:ext cx="10271642" cy="489615"/>
          </a:xfrm>
          <a:prstGeom prst="rect">
            <a:avLst/>
          </a:prstGeom>
        </p:spPr>
        <p:txBody>
          <a:bodyPr anchor="ctr">
            <a:normAutofit/>
          </a:bodyPr>
          <a:lstStyle>
            <a:lvl1pPr marL="0" marR="0" indent="0" algn="l" defTabSz="825500" rtl="0" fontAlgn="auto" latinLnBrk="0" hangingPunct="0">
              <a:lnSpc>
                <a:spcPct val="100000"/>
              </a:lnSpc>
              <a:spcBef>
                <a:spcPts val="0"/>
              </a:spcBef>
              <a:spcAft>
                <a:spcPts val="0"/>
              </a:spcAft>
              <a:buClrTx/>
              <a:buSzTx/>
              <a:buFontTx/>
              <a:buNone/>
              <a:tabLst/>
              <a:defRPr kumimoji="0" lang="zh-CN" altLang="en-US" sz="2000" b="0" i="0" u="none" strike="noStrike" cap="none" spc="0" normalizeH="0" baseline="0" dirty="0">
                <a:ln>
                  <a:noFill/>
                </a:ln>
                <a:solidFill>
                  <a:srgbClr val="5E5E5E"/>
                </a:solidFill>
                <a:effectLst/>
                <a:uFillTx/>
                <a:latin typeface="OPPOSans R" charset="-122"/>
                <a:ea typeface="OPPOSans R" charset="-122"/>
                <a:cs typeface="OPPOSans R" charset="-122"/>
                <a:sym typeface="Helvetica"/>
              </a:defRPr>
            </a:lvl1pPr>
          </a:lstStyle>
          <a:p>
            <a:pPr lvl="0"/>
            <a:r>
              <a:rPr kumimoji="1" lang="zh-CN" altLang="en-US" dirty="0"/>
              <a:t>单击此处编辑母版文本样式</a:t>
            </a:r>
            <a:r>
              <a:rPr kumimoji="1" lang="en-US" altLang="zh-CN" dirty="0"/>
              <a:t> </a:t>
            </a:r>
            <a:r>
              <a:rPr kumimoji="1" lang="zh-CN" altLang="en-US" dirty="0"/>
              <a:t>汇报标题</a:t>
            </a:r>
          </a:p>
        </p:txBody>
      </p:sp>
      <p:sp>
        <p:nvSpPr>
          <p:cNvPr id="9" name="图片占位符 8"/>
          <p:cNvSpPr>
            <a:spLocks noGrp="1"/>
          </p:cNvSpPr>
          <p:nvPr>
            <p:ph type="pic" sz="quarter" idx="11"/>
          </p:nvPr>
        </p:nvSpPr>
        <p:spPr>
          <a:xfrm>
            <a:off x="12503150" y="2168525"/>
            <a:ext cx="11115675" cy="10455275"/>
          </a:xfrm>
          <a:prstGeom prst="rect">
            <a:avLst/>
          </a:prstGeom>
        </p:spPr>
        <p:txBody>
          <a:bodyPr/>
          <a:lstStyle/>
          <a:p>
            <a:endParaRPr kumimoji="1" lang="zh-CN" altLang="en-US" dirty="0"/>
          </a:p>
        </p:txBody>
      </p:sp>
      <p:sp>
        <p:nvSpPr>
          <p:cNvPr id="12" name="内容占位符 11"/>
          <p:cNvSpPr>
            <a:spLocks noGrp="1"/>
          </p:cNvSpPr>
          <p:nvPr>
            <p:ph sz="quarter" idx="12"/>
          </p:nvPr>
        </p:nvSpPr>
        <p:spPr>
          <a:xfrm>
            <a:off x="776288" y="3424238"/>
            <a:ext cx="8686689" cy="9199562"/>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Page 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kumimoji="1" lang="zh-CN" altLang="en-US"/>
              <a:t>单击此处编辑母版标题样式</a:t>
            </a:r>
          </a:p>
        </p:txBody>
      </p:sp>
      <p:sp>
        <p:nvSpPr>
          <p:cNvPr id="5" name="图片占位符 4"/>
          <p:cNvSpPr>
            <a:spLocks noGrp="1"/>
          </p:cNvSpPr>
          <p:nvPr>
            <p:ph type="pic" sz="quarter" idx="10"/>
          </p:nvPr>
        </p:nvSpPr>
        <p:spPr>
          <a:xfrm>
            <a:off x="733425" y="2147888"/>
            <a:ext cx="11409363" cy="10504487"/>
          </a:xfrm>
          <a:prstGeom prst="rect">
            <a:avLst/>
          </a:prstGeom>
        </p:spPr>
        <p:txBody>
          <a:bodyPr/>
          <a:lstStyle/>
          <a:p>
            <a:endParaRPr kumimoji="1" lang="zh-CN" altLang="en-US"/>
          </a:p>
        </p:txBody>
      </p:sp>
      <p:sp>
        <p:nvSpPr>
          <p:cNvPr id="7" name="图片占位符 6"/>
          <p:cNvSpPr>
            <a:spLocks noGrp="1"/>
          </p:cNvSpPr>
          <p:nvPr>
            <p:ph type="pic" sz="quarter" idx="11"/>
          </p:nvPr>
        </p:nvSpPr>
        <p:spPr>
          <a:xfrm>
            <a:off x="12758739" y="2147888"/>
            <a:ext cx="10859542" cy="10504487"/>
          </a:xfrm>
          <a:prstGeom prst="rect">
            <a:avLst/>
          </a:prstGeom>
        </p:spPr>
        <p:txBody>
          <a:bodyPr/>
          <a:lstStyle/>
          <a:p>
            <a:endParaRPr kumimoji="1" lang="zh-CN" altLang="en-US"/>
          </a:p>
        </p:txBody>
      </p:sp>
      <p:sp>
        <p:nvSpPr>
          <p:cNvPr id="14" name="文本占位符 5"/>
          <p:cNvSpPr>
            <a:spLocks noGrp="1"/>
          </p:cNvSpPr>
          <p:nvPr>
            <p:ph type="body" sz="quarter" idx="12" hasCustomPrompt="1"/>
          </p:nvPr>
        </p:nvSpPr>
        <p:spPr>
          <a:xfrm>
            <a:off x="2818191" y="12877310"/>
            <a:ext cx="10271642" cy="489615"/>
          </a:xfrm>
          <a:prstGeom prst="rect">
            <a:avLst/>
          </a:prstGeom>
        </p:spPr>
        <p:txBody>
          <a:bodyPr anchor="ctr">
            <a:normAutofit/>
          </a:bodyPr>
          <a:lstStyle>
            <a:lvl1pPr marL="0" marR="0" indent="0" algn="l" defTabSz="825500" rtl="0" fontAlgn="auto" latinLnBrk="0" hangingPunct="0">
              <a:lnSpc>
                <a:spcPct val="100000"/>
              </a:lnSpc>
              <a:spcBef>
                <a:spcPts val="0"/>
              </a:spcBef>
              <a:spcAft>
                <a:spcPts val="0"/>
              </a:spcAft>
              <a:buClrTx/>
              <a:buSzTx/>
              <a:buFontTx/>
              <a:buNone/>
              <a:tabLst/>
              <a:defRPr kumimoji="0" lang="zh-CN" altLang="en-US" sz="2000" b="0" i="0" u="none" strike="noStrike" cap="none" spc="0" normalizeH="0" baseline="0" dirty="0">
                <a:ln>
                  <a:noFill/>
                </a:ln>
                <a:solidFill>
                  <a:srgbClr val="5E5E5E"/>
                </a:solidFill>
                <a:effectLst/>
                <a:uFillTx/>
                <a:latin typeface="OPPOSans R" charset="-122"/>
                <a:ea typeface="OPPOSans R" charset="-122"/>
                <a:cs typeface="OPPOSans R" charset="-122"/>
                <a:sym typeface="Helvetica"/>
              </a:defRPr>
            </a:lvl1pPr>
          </a:lstStyle>
          <a:p>
            <a:pPr lvl="0"/>
            <a:r>
              <a:rPr kumimoji="1" lang="zh-CN" altLang="en-US" dirty="0"/>
              <a:t>单击此处编辑母版文本样式</a:t>
            </a:r>
            <a:r>
              <a:rPr kumimoji="1" lang="en-US" altLang="zh-CN" dirty="0"/>
              <a:t> </a:t>
            </a:r>
            <a:r>
              <a:rPr kumimoji="1" lang="zh-CN" altLang="en-US" dirty="0"/>
              <a:t>汇报标题</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ontent Page E 纯图片">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0" y="0"/>
            <a:ext cx="24384000" cy="13716000"/>
          </a:xfrm>
          <a:prstGeom prst="rect">
            <a:avLst/>
          </a:prstGeom>
        </p:spPr>
        <p:txBody>
          <a:bodyPr/>
          <a:lstStyle/>
          <a:p>
            <a:endParaRPr kumimoji="1" lang="zh-CN" altLang="en-US"/>
          </a:p>
        </p:txBody>
      </p:sp>
      <p:graphicFrame>
        <p:nvGraphicFramePr>
          <p:cNvPr id="9" name="表格 8"/>
          <p:cNvGraphicFramePr>
            <a:graphicFrameLocks noGrp="1"/>
          </p:cNvGraphicFramePr>
          <p:nvPr userDrawn="1"/>
        </p:nvGraphicFramePr>
        <p:xfrm>
          <a:off x="24789714" y="0"/>
          <a:ext cx="3099486" cy="13716000"/>
        </p:xfrm>
        <a:graphic>
          <a:graphicData uri="http://schemas.openxmlformats.org/drawingml/2006/table">
            <a:tbl>
              <a:tblPr firstRow="1" bandRow="1">
                <a:tableStyleId>{5C22544A-7EE6-4342-B048-85BDC9FD1C3A}</a:tableStyleId>
              </a:tblPr>
              <a:tblGrid>
                <a:gridCol w="3099486">
                  <a:extLst>
                    <a:ext uri="{9D8B030D-6E8A-4147-A177-3AD203B41FA5}">
                      <a16:colId xmlns:a16="http://schemas.microsoft.com/office/drawing/2014/main" val="20000"/>
                    </a:ext>
                  </a:extLst>
                </a:gridCol>
              </a:tblGrid>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4</a:t>
                      </a:r>
                    </a:p>
                    <a:p>
                      <a:pPr algn="l"/>
                      <a:r>
                        <a:rPr lang="en-US" altLang="zh-CN" sz="2800" b="0" dirty="0">
                          <a:latin typeface="OPPOSans R" charset="-122"/>
                          <a:ea typeface="OPPOSans R" charset="-122"/>
                          <a:cs typeface="OPPOSans R" charset="-122"/>
                        </a:rPr>
                        <a:t>G 106</a:t>
                      </a:r>
                    </a:p>
                    <a:p>
                      <a:pPr algn="l"/>
                      <a:r>
                        <a:rPr lang="en-US" altLang="zh-CN" sz="2800" b="0" dirty="0">
                          <a:latin typeface="OPPOSans R" charset="-122"/>
                          <a:ea typeface="OPPOSans R" charset="-122"/>
                          <a:cs typeface="OPPOSans R" charset="-122"/>
                        </a:rPr>
                        <a:t>B 56</a:t>
                      </a:r>
                    </a:p>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Dark</a:t>
                      </a:r>
                      <a:r>
                        <a:rPr lang="zh-CN" altLang="en-US" sz="2800" b="0" dirty="0">
                          <a:latin typeface="OPPOSans R" charset="-122"/>
                          <a:ea typeface="OPPOSans R" charset="-122"/>
                          <a:cs typeface="OPPOSans R" charset="-122"/>
                        </a:rPr>
                        <a:t> </a:t>
                      </a:r>
                      <a:r>
                        <a:rPr lang="en-US" altLang="zh-CN" sz="2800" b="0" dirty="0">
                          <a:latin typeface="OPPOSans R" charset="-122"/>
                          <a:ea typeface="OPPOSans R" charset="-122"/>
                          <a:cs typeface="OPPOSans R" charset="-122"/>
                        </a:rPr>
                        <a:t>Green</a:t>
                      </a:r>
                      <a:endParaRPr lang="zh-CN" altLang="en-US" sz="2800" b="0" dirty="0">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46A38"/>
                    </a:solidFill>
                  </a:tcPr>
                </a:tc>
                <a:extLst>
                  <a:ext uri="{0D108BD9-81ED-4DB2-BD59-A6C34878D82A}">
                    <a16:rowId xmlns:a16="http://schemas.microsoft.com/office/drawing/2014/main" val="10000"/>
                  </a:ext>
                </a:extLst>
              </a:tr>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45</a:t>
                      </a:r>
                    </a:p>
                    <a:p>
                      <a:pPr algn="l"/>
                      <a:r>
                        <a:rPr lang="en-US" altLang="zh-CN" sz="2800" b="0" dirty="0">
                          <a:latin typeface="OPPOSans R" charset="-122"/>
                          <a:ea typeface="OPPOSans R" charset="-122"/>
                          <a:cs typeface="OPPOSans R" charset="-122"/>
                        </a:rPr>
                        <a:t>G 200</a:t>
                      </a:r>
                    </a:p>
                    <a:p>
                      <a:pPr algn="l"/>
                      <a:r>
                        <a:rPr lang="en-US" altLang="zh-CN" sz="2800" b="0" dirty="0">
                          <a:latin typeface="OPPOSans R" charset="-122"/>
                          <a:ea typeface="OPPOSans R" charset="-122"/>
                          <a:cs typeface="OPPOSans R" charset="-122"/>
                        </a:rPr>
                        <a:t>B 77</a:t>
                      </a:r>
                    </a:p>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Light</a:t>
                      </a:r>
                      <a:r>
                        <a:rPr lang="zh-CN" altLang="en-US" sz="2800" b="0" dirty="0">
                          <a:latin typeface="OPPOSans R" charset="-122"/>
                          <a:ea typeface="OPPOSans R" charset="-122"/>
                          <a:cs typeface="OPPOSans R" charset="-122"/>
                        </a:rPr>
                        <a:t> </a:t>
                      </a:r>
                      <a:r>
                        <a:rPr lang="en-US" altLang="zh-CN" sz="2800" b="0" dirty="0">
                          <a:latin typeface="OPPOSans R" charset="-122"/>
                          <a:ea typeface="OPPOSans R" charset="-122"/>
                          <a:cs typeface="OPPOSans R" charset="-122"/>
                        </a:rPr>
                        <a:t>Green</a:t>
                      </a:r>
                      <a:endParaRPr lang="zh-CN" altLang="en-US" sz="2800" b="0" dirty="0">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2DC84D"/>
                    </a:solidFill>
                  </a:tcPr>
                </a:tc>
                <a:extLst>
                  <a:ext uri="{0D108BD9-81ED-4DB2-BD59-A6C34878D82A}">
                    <a16:rowId xmlns:a16="http://schemas.microsoft.com/office/drawing/2014/main" val="10001"/>
                  </a:ext>
                </a:extLst>
              </a:tr>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202</a:t>
                      </a:r>
                    </a:p>
                    <a:p>
                      <a:pPr algn="l"/>
                      <a:r>
                        <a:rPr lang="en-US" altLang="zh-CN" sz="2800" b="0" dirty="0">
                          <a:latin typeface="OPPOSans R" charset="-122"/>
                          <a:ea typeface="OPPOSans R" charset="-122"/>
                          <a:cs typeface="OPPOSans R" charset="-122"/>
                        </a:rPr>
                        <a:t>G 202</a:t>
                      </a:r>
                    </a:p>
                    <a:p>
                      <a:pPr algn="l"/>
                      <a:r>
                        <a:rPr lang="en-US" altLang="zh-CN" sz="2800" b="0" dirty="0">
                          <a:latin typeface="OPPOSans R" charset="-122"/>
                          <a:ea typeface="OPPOSans R" charset="-122"/>
                          <a:cs typeface="OPPOSans R" charset="-122"/>
                        </a:rPr>
                        <a:t>B 200</a:t>
                      </a:r>
                    </a:p>
                    <a:p>
                      <a:pPr algn="l"/>
                      <a:endParaRPr lang="en-US" altLang="zh-CN" sz="2800" b="0" dirty="0">
                        <a:latin typeface="OPPOSans R" charset="-122"/>
                        <a:ea typeface="OPPOSans R" charset="-122"/>
                        <a:cs typeface="OPPOSans R" charset="-122"/>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800" b="0" kern="1200" dirty="0">
                          <a:solidFill>
                            <a:schemeClr val="dk1"/>
                          </a:solidFill>
                          <a:effectLst/>
                          <a:latin typeface="OPPOSans R" charset="-122"/>
                          <a:ea typeface="OPPOSans R" charset="-122"/>
                          <a:cs typeface="OPPOSans R" charset="-122"/>
                        </a:rPr>
                        <a:t>Platinum </a:t>
                      </a:r>
                      <a:endParaRPr lang="en-US" altLang="zh-CN" sz="2800" b="0" dirty="0">
                        <a:effectLst/>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CACAC8"/>
                    </a:solidFill>
                  </a:tcPr>
                </a:tc>
                <a:extLst>
                  <a:ext uri="{0D108BD9-81ED-4DB2-BD59-A6C34878D82A}">
                    <a16:rowId xmlns:a16="http://schemas.microsoft.com/office/drawing/2014/main" val="10002"/>
                  </a:ext>
                </a:extLst>
              </a:tr>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250</a:t>
                      </a:r>
                    </a:p>
                    <a:p>
                      <a:pPr algn="l"/>
                      <a:r>
                        <a:rPr lang="en-US" altLang="zh-CN" sz="2800" b="0" dirty="0">
                          <a:latin typeface="OPPOSans R" charset="-122"/>
                          <a:ea typeface="OPPOSans R" charset="-122"/>
                          <a:cs typeface="OPPOSans R" charset="-122"/>
                        </a:rPr>
                        <a:t>G 250</a:t>
                      </a:r>
                    </a:p>
                    <a:p>
                      <a:pPr algn="l"/>
                      <a:r>
                        <a:rPr lang="en-US" altLang="zh-CN" sz="2800" b="0" dirty="0">
                          <a:latin typeface="OPPOSans R" charset="-122"/>
                          <a:ea typeface="OPPOSans R" charset="-122"/>
                          <a:cs typeface="OPPOSans R" charset="-122"/>
                        </a:rPr>
                        <a:t>B 250</a:t>
                      </a:r>
                    </a:p>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White</a:t>
                      </a:r>
                      <a:endParaRPr lang="zh-CN" altLang="en-US" sz="2800" b="0" dirty="0">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3"/>
                  </a:ext>
                </a:extLst>
              </a:tr>
            </a:tbl>
          </a:graphicData>
        </a:graphic>
      </p:graphicFrame>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ontent Page D 图+标题">
    <p:spTree>
      <p:nvGrpSpPr>
        <p:cNvPr id="1" name=""/>
        <p:cNvGrpSpPr/>
        <p:nvPr/>
      </p:nvGrpSpPr>
      <p:grpSpPr>
        <a:xfrm>
          <a:off x="0" y="0"/>
          <a:ext cx="0" cy="0"/>
          <a:chOff x="0" y="0"/>
          <a:chExt cx="0" cy="0"/>
        </a:xfrm>
      </p:grpSpPr>
      <p:sp>
        <p:nvSpPr>
          <p:cNvPr id="3" name="图片占位符 2"/>
          <p:cNvSpPr>
            <a:spLocks noGrp="1"/>
          </p:cNvSpPr>
          <p:nvPr>
            <p:ph type="pic" sz="quarter" idx="10"/>
          </p:nvPr>
        </p:nvSpPr>
        <p:spPr>
          <a:xfrm>
            <a:off x="-1" y="-1588"/>
            <a:ext cx="24426401" cy="13717588"/>
          </a:xfrm>
          <a:prstGeom prst="rect">
            <a:avLst/>
          </a:prstGeom>
        </p:spPr>
        <p:txBody>
          <a:bodyPr/>
          <a:lstStyle/>
          <a:p>
            <a:endParaRPr kumimoji="1" lang="zh-CN" altLang="en-US"/>
          </a:p>
        </p:txBody>
      </p:sp>
      <p:sp>
        <p:nvSpPr>
          <p:cNvPr id="96" name="线条"/>
          <p:cNvSpPr/>
          <p:nvPr/>
        </p:nvSpPr>
        <p:spPr>
          <a:xfrm>
            <a:off x="-59199" y="-1259"/>
            <a:ext cx="24443199" cy="13660746"/>
          </a:xfrm>
          <a:prstGeom prst="line">
            <a:avLst/>
          </a:prstGeom>
          <a:ln w="6350">
            <a:solidFill>
              <a:srgbClr val="FFFFFF"/>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97" name="线条"/>
          <p:cNvSpPr/>
          <p:nvPr/>
        </p:nvSpPr>
        <p:spPr>
          <a:xfrm flipH="1">
            <a:off x="-130647" y="103915"/>
            <a:ext cx="24514187" cy="13693799"/>
          </a:xfrm>
          <a:prstGeom prst="line">
            <a:avLst/>
          </a:prstGeom>
          <a:ln w="6350">
            <a:solidFill>
              <a:srgbClr val="FFFFFF"/>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4" name="标题 3"/>
          <p:cNvSpPr>
            <a:spLocks noGrp="1"/>
          </p:cNvSpPr>
          <p:nvPr>
            <p:ph type="title"/>
          </p:nvPr>
        </p:nvSpPr>
        <p:spPr>
          <a:xfrm>
            <a:off x="1010691" y="5560397"/>
            <a:ext cx="22841775" cy="1592956"/>
          </a:xfrm>
        </p:spPr>
        <p:txBody>
          <a:bodyPr>
            <a:noAutofit/>
          </a:bodyPr>
          <a:lstStyle>
            <a:lvl1pPr>
              <a:defRPr sz="9000"/>
            </a:lvl1pPr>
          </a:lstStyle>
          <a:p>
            <a:r>
              <a:rPr kumimoji="1" lang="zh-CN" altLang="en-US" dirty="0"/>
              <a:t>单击此处编辑母版标题样式</a:t>
            </a:r>
          </a:p>
        </p:txBody>
      </p:sp>
      <p:graphicFrame>
        <p:nvGraphicFramePr>
          <p:cNvPr id="10" name="表格 9"/>
          <p:cNvGraphicFramePr>
            <a:graphicFrameLocks noGrp="1"/>
          </p:cNvGraphicFramePr>
          <p:nvPr userDrawn="1"/>
        </p:nvGraphicFramePr>
        <p:xfrm>
          <a:off x="24789714" y="0"/>
          <a:ext cx="3099486" cy="13716000"/>
        </p:xfrm>
        <a:graphic>
          <a:graphicData uri="http://schemas.openxmlformats.org/drawingml/2006/table">
            <a:tbl>
              <a:tblPr firstRow="1" bandRow="1">
                <a:tableStyleId>{5C22544A-7EE6-4342-B048-85BDC9FD1C3A}</a:tableStyleId>
              </a:tblPr>
              <a:tblGrid>
                <a:gridCol w="3099486">
                  <a:extLst>
                    <a:ext uri="{9D8B030D-6E8A-4147-A177-3AD203B41FA5}">
                      <a16:colId xmlns:a16="http://schemas.microsoft.com/office/drawing/2014/main" val="20000"/>
                    </a:ext>
                  </a:extLst>
                </a:gridCol>
              </a:tblGrid>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4</a:t>
                      </a:r>
                    </a:p>
                    <a:p>
                      <a:pPr algn="l"/>
                      <a:r>
                        <a:rPr lang="en-US" altLang="zh-CN" sz="2800" b="0" dirty="0">
                          <a:latin typeface="OPPOSans R" charset="-122"/>
                          <a:ea typeface="OPPOSans R" charset="-122"/>
                          <a:cs typeface="OPPOSans R" charset="-122"/>
                        </a:rPr>
                        <a:t>G 106</a:t>
                      </a:r>
                    </a:p>
                    <a:p>
                      <a:pPr algn="l"/>
                      <a:r>
                        <a:rPr lang="en-US" altLang="zh-CN" sz="2800" b="0" dirty="0">
                          <a:latin typeface="OPPOSans R" charset="-122"/>
                          <a:ea typeface="OPPOSans R" charset="-122"/>
                          <a:cs typeface="OPPOSans R" charset="-122"/>
                        </a:rPr>
                        <a:t>B 56</a:t>
                      </a:r>
                    </a:p>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Dark</a:t>
                      </a:r>
                      <a:r>
                        <a:rPr lang="zh-CN" altLang="en-US" sz="2800" b="0" dirty="0">
                          <a:latin typeface="OPPOSans R" charset="-122"/>
                          <a:ea typeface="OPPOSans R" charset="-122"/>
                          <a:cs typeface="OPPOSans R" charset="-122"/>
                        </a:rPr>
                        <a:t> </a:t>
                      </a:r>
                      <a:r>
                        <a:rPr lang="en-US" altLang="zh-CN" sz="2800" b="0" dirty="0">
                          <a:latin typeface="OPPOSans R" charset="-122"/>
                          <a:ea typeface="OPPOSans R" charset="-122"/>
                          <a:cs typeface="OPPOSans R" charset="-122"/>
                        </a:rPr>
                        <a:t>Green</a:t>
                      </a:r>
                      <a:endParaRPr lang="zh-CN" altLang="en-US" sz="2800" b="0" dirty="0">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46A38"/>
                    </a:solidFill>
                  </a:tcPr>
                </a:tc>
                <a:extLst>
                  <a:ext uri="{0D108BD9-81ED-4DB2-BD59-A6C34878D82A}">
                    <a16:rowId xmlns:a16="http://schemas.microsoft.com/office/drawing/2014/main" val="10000"/>
                  </a:ext>
                </a:extLst>
              </a:tr>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45</a:t>
                      </a:r>
                    </a:p>
                    <a:p>
                      <a:pPr algn="l"/>
                      <a:r>
                        <a:rPr lang="en-US" altLang="zh-CN" sz="2800" b="0" dirty="0">
                          <a:latin typeface="OPPOSans R" charset="-122"/>
                          <a:ea typeface="OPPOSans R" charset="-122"/>
                          <a:cs typeface="OPPOSans R" charset="-122"/>
                        </a:rPr>
                        <a:t>G 200</a:t>
                      </a:r>
                    </a:p>
                    <a:p>
                      <a:pPr algn="l"/>
                      <a:r>
                        <a:rPr lang="en-US" altLang="zh-CN" sz="2800" b="0" dirty="0">
                          <a:latin typeface="OPPOSans R" charset="-122"/>
                          <a:ea typeface="OPPOSans R" charset="-122"/>
                          <a:cs typeface="OPPOSans R" charset="-122"/>
                        </a:rPr>
                        <a:t>B 77</a:t>
                      </a:r>
                    </a:p>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Light</a:t>
                      </a:r>
                      <a:r>
                        <a:rPr lang="zh-CN" altLang="en-US" sz="2800" b="0" dirty="0">
                          <a:latin typeface="OPPOSans R" charset="-122"/>
                          <a:ea typeface="OPPOSans R" charset="-122"/>
                          <a:cs typeface="OPPOSans R" charset="-122"/>
                        </a:rPr>
                        <a:t> </a:t>
                      </a:r>
                      <a:r>
                        <a:rPr lang="en-US" altLang="zh-CN" sz="2800" b="0" dirty="0">
                          <a:latin typeface="OPPOSans R" charset="-122"/>
                          <a:ea typeface="OPPOSans R" charset="-122"/>
                          <a:cs typeface="OPPOSans R" charset="-122"/>
                        </a:rPr>
                        <a:t>Green</a:t>
                      </a:r>
                      <a:endParaRPr lang="zh-CN" altLang="en-US" sz="2800" b="0" dirty="0">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2DC84D"/>
                    </a:solidFill>
                  </a:tcPr>
                </a:tc>
                <a:extLst>
                  <a:ext uri="{0D108BD9-81ED-4DB2-BD59-A6C34878D82A}">
                    <a16:rowId xmlns:a16="http://schemas.microsoft.com/office/drawing/2014/main" val="10001"/>
                  </a:ext>
                </a:extLst>
              </a:tr>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202</a:t>
                      </a:r>
                    </a:p>
                    <a:p>
                      <a:pPr algn="l"/>
                      <a:r>
                        <a:rPr lang="en-US" altLang="zh-CN" sz="2800" b="0" dirty="0">
                          <a:latin typeface="OPPOSans R" charset="-122"/>
                          <a:ea typeface="OPPOSans R" charset="-122"/>
                          <a:cs typeface="OPPOSans R" charset="-122"/>
                        </a:rPr>
                        <a:t>G 202</a:t>
                      </a:r>
                    </a:p>
                    <a:p>
                      <a:pPr algn="l"/>
                      <a:r>
                        <a:rPr lang="en-US" altLang="zh-CN" sz="2800" b="0" dirty="0">
                          <a:latin typeface="OPPOSans R" charset="-122"/>
                          <a:ea typeface="OPPOSans R" charset="-122"/>
                          <a:cs typeface="OPPOSans R" charset="-122"/>
                        </a:rPr>
                        <a:t>B 200</a:t>
                      </a:r>
                    </a:p>
                    <a:p>
                      <a:pPr algn="l"/>
                      <a:endParaRPr lang="en-US" altLang="zh-CN" sz="2800" b="0" dirty="0">
                        <a:latin typeface="OPPOSans R" charset="-122"/>
                        <a:ea typeface="OPPOSans R" charset="-122"/>
                        <a:cs typeface="OPPOSans R" charset="-122"/>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800" b="0" kern="1200" dirty="0">
                          <a:solidFill>
                            <a:schemeClr val="dk1"/>
                          </a:solidFill>
                          <a:effectLst/>
                          <a:latin typeface="OPPOSans R" charset="-122"/>
                          <a:ea typeface="OPPOSans R" charset="-122"/>
                          <a:cs typeface="OPPOSans R" charset="-122"/>
                        </a:rPr>
                        <a:t>Platinum </a:t>
                      </a:r>
                      <a:endParaRPr lang="en-US" altLang="zh-CN" sz="2800" b="0" dirty="0">
                        <a:effectLst/>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CACAC8"/>
                    </a:solidFill>
                  </a:tcPr>
                </a:tc>
                <a:extLst>
                  <a:ext uri="{0D108BD9-81ED-4DB2-BD59-A6C34878D82A}">
                    <a16:rowId xmlns:a16="http://schemas.microsoft.com/office/drawing/2014/main" val="10002"/>
                  </a:ext>
                </a:extLst>
              </a:tr>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250</a:t>
                      </a:r>
                    </a:p>
                    <a:p>
                      <a:pPr algn="l"/>
                      <a:r>
                        <a:rPr lang="en-US" altLang="zh-CN" sz="2800" b="0" dirty="0">
                          <a:latin typeface="OPPOSans R" charset="-122"/>
                          <a:ea typeface="OPPOSans R" charset="-122"/>
                          <a:cs typeface="OPPOSans R" charset="-122"/>
                        </a:rPr>
                        <a:t>G 250</a:t>
                      </a:r>
                    </a:p>
                    <a:p>
                      <a:pPr algn="l"/>
                      <a:r>
                        <a:rPr lang="en-US" altLang="zh-CN" sz="2800" b="0" dirty="0">
                          <a:latin typeface="OPPOSans R" charset="-122"/>
                          <a:ea typeface="OPPOSans R" charset="-122"/>
                          <a:cs typeface="OPPOSans R" charset="-122"/>
                        </a:rPr>
                        <a:t>B 250</a:t>
                      </a:r>
                    </a:p>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White</a:t>
                      </a:r>
                      <a:endParaRPr lang="zh-CN" altLang="en-US" sz="2800" b="0" dirty="0">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3"/>
                  </a:ext>
                </a:extLst>
              </a:tr>
            </a:tbl>
          </a:graphicData>
        </a:graphic>
      </p:graphicFrame>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Content Page D 图+文本">
    <p:spTree>
      <p:nvGrpSpPr>
        <p:cNvPr id="1" name=""/>
        <p:cNvGrpSpPr/>
        <p:nvPr/>
      </p:nvGrpSpPr>
      <p:grpSpPr>
        <a:xfrm>
          <a:off x="0" y="0"/>
          <a:ext cx="0" cy="0"/>
          <a:chOff x="0" y="0"/>
          <a:chExt cx="0" cy="0"/>
        </a:xfrm>
      </p:grpSpPr>
      <p:sp>
        <p:nvSpPr>
          <p:cNvPr id="3" name="图片占位符 2"/>
          <p:cNvSpPr>
            <a:spLocks noGrp="1"/>
          </p:cNvSpPr>
          <p:nvPr>
            <p:ph type="pic" sz="quarter" idx="10"/>
          </p:nvPr>
        </p:nvSpPr>
        <p:spPr>
          <a:xfrm>
            <a:off x="-1" y="0"/>
            <a:ext cx="24423573" cy="13716000"/>
          </a:xfrm>
          <a:prstGeom prst="rect">
            <a:avLst/>
          </a:prstGeom>
        </p:spPr>
        <p:txBody>
          <a:bodyPr/>
          <a:lstStyle/>
          <a:p>
            <a:endParaRPr kumimoji="1" lang="zh-CN" altLang="en-US"/>
          </a:p>
        </p:txBody>
      </p:sp>
      <p:sp>
        <p:nvSpPr>
          <p:cNvPr id="96" name="线条"/>
          <p:cNvSpPr/>
          <p:nvPr/>
        </p:nvSpPr>
        <p:spPr>
          <a:xfrm>
            <a:off x="95718" y="22167"/>
            <a:ext cx="24502401" cy="13693833"/>
          </a:xfrm>
          <a:prstGeom prst="line">
            <a:avLst/>
          </a:prstGeom>
          <a:ln w="6350">
            <a:solidFill>
              <a:srgbClr val="FFFFFF"/>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97" name="线条"/>
          <p:cNvSpPr/>
          <p:nvPr/>
        </p:nvSpPr>
        <p:spPr>
          <a:xfrm flipH="1">
            <a:off x="-130647" y="103915"/>
            <a:ext cx="24514187" cy="13693799"/>
          </a:xfrm>
          <a:prstGeom prst="line">
            <a:avLst/>
          </a:prstGeom>
          <a:ln w="6350">
            <a:solidFill>
              <a:srgbClr val="FFFFFF"/>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graphicFrame>
        <p:nvGraphicFramePr>
          <p:cNvPr id="8" name="表格 7"/>
          <p:cNvGraphicFramePr>
            <a:graphicFrameLocks noGrp="1"/>
          </p:cNvGraphicFramePr>
          <p:nvPr userDrawn="1"/>
        </p:nvGraphicFramePr>
        <p:xfrm>
          <a:off x="24789714" y="0"/>
          <a:ext cx="3099486" cy="13716000"/>
        </p:xfrm>
        <a:graphic>
          <a:graphicData uri="http://schemas.openxmlformats.org/drawingml/2006/table">
            <a:tbl>
              <a:tblPr firstRow="1" bandRow="1">
                <a:tableStyleId>{5C22544A-7EE6-4342-B048-85BDC9FD1C3A}</a:tableStyleId>
              </a:tblPr>
              <a:tblGrid>
                <a:gridCol w="3099486">
                  <a:extLst>
                    <a:ext uri="{9D8B030D-6E8A-4147-A177-3AD203B41FA5}">
                      <a16:colId xmlns:a16="http://schemas.microsoft.com/office/drawing/2014/main" val="20000"/>
                    </a:ext>
                  </a:extLst>
                </a:gridCol>
              </a:tblGrid>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4</a:t>
                      </a:r>
                    </a:p>
                    <a:p>
                      <a:pPr algn="l"/>
                      <a:r>
                        <a:rPr lang="en-US" altLang="zh-CN" sz="2800" b="0" dirty="0">
                          <a:latin typeface="OPPOSans R" charset="-122"/>
                          <a:ea typeface="OPPOSans R" charset="-122"/>
                          <a:cs typeface="OPPOSans R" charset="-122"/>
                        </a:rPr>
                        <a:t>G 106</a:t>
                      </a:r>
                    </a:p>
                    <a:p>
                      <a:pPr algn="l"/>
                      <a:r>
                        <a:rPr lang="en-US" altLang="zh-CN" sz="2800" b="0" dirty="0">
                          <a:latin typeface="OPPOSans R" charset="-122"/>
                          <a:ea typeface="OPPOSans R" charset="-122"/>
                          <a:cs typeface="OPPOSans R" charset="-122"/>
                        </a:rPr>
                        <a:t>B 56</a:t>
                      </a:r>
                    </a:p>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Dark</a:t>
                      </a:r>
                      <a:r>
                        <a:rPr lang="zh-CN" altLang="en-US" sz="2800" b="0" dirty="0">
                          <a:latin typeface="OPPOSans R" charset="-122"/>
                          <a:ea typeface="OPPOSans R" charset="-122"/>
                          <a:cs typeface="OPPOSans R" charset="-122"/>
                        </a:rPr>
                        <a:t> </a:t>
                      </a:r>
                      <a:r>
                        <a:rPr lang="en-US" altLang="zh-CN" sz="2800" b="0" dirty="0">
                          <a:latin typeface="OPPOSans R" charset="-122"/>
                          <a:ea typeface="OPPOSans R" charset="-122"/>
                          <a:cs typeface="OPPOSans R" charset="-122"/>
                        </a:rPr>
                        <a:t>Green</a:t>
                      </a:r>
                      <a:endParaRPr lang="zh-CN" altLang="en-US" sz="2800" b="0" dirty="0">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46A38"/>
                    </a:solidFill>
                  </a:tcPr>
                </a:tc>
                <a:extLst>
                  <a:ext uri="{0D108BD9-81ED-4DB2-BD59-A6C34878D82A}">
                    <a16:rowId xmlns:a16="http://schemas.microsoft.com/office/drawing/2014/main" val="10000"/>
                  </a:ext>
                </a:extLst>
              </a:tr>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45</a:t>
                      </a:r>
                    </a:p>
                    <a:p>
                      <a:pPr algn="l"/>
                      <a:r>
                        <a:rPr lang="en-US" altLang="zh-CN" sz="2800" b="0" dirty="0">
                          <a:latin typeface="OPPOSans R" charset="-122"/>
                          <a:ea typeface="OPPOSans R" charset="-122"/>
                          <a:cs typeface="OPPOSans R" charset="-122"/>
                        </a:rPr>
                        <a:t>G 200</a:t>
                      </a:r>
                    </a:p>
                    <a:p>
                      <a:pPr algn="l"/>
                      <a:r>
                        <a:rPr lang="en-US" altLang="zh-CN" sz="2800" b="0" dirty="0">
                          <a:latin typeface="OPPOSans R" charset="-122"/>
                          <a:ea typeface="OPPOSans R" charset="-122"/>
                          <a:cs typeface="OPPOSans R" charset="-122"/>
                        </a:rPr>
                        <a:t>B 77</a:t>
                      </a:r>
                    </a:p>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Light</a:t>
                      </a:r>
                      <a:r>
                        <a:rPr lang="zh-CN" altLang="en-US" sz="2800" b="0" dirty="0">
                          <a:latin typeface="OPPOSans R" charset="-122"/>
                          <a:ea typeface="OPPOSans R" charset="-122"/>
                          <a:cs typeface="OPPOSans R" charset="-122"/>
                        </a:rPr>
                        <a:t> </a:t>
                      </a:r>
                      <a:r>
                        <a:rPr lang="en-US" altLang="zh-CN" sz="2800" b="0" dirty="0">
                          <a:latin typeface="OPPOSans R" charset="-122"/>
                          <a:ea typeface="OPPOSans R" charset="-122"/>
                          <a:cs typeface="OPPOSans R" charset="-122"/>
                        </a:rPr>
                        <a:t>Green</a:t>
                      </a:r>
                      <a:endParaRPr lang="zh-CN" altLang="en-US" sz="2800" b="0" dirty="0">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2DC84D"/>
                    </a:solidFill>
                  </a:tcPr>
                </a:tc>
                <a:extLst>
                  <a:ext uri="{0D108BD9-81ED-4DB2-BD59-A6C34878D82A}">
                    <a16:rowId xmlns:a16="http://schemas.microsoft.com/office/drawing/2014/main" val="10001"/>
                  </a:ext>
                </a:extLst>
              </a:tr>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202</a:t>
                      </a:r>
                    </a:p>
                    <a:p>
                      <a:pPr algn="l"/>
                      <a:r>
                        <a:rPr lang="en-US" altLang="zh-CN" sz="2800" b="0" dirty="0">
                          <a:latin typeface="OPPOSans R" charset="-122"/>
                          <a:ea typeface="OPPOSans R" charset="-122"/>
                          <a:cs typeface="OPPOSans R" charset="-122"/>
                        </a:rPr>
                        <a:t>G 202</a:t>
                      </a:r>
                    </a:p>
                    <a:p>
                      <a:pPr algn="l"/>
                      <a:r>
                        <a:rPr lang="en-US" altLang="zh-CN" sz="2800" b="0" dirty="0">
                          <a:latin typeface="OPPOSans R" charset="-122"/>
                          <a:ea typeface="OPPOSans R" charset="-122"/>
                          <a:cs typeface="OPPOSans R" charset="-122"/>
                        </a:rPr>
                        <a:t>B 200</a:t>
                      </a:r>
                    </a:p>
                    <a:p>
                      <a:pPr algn="l"/>
                      <a:endParaRPr lang="en-US" altLang="zh-CN" sz="2800" b="0" dirty="0">
                        <a:latin typeface="OPPOSans R" charset="-122"/>
                        <a:ea typeface="OPPOSans R" charset="-122"/>
                        <a:cs typeface="OPPOSans R" charset="-122"/>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800" b="0" kern="1200" dirty="0">
                          <a:solidFill>
                            <a:schemeClr val="dk1"/>
                          </a:solidFill>
                          <a:effectLst/>
                          <a:latin typeface="OPPOSans R" charset="-122"/>
                          <a:ea typeface="OPPOSans R" charset="-122"/>
                          <a:cs typeface="OPPOSans R" charset="-122"/>
                        </a:rPr>
                        <a:t>Platinum </a:t>
                      </a:r>
                      <a:endParaRPr lang="en-US" altLang="zh-CN" sz="2800" b="0" dirty="0">
                        <a:effectLst/>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CACAC8"/>
                    </a:solidFill>
                  </a:tcPr>
                </a:tc>
                <a:extLst>
                  <a:ext uri="{0D108BD9-81ED-4DB2-BD59-A6C34878D82A}">
                    <a16:rowId xmlns:a16="http://schemas.microsoft.com/office/drawing/2014/main" val="10002"/>
                  </a:ext>
                </a:extLst>
              </a:tr>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250</a:t>
                      </a:r>
                    </a:p>
                    <a:p>
                      <a:pPr algn="l"/>
                      <a:r>
                        <a:rPr lang="en-US" altLang="zh-CN" sz="2800" b="0" dirty="0">
                          <a:latin typeface="OPPOSans R" charset="-122"/>
                          <a:ea typeface="OPPOSans R" charset="-122"/>
                          <a:cs typeface="OPPOSans R" charset="-122"/>
                        </a:rPr>
                        <a:t>G 250</a:t>
                      </a:r>
                    </a:p>
                    <a:p>
                      <a:pPr algn="l"/>
                      <a:r>
                        <a:rPr lang="en-US" altLang="zh-CN" sz="2800" b="0" dirty="0">
                          <a:latin typeface="OPPOSans R" charset="-122"/>
                          <a:ea typeface="OPPOSans R" charset="-122"/>
                          <a:cs typeface="OPPOSans R" charset="-122"/>
                        </a:rPr>
                        <a:t>B 250</a:t>
                      </a:r>
                    </a:p>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White</a:t>
                      </a:r>
                      <a:endParaRPr lang="zh-CN" altLang="en-US" sz="2800" b="0" dirty="0">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3"/>
                  </a:ext>
                </a:extLst>
              </a:tr>
            </a:tbl>
          </a:graphicData>
        </a:graphic>
      </p:graphicFrame>
      <p:sp>
        <p:nvSpPr>
          <p:cNvPr id="6" name="内容占位符 5"/>
          <p:cNvSpPr>
            <a:spLocks noGrp="1"/>
          </p:cNvSpPr>
          <p:nvPr>
            <p:ph sz="quarter" idx="11"/>
          </p:nvPr>
        </p:nvSpPr>
        <p:spPr>
          <a:xfrm>
            <a:off x="776288" y="3424238"/>
            <a:ext cx="9388438" cy="9199562"/>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5" name="表格占位符 4"/>
          <p:cNvSpPr>
            <a:spLocks noGrp="1"/>
          </p:cNvSpPr>
          <p:nvPr>
            <p:ph type="tbl" sz="quarter" idx="10"/>
          </p:nvPr>
        </p:nvSpPr>
        <p:spPr>
          <a:xfrm>
            <a:off x="776288" y="2800350"/>
            <a:ext cx="22842537" cy="9229725"/>
          </a:xfrm>
        </p:spPr>
        <p:txBody>
          <a:bodyPr/>
          <a:lstStyle/>
          <a:p>
            <a:endParaRPr kumimoji="1" lang="zh-CN" altLang="en-US"/>
          </a:p>
        </p:txBody>
      </p:sp>
      <p:sp>
        <p:nvSpPr>
          <p:cNvPr id="6" name="文本占位符 5"/>
          <p:cNvSpPr>
            <a:spLocks noGrp="1"/>
          </p:cNvSpPr>
          <p:nvPr>
            <p:ph type="body" sz="quarter" idx="12" hasCustomPrompt="1"/>
          </p:nvPr>
        </p:nvSpPr>
        <p:spPr>
          <a:xfrm>
            <a:off x="2818191" y="12877310"/>
            <a:ext cx="10271642" cy="489615"/>
          </a:xfrm>
          <a:prstGeom prst="rect">
            <a:avLst/>
          </a:prstGeom>
        </p:spPr>
        <p:txBody>
          <a:bodyPr anchor="ctr">
            <a:normAutofit/>
          </a:bodyPr>
          <a:lstStyle>
            <a:lvl1pPr marL="0" marR="0" indent="0" algn="l" defTabSz="825500" rtl="0" fontAlgn="auto" latinLnBrk="0" hangingPunct="0">
              <a:lnSpc>
                <a:spcPct val="100000"/>
              </a:lnSpc>
              <a:spcBef>
                <a:spcPts val="0"/>
              </a:spcBef>
              <a:spcAft>
                <a:spcPts val="0"/>
              </a:spcAft>
              <a:buClrTx/>
              <a:buSzTx/>
              <a:buFontTx/>
              <a:buNone/>
              <a:tabLst/>
              <a:defRPr kumimoji="0" lang="zh-CN" altLang="en-US" sz="2000" b="0" i="0" u="none" strike="noStrike" cap="none" spc="0" normalizeH="0" baseline="0" dirty="0">
                <a:ln>
                  <a:noFill/>
                </a:ln>
                <a:solidFill>
                  <a:srgbClr val="5E5E5E"/>
                </a:solidFill>
                <a:effectLst/>
                <a:uFillTx/>
                <a:latin typeface="OPPOSans R" charset="-122"/>
                <a:ea typeface="OPPOSans R" charset="-122"/>
                <a:cs typeface="OPPOSans R" charset="-122"/>
                <a:sym typeface="Helvetica"/>
              </a:defRPr>
            </a:lvl1pPr>
          </a:lstStyle>
          <a:p>
            <a:pPr lvl="0"/>
            <a:r>
              <a:rPr kumimoji="1" lang="zh-CN" altLang="en-US" dirty="0"/>
              <a:t>单击此处编辑母版文本样式</a:t>
            </a:r>
            <a:r>
              <a:rPr kumimoji="1" lang="en-US" altLang="zh-CN" dirty="0"/>
              <a:t> </a:t>
            </a:r>
            <a:r>
              <a:rPr kumimoji="1" lang="zh-CN" altLang="en-US" dirty="0"/>
              <a:t>汇报标题</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reserve="1">
  <p:cSld name="空白页">
    <p:spTree>
      <p:nvGrpSpPr>
        <p:cNvPr id="1" name=""/>
        <p:cNvGrpSpPr/>
        <p:nvPr/>
      </p:nvGrpSpPr>
      <p:grpSpPr>
        <a:xfrm>
          <a:off x="0" y="0"/>
          <a:ext cx="0" cy="0"/>
          <a:chOff x="0" y="0"/>
          <a:chExt cx="0" cy="0"/>
        </a:xfrm>
      </p:grpSpPr>
      <p:graphicFrame>
        <p:nvGraphicFramePr>
          <p:cNvPr id="3" name="表格 2"/>
          <p:cNvGraphicFramePr>
            <a:graphicFrameLocks noGrp="1"/>
          </p:cNvGraphicFramePr>
          <p:nvPr userDrawn="1"/>
        </p:nvGraphicFramePr>
        <p:xfrm>
          <a:off x="24789714" y="0"/>
          <a:ext cx="3099486" cy="13716000"/>
        </p:xfrm>
        <a:graphic>
          <a:graphicData uri="http://schemas.openxmlformats.org/drawingml/2006/table">
            <a:tbl>
              <a:tblPr firstRow="1" bandRow="1">
                <a:tableStyleId>{5C22544A-7EE6-4342-B048-85BDC9FD1C3A}</a:tableStyleId>
              </a:tblPr>
              <a:tblGrid>
                <a:gridCol w="3099486">
                  <a:extLst>
                    <a:ext uri="{9D8B030D-6E8A-4147-A177-3AD203B41FA5}">
                      <a16:colId xmlns:a16="http://schemas.microsoft.com/office/drawing/2014/main" val="20000"/>
                    </a:ext>
                  </a:extLst>
                </a:gridCol>
              </a:tblGrid>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4</a:t>
                      </a:r>
                    </a:p>
                    <a:p>
                      <a:pPr algn="l"/>
                      <a:r>
                        <a:rPr lang="en-US" altLang="zh-CN" sz="2800" b="0" dirty="0">
                          <a:latin typeface="OPPOSans R" charset="-122"/>
                          <a:ea typeface="OPPOSans R" charset="-122"/>
                          <a:cs typeface="OPPOSans R" charset="-122"/>
                        </a:rPr>
                        <a:t>G 106</a:t>
                      </a:r>
                    </a:p>
                    <a:p>
                      <a:pPr algn="l"/>
                      <a:r>
                        <a:rPr lang="en-US" altLang="zh-CN" sz="2800" b="0" dirty="0">
                          <a:latin typeface="OPPOSans R" charset="-122"/>
                          <a:ea typeface="OPPOSans R" charset="-122"/>
                          <a:cs typeface="OPPOSans R" charset="-122"/>
                        </a:rPr>
                        <a:t>B 56</a:t>
                      </a:r>
                    </a:p>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Dark</a:t>
                      </a:r>
                      <a:r>
                        <a:rPr lang="zh-CN" altLang="en-US" sz="2800" b="0" dirty="0">
                          <a:latin typeface="OPPOSans R" charset="-122"/>
                          <a:ea typeface="OPPOSans R" charset="-122"/>
                          <a:cs typeface="OPPOSans R" charset="-122"/>
                        </a:rPr>
                        <a:t> </a:t>
                      </a:r>
                      <a:r>
                        <a:rPr lang="en-US" altLang="zh-CN" sz="2800" b="0" dirty="0">
                          <a:latin typeface="OPPOSans R" charset="-122"/>
                          <a:ea typeface="OPPOSans R" charset="-122"/>
                          <a:cs typeface="OPPOSans R" charset="-122"/>
                        </a:rPr>
                        <a:t>Green</a:t>
                      </a:r>
                      <a:endParaRPr lang="zh-CN" altLang="en-US" sz="2800" b="0" dirty="0">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46A38"/>
                    </a:solidFill>
                  </a:tcPr>
                </a:tc>
                <a:extLst>
                  <a:ext uri="{0D108BD9-81ED-4DB2-BD59-A6C34878D82A}">
                    <a16:rowId xmlns:a16="http://schemas.microsoft.com/office/drawing/2014/main" val="10000"/>
                  </a:ext>
                </a:extLst>
              </a:tr>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45</a:t>
                      </a:r>
                    </a:p>
                    <a:p>
                      <a:pPr algn="l"/>
                      <a:r>
                        <a:rPr lang="en-US" altLang="zh-CN" sz="2800" b="0" dirty="0">
                          <a:latin typeface="OPPOSans R" charset="-122"/>
                          <a:ea typeface="OPPOSans R" charset="-122"/>
                          <a:cs typeface="OPPOSans R" charset="-122"/>
                        </a:rPr>
                        <a:t>G 200</a:t>
                      </a:r>
                    </a:p>
                    <a:p>
                      <a:pPr algn="l"/>
                      <a:r>
                        <a:rPr lang="en-US" altLang="zh-CN" sz="2800" b="0" dirty="0">
                          <a:latin typeface="OPPOSans R" charset="-122"/>
                          <a:ea typeface="OPPOSans R" charset="-122"/>
                          <a:cs typeface="OPPOSans R" charset="-122"/>
                        </a:rPr>
                        <a:t>B 77</a:t>
                      </a:r>
                    </a:p>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Light</a:t>
                      </a:r>
                      <a:r>
                        <a:rPr lang="zh-CN" altLang="en-US" sz="2800" b="0" dirty="0">
                          <a:latin typeface="OPPOSans R" charset="-122"/>
                          <a:ea typeface="OPPOSans R" charset="-122"/>
                          <a:cs typeface="OPPOSans R" charset="-122"/>
                        </a:rPr>
                        <a:t> </a:t>
                      </a:r>
                      <a:r>
                        <a:rPr lang="en-US" altLang="zh-CN" sz="2800" b="0" dirty="0">
                          <a:latin typeface="OPPOSans R" charset="-122"/>
                          <a:ea typeface="OPPOSans R" charset="-122"/>
                          <a:cs typeface="OPPOSans R" charset="-122"/>
                        </a:rPr>
                        <a:t>Green</a:t>
                      </a:r>
                      <a:endParaRPr lang="zh-CN" altLang="en-US" sz="2800" b="0" dirty="0">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2DC84D"/>
                    </a:solidFill>
                  </a:tcPr>
                </a:tc>
                <a:extLst>
                  <a:ext uri="{0D108BD9-81ED-4DB2-BD59-A6C34878D82A}">
                    <a16:rowId xmlns:a16="http://schemas.microsoft.com/office/drawing/2014/main" val="10001"/>
                  </a:ext>
                </a:extLst>
              </a:tr>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202</a:t>
                      </a:r>
                    </a:p>
                    <a:p>
                      <a:pPr algn="l"/>
                      <a:r>
                        <a:rPr lang="en-US" altLang="zh-CN" sz="2800" b="0" dirty="0">
                          <a:latin typeface="OPPOSans R" charset="-122"/>
                          <a:ea typeface="OPPOSans R" charset="-122"/>
                          <a:cs typeface="OPPOSans R" charset="-122"/>
                        </a:rPr>
                        <a:t>G 202</a:t>
                      </a:r>
                    </a:p>
                    <a:p>
                      <a:pPr algn="l"/>
                      <a:r>
                        <a:rPr lang="en-US" altLang="zh-CN" sz="2800" b="0" dirty="0">
                          <a:latin typeface="OPPOSans R" charset="-122"/>
                          <a:ea typeface="OPPOSans R" charset="-122"/>
                          <a:cs typeface="OPPOSans R" charset="-122"/>
                        </a:rPr>
                        <a:t>B 200</a:t>
                      </a:r>
                    </a:p>
                    <a:p>
                      <a:pPr algn="l"/>
                      <a:endParaRPr lang="en-US" altLang="zh-CN" sz="2800" b="0" dirty="0">
                        <a:latin typeface="OPPOSans R" charset="-122"/>
                        <a:ea typeface="OPPOSans R" charset="-122"/>
                        <a:cs typeface="OPPOSans R" charset="-122"/>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800" b="0" kern="1200" dirty="0">
                          <a:solidFill>
                            <a:schemeClr val="dk1"/>
                          </a:solidFill>
                          <a:effectLst/>
                          <a:latin typeface="OPPOSans R" charset="-122"/>
                          <a:ea typeface="OPPOSans R" charset="-122"/>
                          <a:cs typeface="OPPOSans R" charset="-122"/>
                        </a:rPr>
                        <a:t>Platinum </a:t>
                      </a:r>
                      <a:endParaRPr lang="en-US" altLang="zh-CN" sz="2800" b="0" dirty="0">
                        <a:effectLst/>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CACAC8"/>
                    </a:solidFill>
                  </a:tcPr>
                </a:tc>
                <a:extLst>
                  <a:ext uri="{0D108BD9-81ED-4DB2-BD59-A6C34878D82A}">
                    <a16:rowId xmlns:a16="http://schemas.microsoft.com/office/drawing/2014/main" val="10002"/>
                  </a:ext>
                </a:extLst>
              </a:tr>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250</a:t>
                      </a:r>
                    </a:p>
                    <a:p>
                      <a:pPr algn="l"/>
                      <a:r>
                        <a:rPr lang="en-US" altLang="zh-CN" sz="2800" b="0" dirty="0">
                          <a:latin typeface="OPPOSans R" charset="-122"/>
                          <a:ea typeface="OPPOSans R" charset="-122"/>
                          <a:cs typeface="OPPOSans R" charset="-122"/>
                        </a:rPr>
                        <a:t>G 250</a:t>
                      </a:r>
                    </a:p>
                    <a:p>
                      <a:pPr algn="l"/>
                      <a:r>
                        <a:rPr lang="en-US" altLang="zh-CN" sz="2800" b="0" dirty="0">
                          <a:latin typeface="OPPOSans R" charset="-122"/>
                          <a:ea typeface="OPPOSans R" charset="-122"/>
                          <a:cs typeface="OPPOSans R" charset="-122"/>
                        </a:rPr>
                        <a:t>B 250</a:t>
                      </a:r>
                    </a:p>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White</a:t>
                      </a:r>
                      <a:endParaRPr lang="zh-CN" altLang="en-US" sz="2800" b="0" dirty="0">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3"/>
                  </a:ext>
                </a:extLst>
              </a:tr>
            </a:tbl>
          </a:graphicData>
        </a:graphic>
      </p:graphicFrame>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reserve="1">
  <p:cSld name="End Page">
    <p:spTree>
      <p:nvGrpSpPr>
        <p:cNvPr id="1" name=""/>
        <p:cNvGrpSpPr/>
        <p:nvPr/>
      </p:nvGrpSpPr>
      <p:grpSpPr>
        <a:xfrm>
          <a:off x="0" y="0"/>
          <a:ext cx="0" cy="0"/>
          <a:chOff x="0" y="0"/>
          <a:chExt cx="0" cy="0"/>
        </a:xfrm>
      </p:grpSpPr>
      <p:sp>
        <p:nvSpPr>
          <p:cNvPr id="127" name="Thank you"/>
          <p:cNvSpPr txBox="1"/>
          <p:nvPr/>
        </p:nvSpPr>
        <p:spPr>
          <a:xfrm>
            <a:off x="782238" y="5041046"/>
            <a:ext cx="11634867" cy="872034"/>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a:lnSpc>
                <a:spcPct val="20000"/>
              </a:lnSpc>
              <a:defRPr sz="5000" b="0">
                <a:solidFill>
                  <a:srgbClr val="2C683D"/>
                </a:solidFill>
                <a:latin typeface="Helvetica"/>
                <a:ea typeface="Helvetica"/>
                <a:cs typeface="Helvetica"/>
                <a:sym typeface="Helvetica"/>
              </a:defRPr>
            </a:lvl1pPr>
          </a:lstStyle>
          <a:p>
            <a:pPr>
              <a:lnSpc>
                <a:spcPct val="100000"/>
              </a:lnSpc>
            </a:pPr>
            <a:r>
              <a:rPr dirty="0">
                <a:solidFill>
                  <a:srgbClr val="2DC84D"/>
                </a:solidFill>
                <a:latin typeface="OPPOSans R" charset="-122"/>
                <a:ea typeface="OPPOSans R" charset="-122"/>
                <a:cs typeface="OPPOSans R" charset="-122"/>
              </a:rPr>
              <a:t>Thank you</a:t>
            </a:r>
            <a:endParaRPr lang="en-US" dirty="0">
              <a:solidFill>
                <a:srgbClr val="2DC84D"/>
              </a:solidFill>
              <a:latin typeface="OPPOSans R" charset="-122"/>
              <a:ea typeface="OPPOSans R" charset="-122"/>
              <a:cs typeface="OPPOSans R" charset="-122"/>
            </a:endParaRPr>
          </a:p>
        </p:txBody>
      </p:sp>
      <p:graphicFrame>
        <p:nvGraphicFramePr>
          <p:cNvPr id="6" name="表格 5"/>
          <p:cNvGraphicFramePr>
            <a:graphicFrameLocks noGrp="1"/>
          </p:cNvGraphicFramePr>
          <p:nvPr userDrawn="1"/>
        </p:nvGraphicFramePr>
        <p:xfrm>
          <a:off x="24789714" y="0"/>
          <a:ext cx="3099486" cy="13716000"/>
        </p:xfrm>
        <a:graphic>
          <a:graphicData uri="http://schemas.openxmlformats.org/drawingml/2006/table">
            <a:tbl>
              <a:tblPr firstRow="1" bandRow="1">
                <a:tableStyleId>{5C22544A-7EE6-4342-B048-85BDC9FD1C3A}</a:tableStyleId>
              </a:tblPr>
              <a:tblGrid>
                <a:gridCol w="3099486">
                  <a:extLst>
                    <a:ext uri="{9D8B030D-6E8A-4147-A177-3AD203B41FA5}">
                      <a16:colId xmlns:a16="http://schemas.microsoft.com/office/drawing/2014/main" val="20000"/>
                    </a:ext>
                  </a:extLst>
                </a:gridCol>
              </a:tblGrid>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4</a:t>
                      </a:r>
                    </a:p>
                    <a:p>
                      <a:pPr algn="l"/>
                      <a:r>
                        <a:rPr lang="en-US" altLang="zh-CN" sz="2800" b="0" dirty="0">
                          <a:latin typeface="OPPOSans R" charset="-122"/>
                          <a:ea typeface="OPPOSans R" charset="-122"/>
                          <a:cs typeface="OPPOSans R" charset="-122"/>
                        </a:rPr>
                        <a:t>G 106</a:t>
                      </a:r>
                    </a:p>
                    <a:p>
                      <a:pPr algn="l"/>
                      <a:r>
                        <a:rPr lang="en-US" altLang="zh-CN" sz="2800" b="0" dirty="0">
                          <a:latin typeface="OPPOSans R" charset="-122"/>
                          <a:ea typeface="OPPOSans R" charset="-122"/>
                          <a:cs typeface="OPPOSans R" charset="-122"/>
                        </a:rPr>
                        <a:t>B 56</a:t>
                      </a:r>
                    </a:p>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Dark</a:t>
                      </a:r>
                      <a:r>
                        <a:rPr lang="zh-CN" altLang="en-US" sz="2800" b="0" dirty="0">
                          <a:latin typeface="OPPOSans R" charset="-122"/>
                          <a:ea typeface="OPPOSans R" charset="-122"/>
                          <a:cs typeface="OPPOSans R" charset="-122"/>
                        </a:rPr>
                        <a:t> </a:t>
                      </a:r>
                      <a:r>
                        <a:rPr lang="en-US" altLang="zh-CN" sz="2800" b="0" dirty="0">
                          <a:latin typeface="OPPOSans R" charset="-122"/>
                          <a:ea typeface="OPPOSans R" charset="-122"/>
                          <a:cs typeface="OPPOSans R" charset="-122"/>
                        </a:rPr>
                        <a:t>Green</a:t>
                      </a:r>
                      <a:endParaRPr lang="zh-CN" altLang="en-US" sz="2800" b="0" dirty="0">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46A38"/>
                    </a:solidFill>
                  </a:tcPr>
                </a:tc>
                <a:extLst>
                  <a:ext uri="{0D108BD9-81ED-4DB2-BD59-A6C34878D82A}">
                    <a16:rowId xmlns:a16="http://schemas.microsoft.com/office/drawing/2014/main" val="10000"/>
                  </a:ext>
                </a:extLst>
              </a:tr>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45</a:t>
                      </a:r>
                    </a:p>
                    <a:p>
                      <a:pPr algn="l"/>
                      <a:r>
                        <a:rPr lang="en-US" altLang="zh-CN" sz="2800" b="0" dirty="0">
                          <a:latin typeface="OPPOSans R" charset="-122"/>
                          <a:ea typeface="OPPOSans R" charset="-122"/>
                          <a:cs typeface="OPPOSans R" charset="-122"/>
                        </a:rPr>
                        <a:t>G 200</a:t>
                      </a:r>
                    </a:p>
                    <a:p>
                      <a:pPr algn="l"/>
                      <a:r>
                        <a:rPr lang="en-US" altLang="zh-CN" sz="2800" b="0" dirty="0">
                          <a:latin typeface="OPPOSans R" charset="-122"/>
                          <a:ea typeface="OPPOSans R" charset="-122"/>
                          <a:cs typeface="OPPOSans R" charset="-122"/>
                        </a:rPr>
                        <a:t>B 77</a:t>
                      </a:r>
                    </a:p>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Light</a:t>
                      </a:r>
                      <a:r>
                        <a:rPr lang="zh-CN" altLang="en-US" sz="2800" b="0" dirty="0">
                          <a:latin typeface="OPPOSans R" charset="-122"/>
                          <a:ea typeface="OPPOSans R" charset="-122"/>
                          <a:cs typeface="OPPOSans R" charset="-122"/>
                        </a:rPr>
                        <a:t> </a:t>
                      </a:r>
                      <a:r>
                        <a:rPr lang="en-US" altLang="zh-CN" sz="2800" b="0" dirty="0">
                          <a:latin typeface="OPPOSans R" charset="-122"/>
                          <a:ea typeface="OPPOSans R" charset="-122"/>
                          <a:cs typeface="OPPOSans R" charset="-122"/>
                        </a:rPr>
                        <a:t>Green</a:t>
                      </a:r>
                      <a:endParaRPr lang="zh-CN" altLang="en-US" sz="2800" b="0" dirty="0">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2DC84D"/>
                    </a:solidFill>
                  </a:tcPr>
                </a:tc>
                <a:extLst>
                  <a:ext uri="{0D108BD9-81ED-4DB2-BD59-A6C34878D82A}">
                    <a16:rowId xmlns:a16="http://schemas.microsoft.com/office/drawing/2014/main" val="10001"/>
                  </a:ext>
                </a:extLst>
              </a:tr>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202</a:t>
                      </a:r>
                    </a:p>
                    <a:p>
                      <a:pPr algn="l"/>
                      <a:r>
                        <a:rPr lang="en-US" altLang="zh-CN" sz="2800" b="0" dirty="0">
                          <a:latin typeface="OPPOSans R" charset="-122"/>
                          <a:ea typeface="OPPOSans R" charset="-122"/>
                          <a:cs typeface="OPPOSans R" charset="-122"/>
                        </a:rPr>
                        <a:t>G 202</a:t>
                      </a:r>
                    </a:p>
                    <a:p>
                      <a:pPr algn="l"/>
                      <a:r>
                        <a:rPr lang="en-US" altLang="zh-CN" sz="2800" b="0" dirty="0">
                          <a:latin typeface="OPPOSans R" charset="-122"/>
                          <a:ea typeface="OPPOSans R" charset="-122"/>
                          <a:cs typeface="OPPOSans R" charset="-122"/>
                        </a:rPr>
                        <a:t>B 200</a:t>
                      </a:r>
                    </a:p>
                    <a:p>
                      <a:pPr algn="l"/>
                      <a:endParaRPr lang="en-US" altLang="zh-CN" sz="2800" b="0" dirty="0">
                        <a:latin typeface="OPPOSans R" charset="-122"/>
                        <a:ea typeface="OPPOSans R" charset="-122"/>
                        <a:cs typeface="OPPOSans R" charset="-122"/>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800" b="0" kern="1200" dirty="0">
                          <a:solidFill>
                            <a:schemeClr val="dk1"/>
                          </a:solidFill>
                          <a:effectLst/>
                          <a:latin typeface="OPPOSans R" charset="-122"/>
                          <a:ea typeface="OPPOSans R" charset="-122"/>
                          <a:cs typeface="OPPOSans R" charset="-122"/>
                        </a:rPr>
                        <a:t>Platinum </a:t>
                      </a:r>
                      <a:endParaRPr lang="en-US" altLang="zh-CN" sz="2800" b="0" dirty="0">
                        <a:effectLst/>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CACAC8"/>
                    </a:solidFill>
                  </a:tcPr>
                </a:tc>
                <a:extLst>
                  <a:ext uri="{0D108BD9-81ED-4DB2-BD59-A6C34878D82A}">
                    <a16:rowId xmlns:a16="http://schemas.microsoft.com/office/drawing/2014/main" val="10002"/>
                  </a:ext>
                </a:extLst>
              </a:tr>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250</a:t>
                      </a:r>
                    </a:p>
                    <a:p>
                      <a:pPr algn="l"/>
                      <a:r>
                        <a:rPr lang="en-US" altLang="zh-CN" sz="2800" b="0" dirty="0">
                          <a:latin typeface="OPPOSans R" charset="-122"/>
                          <a:ea typeface="OPPOSans R" charset="-122"/>
                          <a:cs typeface="OPPOSans R" charset="-122"/>
                        </a:rPr>
                        <a:t>G 250</a:t>
                      </a:r>
                    </a:p>
                    <a:p>
                      <a:pPr algn="l"/>
                      <a:r>
                        <a:rPr lang="en-US" altLang="zh-CN" sz="2800" b="0" dirty="0">
                          <a:latin typeface="OPPOSans R" charset="-122"/>
                          <a:ea typeface="OPPOSans R" charset="-122"/>
                          <a:cs typeface="OPPOSans R" charset="-122"/>
                        </a:rPr>
                        <a:t>B 250</a:t>
                      </a:r>
                    </a:p>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White</a:t>
                      </a:r>
                      <a:endParaRPr lang="zh-CN" altLang="en-US" sz="2800" b="0" dirty="0">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3"/>
                  </a:ext>
                </a:extLst>
              </a:tr>
            </a:tbl>
          </a:graphicData>
        </a:graphic>
      </p:graphicFrame>
      <p:pic>
        <p:nvPicPr>
          <p:cNvPr id="7" name="图片 6"/>
          <p:cNvPicPr>
            <a:picLocks noChangeAspect="1"/>
          </p:cNvPicPr>
          <p:nvPr userDrawn="1"/>
        </p:nvPicPr>
        <p:blipFill>
          <a:blip r:embed="rId2" cstate="print">
            <a:biLevel thresh="25000"/>
            <a:extLst>
              <a:ext uri="{28A0092B-C50C-407E-A947-70E740481C1C}">
                <a14:useLocalDpi xmlns:a14="http://schemas.microsoft.com/office/drawing/2010/main" val="0"/>
              </a:ext>
            </a:extLst>
          </a:blip>
          <a:stretch>
            <a:fillRect/>
          </a:stretch>
        </p:blipFill>
        <p:spPr>
          <a:xfrm>
            <a:off x="776601" y="12677574"/>
            <a:ext cx="2377165" cy="56520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slideLayout" Target="../slideLayouts/slideLayout19.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5" Type="http://schemas.openxmlformats.org/officeDocument/2006/relationships/image" Target="../media/image1.png"/><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33190" y="12963890"/>
            <a:ext cx="1332424" cy="316800"/>
          </a:xfrm>
          <a:prstGeom prst="rect">
            <a:avLst/>
          </a:prstGeom>
        </p:spPr>
      </p:pic>
      <p:sp>
        <p:nvSpPr>
          <p:cNvPr id="5" name="标题占位符 4"/>
          <p:cNvSpPr>
            <a:spLocks noGrp="1"/>
          </p:cNvSpPr>
          <p:nvPr>
            <p:ph type="title"/>
          </p:nvPr>
        </p:nvSpPr>
        <p:spPr>
          <a:xfrm>
            <a:off x="776505" y="627526"/>
            <a:ext cx="22841775" cy="1073683"/>
          </a:xfrm>
          <a:prstGeom prst="rect">
            <a:avLst/>
          </a:prstGeom>
        </p:spPr>
        <p:txBody>
          <a:bodyPr vert="horz" lIns="91440" tIns="45720" rIns="91440" bIns="45720" rtlCol="0" anchor="ctr">
            <a:normAutofit/>
          </a:bodyPr>
          <a:lstStyle/>
          <a:p>
            <a:r>
              <a:rPr kumimoji="1" lang="zh-CN" altLang="en-US" dirty="0"/>
              <a:t>单击此处编辑母版标题样式 </a:t>
            </a:r>
            <a:r>
              <a:rPr kumimoji="1" lang="en-US" altLang="zh-CN" dirty="0"/>
              <a:t>OPPO Sans B 50pt.</a:t>
            </a:r>
            <a:endParaRPr kumimoji="1" lang="zh-CN" altLang="en-US" dirty="0"/>
          </a:p>
        </p:txBody>
      </p:sp>
      <p:sp>
        <p:nvSpPr>
          <p:cNvPr id="11" name="线条"/>
          <p:cNvSpPr/>
          <p:nvPr userDrawn="1"/>
        </p:nvSpPr>
        <p:spPr>
          <a:xfrm>
            <a:off x="765718" y="12807222"/>
            <a:ext cx="22852564" cy="1"/>
          </a:xfrm>
          <a:prstGeom prst="line">
            <a:avLst/>
          </a:prstGeom>
          <a:ln w="25400">
            <a:solidFill>
              <a:srgbClr val="CACAC8"/>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6" name="pg. xx"/>
          <p:cNvSpPr txBox="1"/>
          <p:nvPr userDrawn="1"/>
        </p:nvSpPr>
        <p:spPr>
          <a:xfrm>
            <a:off x="20884725" y="12874289"/>
            <a:ext cx="2733557" cy="287258"/>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spAutoFit/>
          </a:bodyPr>
          <a:lstStyle>
            <a:lvl1pPr algn="r">
              <a:defRPr sz="2000" b="0">
                <a:solidFill>
                  <a:srgbClr val="929292"/>
                </a:solidFill>
                <a:latin typeface="Helvetica"/>
                <a:ea typeface="Helvetica"/>
                <a:cs typeface="Helvetica"/>
                <a:sym typeface="Helvetica"/>
              </a:defRPr>
            </a:lvl1pPr>
          </a:lstStyle>
          <a:p>
            <a:fld id="{00E22F85-807F-CA40-8F16-B425A1EE1DAC}" type="slidenum">
              <a:rPr lang="uk-UA" sz="1200" smtClean="0">
                <a:latin typeface="OPPOSans R" charset="-122"/>
                <a:ea typeface="OPPOSans R" charset="-122"/>
                <a:cs typeface="OPPOSans R" charset="-122"/>
              </a:rPr>
              <a:t>‹#›</a:t>
            </a:fld>
            <a:endParaRPr sz="1200" dirty="0">
              <a:latin typeface="OPPOSans R" charset="-122"/>
              <a:ea typeface="OPPOSans R" charset="-122"/>
              <a:cs typeface="OPPOSans R" charset="-122"/>
            </a:endParaRPr>
          </a:p>
        </p:txBody>
      </p:sp>
      <p:graphicFrame>
        <p:nvGraphicFramePr>
          <p:cNvPr id="18" name="表格 17"/>
          <p:cNvGraphicFramePr>
            <a:graphicFrameLocks noGrp="1"/>
          </p:cNvGraphicFramePr>
          <p:nvPr userDrawn="1">
            <p:extLst>
              <p:ext uri="{D42A27DB-BD31-4B8C-83A1-F6EECF244321}">
                <p14:modId xmlns:p14="http://schemas.microsoft.com/office/powerpoint/2010/main" val="1097037456"/>
              </p:ext>
            </p:extLst>
          </p:nvPr>
        </p:nvGraphicFramePr>
        <p:xfrm>
          <a:off x="24789714" y="0"/>
          <a:ext cx="3099486" cy="13716000"/>
        </p:xfrm>
        <a:graphic>
          <a:graphicData uri="http://schemas.openxmlformats.org/drawingml/2006/table">
            <a:tbl>
              <a:tblPr firstRow="1" bandRow="1">
                <a:tableStyleId>{5C22544A-7EE6-4342-B048-85BDC9FD1C3A}</a:tableStyleId>
              </a:tblPr>
              <a:tblGrid>
                <a:gridCol w="3099486">
                  <a:extLst>
                    <a:ext uri="{9D8B030D-6E8A-4147-A177-3AD203B41FA5}">
                      <a16:colId xmlns:a16="http://schemas.microsoft.com/office/drawing/2014/main" val="20000"/>
                    </a:ext>
                  </a:extLst>
                </a:gridCol>
              </a:tblGrid>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4</a:t>
                      </a:r>
                    </a:p>
                    <a:p>
                      <a:pPr algn="l"/>
                      <a:r>
                        <a:rPr lang="en-US" altLang="zh-CN" sz="2800" b="0" dirty="0">
                          <a:latin typeface="OPPOSans R" charset="-122"/>
                          <a:ea typeface="OPPOSans R" charset="-122"/>
                          <a:cs typeface="OPPOSans R" charset="-122"/>
                        </a:rPr>
                        <a:t>G 106</a:t>
                      </a:r>
                    </a:p>
                    <a:p>
                      <a:pPr algn="l"/>
                      <a:r>
                        <a:rPr lang="en-US" altLang="zh-CN" sz="2800" b="0" dirty="0">
                          <a:latin typeface="OPPOSans R" charset="-122"/>
                          <a:ea typeface="OPPOSans R" charset="-122"/>
                          <a:cs typeface="OPPOSans R" charset="-122"/>
                        </a:rPr>
                        <a:t>B 56</a:t>
                      </a:r>
                    </a:p>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Dark</a:t>
                      </a:r>
                      <a:r>
                        <a:rPr lang="zh-CN" altLang="en-US" sz="2800" b="0" dirty="0">
                          <a:latin typeface="OPPOSans R" charset="-122"/>
                          <a:ea typeface="OPPOSans R" charset="-122"/>
                          <a:cs typeface="OPPOSans R" charset="-122"/>
                        </a:rPr>
                        <a:t> </a:t>
                      </a:r>
                      <a:r>
                        <a:rPr lang="en-US" altLang="zh-CN" sz="2800" b="0" dirty="0">
                          <a:latin typeface="OPPOSans R" charset="-122"/>
                          <a:ea typeface="OPPOSans R" charset="-122"/>
                          <a:cs typeface="OPPOSans R" charset="-122"/>
                        </a:rPr>
                        <a:t>Green</a:t>
                      </a:r>
                      <a:endParaRPr lang="zh-CN" altLang="en-US" sz="2800" b="0" dirty="0">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46A38"/>
                    </a:solidFill>
                  </a:tcPr>
                </a:tc>
                <a:extLst>
                  <a:ext uri="{0D108BD9-81ED-4DB2-BD59-A6C34878D82A}">
                    <a16:rowId xmlns:a16="http://schemas.microsoft.com/office/drawing/2014/main" val="10000"/>
                  </a:ext>
                </a:extLst>
              </a:tr>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45</a:t>
                      </a:r>
                    </a:p>
                    <a:p>
                      <a:pPr algn="l"/>
                      <a:r>
                        <a:rPr lang="en-US" altLang="zh-CN" sz="2800" b="0" dirty="0">
                          <a:latin typeface="OPPOSans R" charset="-122"/>
                          <a:ea typeface="OPPOSans R" charset="-122"/>
                          <a:cs typeface="OPPOSans R" charset="-122"/>
                        </a:rPr>
                        <a:t>G 200</a:t>
                      </a:r>
                    </a:p>
                    <a:p>
                      <a:pPr algn="l"/>
                      <a:r>
                        <a:rPr lang="en-US" altLang="zh-CN" sz="2800" b="0" dirty="0">
                          <a:latin typeface="OPPOSans R" charset="-122"/>
                          <a:ea typeface="OPPOSans R" charset="-122"/>
                          <a:cs typeface="OPPOSans R" charset="-122"/>
                        </a:rPr>
                        <a:t>B 77</a:t>
                      </a:r>
                    </a:p>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Light</a:t>
                      </a:r>
                      <a:r>
                        <a:rPr lang="zh-CN" altLang="en-US" sz="2800" b="0" dirty="0">
                          <a:latin typeface="OPPOSans R" charset="-122"/>
                          <a:ea typeface="OPPOSans R" charset="-122"/>
                          <a:cs typeface="OPPOSans R" charset="-122"/>
                        </a:rPr>
                        <a:t> </a:t>
                      </a:r>
                      <a:r>
                        <a:rPr lang="en-US" altLang="zh-CN" sz="2800" b="0" dirty="0">
                          <a:latin typeface="OPPOSans R" charset="-122"/>
                          <a:ea typeface="OPPOSans R" charset="-122"/>
                          <a:cs typeface="OPPOSans R" charset="-122"/>
                        </a:rPr>
                        <a:t>Green</a:t>
                      </a:r>
                      <a:endParaRPr lang="zh-CN" altLang="en-US" sz="2800" b="0" dirty="0">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2DC84D"/>
                    </a:solidFill>
                  </a:tcPr>
                </a:tc>
                <a:extLst>
                  <a:ext uri="{0D108BD9-81ED-4DB2-BD59-A6C34878D82A}">
                    <a16:rowId xmlns:a16="http://schemas.microsoft.com/office/drawing/2014/main" val="10001"/>
                  </a:ext>
                </a:extLst>
              </a:tr>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202</a:t>
                      </a:r>
                    </a:p>
                    <a:p>
                      <a:pPr algn="l"/>
                      <a:r>
                        <a:rPr lang="en-US" altLang="zh-CN" sz="2800" b="0" dirty="0">
                          <a:latin typeface="OPPOSans R" charset="-122"/>
                          <a:ea typeface="OPPOSans R" charset="-122"/>
                          <a:cs typeface="OPPOSans R" charset="-122"/>
                        </a:rPr>
                        <a:t>G 202</a:t>
                      </a:r>
                    </a:p>
                    <a:p>
                      <a:pPr algn="l"/>
                      <a:r>
                        <a:rPr lang="en-US" altLang="zh-CN" sz="2800" b="0" dirty="0">
                          <a:latin typeface="OPPOSans R" charset="-122"/>
                          <a:ea typeface="OPPOSans R" charset="-122"/>
                          <a:cs typeface="OPPOSans R" charset="-122"/>
                        </a:rPr>
                        <a:t>B 200</a:t>
                      </a:r>
                    </a:p>
                    <a:p>
                      <a:pPr algn="l"/>
                      <a:endParaRPr lang="en-US" altLang="zh-CN" sz="2800" b="0" dirty="0">
                        <a:latin typeface="OPPOSans R" charset="-122"/>
                        <a:ea typeface="OPPOSans R" charset="-122"/>
                        <a:cs typeface="OPPOSans R" charset="-122"/>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800" b="0" kern="1200" dirty="0">
                          <a:solidFill>
                            <a:schemeClr val="dk1"/>
                          </a:solidFill>
                          <a:effectLst/>
                          <a:latin typeface="OPPOSans R" charset="-122"/>
                          <a:ea typeface="OPPOSans R" charset="-122"/>
                          <a:cs typeface="OPPOSans R" charset="-122"/>
                        </a:rPr>
                        <a:t>Platinum </a:t>
                      </a:r>
                      <a:endParaRPr lang="en-US" altLang="zh-CN" sz="2800" b="0" dirty="0">
                        <a:effectLst/>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CACAC8"/>
                    </a:solidFill>
                  </a:tcPr>
                </a:tc>
                <a:extLst>
                  <a:ext uri="{0D108BD9-81ED-4DB2-BD59-A6C34878D82A}">
                    <a16:rowId xmlns:a16="http://schemas.microsoft.com/office/drawing/2014/main" val="10002"/>
                  </a:ext>
                </a:extLst>
              </a:tr>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250</a:t>
                      </a:r>
                    </a:p>
                    <a:p>
                      <a:pPr algn="l"/>
                      <a:r>
                        <a:rPr lang="en-US" altLang="zh-CN" sz="2800" b="0" dirty="0">
                          <a:latin typeface="OPPOSans R" charset="-122"/>
                          <a:ea typeface="OPPOSans R" charset="-122"/>
                          <a:cs typeface="OPPOSans R" charset="-122"/>
                        </a:rPr>
                        <a:t>G 250</a:t>
                      </a:r>
                    </a:p>
                    <a:p>
                      <a:pPr algn="l"/>
                      <a:r>
                        <a:rPr lang="en-US" altLang="zh-CN" sz="2800" b="0" dirty="0">
                          <a:latin typeface="OPPOSans R" charset="-122"/>
                          <a:ea typeface="OPPOSans R" charset="-122"/>
                          <a:cs typeface="OPPOSans R" charset="-122"/>
                        </a:rPr>
                        <a:t>B 250</a:t>
                      </a:r>
                    </a:p>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White</a:t>
                      </a:r>
                      <a:endParaRPr lang="zh-CN" altLang="en-US" sz="2800" b="0" dirty="0">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3"/>
                  </a:ext>
                </a:extLst>
              </a:tr>
            </a:tbl>
          </a:graphicData>
        </a:graphic>
      </p:graphicFrame>
      <p:sp>
        <p:nvSpPr>
          <p:cNvPr id="19" name="文本占位符 18"/>
          <p:cNvSpPr>
            <a:spLocks noGrp="1"/>
          </p:cNvSpPr>
          <p:nvPr>
            <p:ph type="body" idx="1"/>
          </p:nvPr>
        </p:nvSpPr>
        <p:spPr>
          <a:xfrm>
            <a:off x="776504" y="3613150"/>
            <a:ext cx="22841775" cy="8702675"/>
          </a:xfrm>
          <a:prstGeom prst="rect">
            <a:avLst/>
          </a:prstGeom>
        </p:spPr>
        <p:txBody>
          <a:bodyPr vert="horz" lIns="91440" tIns="45720" rIns="91440" bIns="45720" rtlCol="0">
            <a:normAutofit/>
          </a:bodyPr>
          <a:lstStyle/>
          <a:p>
            <a:pPr lvl="0"/>
            <a:r>
              <a:rPr kumimoji="1" lang="zh-CN" altLang="en-US" dirty="0"/>
              <a:t>单击此处编辑母版文本样式</a:t>
            </a:r>
          </a:p>
          <a:p>
            <a:pPr lvl="1"/>
            <a:r>
              <a:rPr kumimoji="1" lang="zh-CN" altLang="en-US" dirty="0"/>
              <a:t>二级</a:t>
            </a:r>
          </a:p>
          <a:p>
            <a:pPr lvl="2"/>
            <a:r>
              <a:rPr kumimoji="1" lang="zh-CN" altLang="en-US" dirty="0"/>
              <a:t>三级</a:t>
            </a:r>
          </a:p>
          <a:p>
            <a:pPr lvl="3"/>
            <a:r>
              <a:rPr kumimoji="1" lang="zh-CN" altLang="en-US" dirty="0"/>
              <a:t>四级</a:t>
            </a:r>
          </a:p>
          <a:p>
            <a:pPr lvl="4"/>
            <a:r>
              <a:rPr kumimoji="1" lang="zh-CN" altLang="en-US" dirty="0"/>
              <a:t>五级</a:t>
            </a:r>
          </a:p>
        </p:txBody>
      </p:sp>
    </p:spTree>
  </p:cSld>
  <p:clrMap bg1="lt1" tx1="dk1" bg2="lt2" tx2="dk2" accent1="accent1" accent2="accent2" accent3="accent3" accent4="accent4" accent5="accent5" accent6="accent6" hlink="hlink" folHlink="folHlink"/>
  <p:sldLayoutIdLst>
    <p:sldLayoutId id="2147483663" r:id="rId1"/>
    <p:sldLayoutId id="2147483650" r:id="rId2"/>
    <p:sldLayoutId id="2147483652" r:id="rId3"/>
    <p:sldLayoutId id="2147483661" r:id="rId4"/>
    <p:sldLayoutId id="2147483664" r:id="rId5"/>
    <p:sldLayoutId id="2147483660" r:id="rId6"/>
  </p:sldLayoutIdLst>
  <p:hf sldNum="0" hdr="0" dt="0"/>
  <p:txStyles>
    <p:titleStyle>
      <a:lvl1pPr marL="0" marR="0" indent="0" algn="l" defTabSz="825500" latinLnBrk="0">
        <a:lnSpc>
          <a:spcPct val="100000"/>
        </a:lnSpc>
        <a:spcBef>
          <a:spcPts val="0"/>
        </a:spcBef>
        <a:spcAft>
          <a:spcPts val="0"/>
        </a:spcAft>
        <a:buClrTx/>
        <a:buSzTx/>
        <a:buFontTx/>
        <a:buNone/>
        <a:tabLst/>
        <a:defRPr sz="5000" b="0" i="0" u="none" strike="noStrike" cap="none" spc="0" baseline="0">
          <a:ln>
            <a:noFill/>
          </a:ln>
          <a:solidFill>
            <a:srgbClr val="046A38"/>
          </a:solidFill>
          <a:uFillTx/>
          <a:latin typeface="OPPOSans B" charset="-122"/>
          <a:ea typeface="OPPOSans B" charset="-122"/>
          <a:cs typeface="OPPOSans B" charset="-122"/>
          <a:sym typeface="OPPOSans B"/>
        </a:defRPr>
      </a:lvl1pPr>
      <a:lvl2pPr marL="0" marR="0" indent="0" algn="l" defTabSz="825500" latinLnBrk="0">
        <a:lnSpc>
          <a:spcPct val="100000"/>
        </a:lnSpc>
        <a:spcBef>
          <a:spcPts val="0"/>
        </a:spcBef>
        <a:spcAft>
          <a:spcPts val="0"/>
        </a:spcAft>
        <a:buClrTx/>
        <a:buSzTx/>
        <a:buFontTx/>
        <a:buNone/>
        <a:tabLst/>
        <a:defRPr sz="9000" b="0" i="0" u="none" strike="noStrike" cap="none" spc="0" baseline="0">
          <a:ln>
            <a:noFill/>
          </a:ln>
          <a:solidFill>
            <a:srgbClr val="046A38"/>
          </a:solidFill>
          <a:uFillTx/>
          <a:latin typeface="OPPOSans B"/>
          <a:ea typeface="OPPOSans B"/>
          <a:cs typeface="OPPOSans B"/>
          <a:sym typeface="OPPOSans B"/>
        </a:defRPr>
      </a:lvl2pPr>
      <a:lvl3pPr marL="0" marR="0" indent="0" algn="l" defTabSz="825500" latinLnBrk="0">
        <a:lnSpc>
          <a:spcPct val="100000"/>
        </a:lnSpc>
        <a:spcBef>
          <a:spcPts val="0"/>
        </a:spcBef>
        <a:spcAft>
          <a:spcPts val="0"/>
        </a:spcAft>
        <a:buClrTx/>
        <a:buSzTx/>
        <a:buFontTx/>
        <a:buNone/>
        <a:tabLst/>
        <a:defRPr sz="9000" b="0" i="0" u="none" strike="noStrike" cap="none" spc="0" baseline="0">
          <a:ln>
            <a:noFill/>
          </a:ln>
          <a:solidFill>
            <a:srgbClr val="046A38"/>
          </a:solidFill>
          <a:uFillTx/>
          <a:latin typeface="OPPOSans B"/>
          <a:ea typeface="OPPOSans B"/>
          <a:cs typeface="OPPOSans B"/>
          <a:sym typeface="OPPOSans B"/>
        </a:defRPr>
      </a:lvl3pPr>
      <a:lvl4pPr marL="0" marR="0" indent="0" algn="l" defTabSz="825500" latinLnBrk="0">
        <a:lnSpc>
          <a:spcPct val="100000"/>
        </a:lnSpc>
        <a:spcBef>
          <a:spcPts val="0"/>
        </a:spcBef>
        <a:spcAft>
          <a:spcPts val="0"/>
        </a:spcAft>
        <a:buClrTx/>
        <a:buSzTx/>
        <a:buFontTx/>
        <a:buNone/>
        <a:tabLst/>
        <a:defRPr sz="9000" b="0" i="0" u="none" strike="noStrike" cap="none" spc="0" baseline="0">
          <a:ln>
            <a:noFill/>
          </a:ln>
          <a:solidFill>
            <a:srgbClr val="046A38"/>
          </a:solidFill>
          <a:uFillTx/>
          <a:latin typeface="OPPOSans B"/>
          <a:ea typeface="OPPOSans B"/>
          <a:cs typeface="OPPOSans B"/>
          <a:sym typeface="OPPOSans B"/>
        </a:defRPr>
      </a:lvl4pPr>
      <a:lvl5pPr marL="0" marR="0" indent="0" algn="l" defTabSz="825500" latinLnBrk="0">
        <a:lnSpc>
          <a:spcPct val="100000"/>
        </a:lnSpc>
        <a:spcBef>
          <a:spcPts val="0"/>
        </a:spcBef>
        <a:spcAft>
          <a:spcPts val="0"/>
        </a:spcAft>
        <a:buClrTx/>
        <a:buSzTx/>
        <a:buFontTx/>
        <a:buNone/>
        <a:tabLst/>
        <a:defRPr sz="9000" b="0" i="0" u="none" strike="noStrike" cap="none" spc="0" baseline="0">
          <a:ln>
            <a:noFill/>
          </a:ln>
          <a:solidFill>
            <a:srgbClr val="046A38"/>
          </a:solidFill>
          <a:uFillTx/>
          <a:latin typeface="OPPOSans B"/>
          <a:ea typeface="OPPOSans B"/>
          <a:cs typeface="OPPOSans B"/>
          <a:sym typeface="OPPOSans B"/>
        </a:defRPr>
      </a:lvl5pPr>
      <a:lvl6pPr marL="0" marR="0" indent="0" algn="l" defTabSz="825500" latinLnBrk="0">
        <a:lnSpc>
          <a:spcPct val="100000"/>
        </a:lnSpc>
        <a:spcBef>
          <a:spcPts val="0"/>
        </a:spcBef>
        <a:spcAft>
          <a:spcPts val="0"/>
        </a:spcAft>
        <a:buClrTx/>
        <a:buSzTx/>
        <a:buFontTx/>
        <a:buNone/>
        <a:tabLst/>
        <a:defRPr sz="9000" b="0" i="0" u="none" strike="noStrike" cap="none" spc="0" baseline="0">
          <a:ln>
            <a:noFill/>
          </a:ln>
          <a:solidFill>
            <a:srgbClr val="046A38"/>
          </a:solidFill>
          <a:uFillTx/>
          <a:latin typeface="OPPOSans B"/>
          <a:ea typeface="OPPOSans B"/>
          <a:cs typeface="OPPOSans B"/>
          <a:sym typeface="OPPOSans B"/>
        </a:defRPr>
      </a:lvl6pPr>
      <a:lvl7pPr marL="0" marR="0" indent="0" algn="l" defTabSz="825500" latinLnBrk="0">
        <a:lnSpc>
          <a:spcPct val="100000"/>
        </a:lnSpc>
        <a:spcBef>
          <a:spcPts val="0"/>
        </a:spcBef>
        <a:spcAft>
          <a:spcPts val="0"/>
        </a:spcAft>
        <a:buClrTx/>
        <a:buSzTx/>
        <a:buFontTx/>
        <a:buNone/>
        <a:tabLst/>
        <a:defRPr sz="9000" b="0" i="0" u="none" strike="noStrike" cap="none" spc="0" baseline="0">
          <a:ln>
            <a:noFill/>
          </a:ln>
          <a:solidFill>
            <a:srgbClr val="046A38"/>
          </a:solidFill>
          <a:uFillTx/>
          <a:latin typeface="OPPOSans B"/>
          <a:ea typeface="OPPOSans B"/>
          <a:cs typeface="OPPOSans B"/>
          <a:sym typeface="OPPOSans B"/>
        </a:defRPr>
      </a:lvl7pPr>
      <a:lvl8pPr marL="0" marR="0" indent="0" algn="l" defTabSz="825500" latinLnBrk="0">
        <a:lnSpc>
          <a:spcPct val="100000"/>
        </a:lnSpc>
        <a:spcBef>
          <a:spcPts val="0"/>
        </a:spcBef>
        <a:spcAft>
          <a:spcPts val="0"/>
        </a:spcAft>
        <a:buClrTx/>
        <a:buSzTx/>
        <a:buFontTx/>
        <a:buNone/>
        <a:tabLst/>
        <a:defRPr sz="9000" b="0" i="0" u="none" strike="noStrike" cap="none" spc="0" baseline="0">
          <a:ln>
            <a:noFill/>
          </a:ln>
          <a:solidFill>
            <a:srgbClr val="046A38"/>
          </a:solidFill>
          <a:uFillTx/>
          <a:latin typeface="OPPOSans B"/>
          <a:ea typeface="OPPOSans B"/>
          <a:cs typeface="OPPOSans B"/>
          <a:sym typeface="OPPOSans B"/>
        </a:defRPr>
      </a:lvl8pPr>
      <a:lvl9pPr marL="0" marR="0" indent="0" algn="l" defTabSz="825500" latinLnBrk="0">
        <a:lnSpc>
          <a:spcPct val="100000"/>
        </a:lnSpc>
        <a:spcBef>
          <a:spcPts val="0"/>
        </a:spcBef>
        <a:spcAft>
          <a:spcPts val="0"/>
        </a:spcAft>
        <a:buClrTx/>
        <a:buSzTx/>
        <a:buFontTx/>
        <a:buNone/>
        <a:tabLst/>
        <a:defRPr sz="9000" b="0" i="0" u="none" strike="noStrike" cap="none" spc="0" baseline="0">
          <a:ln>
            <a:noFill/>
          </a:ln>
          <a:solidFill>
            <a:srgbClr val="046A38"/>
          </a:solidFill>
          <a:uFillTx/>
          <a:latin typeface="OPPOSans B"/>
          <a:ea typeface="OPPOSans B"/>
          <a:cs typeface="OPPOSans B"/>
          <a:sym typeface="OPPOSans B"/>
        </a:defRPr>
      </a:lvl9pPr>
    </p:titleStyle>
    <p:bodyStyle>
      <a:lvl1pPr marL="0" marR="0" indent="0" algn="l" defTabSz="825500" latinLnBrk="0">
        <a:lnSpc>
          <a:spcPct val="150000"/>
        </a:lnSpc>
        <a:spcBef>
          <a:spcPts val="0"/>
        </a:spcBef>
        <a:spcAft>
          <a:spcPts val="0"/>
        </a:spcAft>
        <a:buClrTx/>
        <a:buSzTx/>
        <a:buFontTx/>
        <a:buNone/>
        <a:tabLst/>
        <a:defRPr sz="4800" b="0" i="0" u="none" strike="noStrike" cap="none" spc="0" baseline="0">
          <a:ln>
            <a:noFill/>
          </a:ln>
          <a:solidFill>
            <a:srgbClr val="5E5E5E"/>
          </a:solidFill>
          <a:uFillTx/>
          <a:latin typeface="OPPOSans M" charset="-122"/>
          <a:ea typeface="OPPOSans M" charset="-122"/>
          <a:cs typeface="OPPOSans M" charset="-122"/>
          <a:sym typeface="OPPOSans M"/>
        </a:defRPr>
      </a:lvl1pPr>
      <a:lvl2pPr marL="1270000" marR="0" indent="-635000" algn="l" defTabSz="825500" latinLnBrk="0">
        <a:lnSpc>
          <a:spcPct val="150000"/>
        </a:lnSpc>
        <a:spcBef>
          <a:spcPts val="0"/>
        </a:spcBef>
        <a:spcAft>
          <a:spcPts val="0"/>
        </a:spcAft>
        <a:buClrTx/>
        <a:buSzPct val="125000"/>
        <a:buFontTx/>
        <a:buChar char="•"/>
        <a:tabLst/>
        <a:defRPr sz="4400" b="0" i="0" u="none" strike="noStrike" cap="none" spc="0" baseline="0">
          <a:ln>
            <a:noFill/>
          </a:ln>
          <a:solidFill>
            <a:srgbClr val="5E5E5E"/>
          </a:solidFill>
          <a:uFillTx/>
          <a:latin typeface="OPPOSans M" charset="-122"/>
          <a:ea typeface="OPPOSans M" charset="-122"/>
          <a:cs typeface="OPPOSans M" charset="-122"/>
          <a:sym typeface="OPPOSans M"/>
        </a:defRPr>
      </a:lvl2pPr>
      <a:lvl3pPr marL="1905000" marR="0" indent="-635000" algn="l" defTabSz="825500" latinLnBrk="0">
        <a:lnSpc>
          <a:spcPct val="150000"/>
        </a:lnSpc>
        <a:spcBef>
          <a:spcPts val="0"/>
        </a:spcBef>
        <a:spcAft>
          <a:spcPts val="0"/>
        </a:spcAft>
        <a:buClrTx/>
        <a:buSzPct val="125000"/>
        <a:buFontTx/>
        <a:buChar char="•"/>
        <a:tabLst/>
        <a:defRPr sz="4000" b="0" i="0" u="none" strike="noStrike" cap="none" spc="0" baseline="0">
          <a:ln>
            <a:noFill/>
          </a:ln>
          <a:solidFill>
            <a:srgbClr val="5E5E5E"/>
          </a:solidFill>
          <a:uFillTx/>
          <a:latin typeface="OPPOSans M" charset="-122"/>
          <a:ea typeface="OPPOSans M" charset="-122"/>
          <a:cs typeface="OPPOSans M" charset="-122"/>
          <a:sym typeface="OPPOSans M"/>
        </a:defRPr>
      </a:lvl3pPr>
      <a:lvl4pPr marL="2540000" marR="0" indent="-635000" algn="l" defTabSz="825500" latinLnBrk="0">
        <a:lnSpc>
          <a:spcPct val="150000"/>
        </a:lnSpc>
        <a:spcBef>
          <a:spcPts val="0"/>
        </a:spcBef>
        <a:spcAft>
          <a:spcPts val="0"/>
        </a:spcAft>
        <a:buClrTx/>
        <a:buSzPct val="125000"/>
        <a:buFontTx/>
        <a:buChar char="•"/>
        <a:tabLst/>
        <a:defRPr sz="3600" b="0" i="0" u="none" strike="noStrike" cap="none" spc="0" baseline="0">
          <a:ln>
            <a:noFill/>
          </a:ln>
          <a:solidFill>
            <a:srgbClr val="5E5E5E"/>
          </a:solidFill>
          <a:uFillTx/>
          <a:latin typeface="OPPOSans M" charset="-122"/>
          <a:ea typeface="OPPOSans M" charset="-122"/>
          <a:cs typeface="OPPOSans M" charset="-122"/>
          <a:sym typeface="OPPOSans M"/>
        </a:defRPr>
      </a:lvl4pPr>
      <a:lvl5pPr marL="3175000" marR="0" indent="-635000" algn="l" defTabSz="825500" latinLnBrk="0">
        <a:lnSpc>
          <a:spcPct val="150000"/>
        </a:lnSpc>
        <a:spcBef>
          <a:spcPts val="0"/>
        </a:spcBef>
        <a:spcAft>
          <a:spcPts val="0"/>
        </a:spcAft>
        <a:buClrTx/>
        <a:buSzPct val="125000"/>
        <a:buFontTx/>
        <a:buChar char="•"/>
        <a:tabLst/>
        <a:defRPr sz="3600" b="0" i="0" u="none" strike="noStrike" cap="none" spc="0" baseline="0">
          <a:ln>
            <a:noFill/>
          </a:ln>
          <a:solidFill>
            <a:srgbClr val="5E5E5E"/>
          </a:solidFill>
          <a:uFillTx/>
          <a:latin typeface="OPPOSans M" charset="-122"/>
          <a:ea typeface="OPPOSans M" charset="-122"/>
          <a:cs typeface="OPPOSans M" charset="-122"/>
          <a:sym typeface="OPPOSans M"/>
        </a:defRPr>
      </a:lvl5pPr>
      <a:lvl6pPr marL="3810000" marR="0" indent="-635000" algn="l" defTabSz="825500" latinLnBrk="0">
        <a:lnSpc>
          <a:spcPct val="100000"/>
        </a:lnSpc>
        <a:spcBef>
          <a:spcPts val="0"/>
        </a:spcBef>
        <a:spcAft>
          <a:spcPts val="0"/>
        </a:spcAft>
        <a:buClrTx/>
        <a:buSzPct val="125000"/>
        <a:buFontTx/>
        <a:buChar char="•"/>
        <a:tabLst/>
        <a:defRPr sz="4800" b="0" i="0" u="none" strike="noStrike" cap="none" spc="0" baseline="0">
          <a:ln>
            <a:noFill/>
          </a:ln>
          <a:solidFill>
            <a:srgbClr val="000000"/>
          </a:solidFill>
          <a:uFillTx/>
          <a:latin typeface="OPPOSans M"/>
          <a:ea typeface="OPPOSans M"/>
          <a:cs typeface="OPPOSans M"/>
          <a:sym typeface="OPPOSans M"/>
        </a:defRPr>
      </a:lvl6pPr>
      <a:lvl7pPr marL="4445000" marR="0" indent="-635000" algn="l" defTabSz="825500" latinLnBrk="0">
        <a:lnSpc>
          <a:spcPct val="100000"/>
        </a:lnSpc>
        <a:spcBef>
          <a:spcPts val="0"/>
        </a:spcBef>
        <a:spcAft>
          <a:spcPts val="0"/>
        </a:spcAft>
        <a:buClrTx/>
        <a:buSzPct val="125000"/>
        <a:buFontTx/>
        <a:buChar char="•"/>
        <a:tabLst/>
        <a:defRPr sz="4800" b="0" i="0" u="none" strike="noStrike" cap="none" spc="0" baseline="0">
          <a:ln>
            <a:noFill/>
          </a:ln>
          <a:solidFill>
            <a:srgbClr val="000000"/>
          </a:solidFill>
          <a:uFillTx/>
          <a:latin typeface="OPPOSans M"/>
          <a:ea typeface="OPPOSans M"/>
          <a:cs typeface="OPPOSans M"/>
          <a:sym typeface="OPPOSans M"/>
        </a:defRPr>
      </a:lvl7pPr>
      <a:lvl8pPr marL="5080000" marR="0" indent="-635000" algn="l" defTabSz="825500" latinLnBrk="0">
        <a:lnSpc>
          <a:spcPct val="100000"/>
        </a:lnSpc>
        <a:spcBef>
          <a:spcPts val="0"/>
        </a:spcBef>
        <a:spcAft>
          <a:spcPts val="0"/>
        </a:spcAft>
        <a:buClrTx/>
        <a:buSzPct val="125000"/>
        <a:buFontTx/>
        <a:buChar char="•"/>
        <a:tabLst/>
        <a:defRPr sz="4800" b="0" i="0" u="none" strike="noStrike" cap="none" spc="0" baseline="0">
          <a:ln>
            <a:noFill/>
          </a:ln>
          <a:solidFill>
            <a:srgbClr val="000000"/>
          </a:solidFill>
          <a:uFillTx/>
          <a:latin typeface="OPPOSans M"/>
          <a:ea typeface="OPPOSans M"/>
          <a:cs typeface="OPPOSans M"/>
          <a:sym typeface="OPPOSans M"/>
        </a:defRPr>
      </a:lvl8pPr>
      <a:lvl9pPr marL="5715000" marR="0" indent="-635000" algn="l" defTabSz="825500" latinLnBrk="0">
        <a:lnSpc>
          <a:spcPct val="100000"/>
        </a:lnSpc>
        <a:spcBef>
          <a:spcPts val="0"/>
        </a:spcBef>
        <a:spcAft>
          <a:spcPts val="0"/>
        </a:spcAft>
        <a:buClrTx/>
        <a:buSzPct val="125000"/>
        <a:buFontTx/>
        <a:buChar char="•"/>
        <a:tabLst/>
        <a:defRPr sz="4800" b="0" i="0" u="none" strike="noStrike" cap="none" spc="0" baseline="0">
          <a:ln>
            <a:noFill/>
          </a:ln>
          <a:solidFill>
            <a:srgbClr val="000000"/>
          </a:solidFill>
          <a:uFillTx/>
          <a:latin typeface="OPPOSans M"/>
          <a:ea typeface="OPPOSans M"/>
          <a:cs typeface="OPPOSans M"/>
          <a:sym typeface="OPPOSans M"/>
        </a:defRPr>
      </a:lvl9pPr>
    </p:bodyStyle>
    <p:otherStyle>
      <a:lvl1pPr marL="0" marR="0" indent="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Neue Light"/>
        </a:defRPr>
      </a:lvl1pPr>
      <a:lvl2pPr marL="0" marR="0" indent="2286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Neue Light"/>
        </a:defRPr>
      </a:lvl2pPr>
      <a:lvl3pPr marL="0" marR="0" indent="4572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Neue Light"/>
        </a:defRPr>
      </a:lvl3pPr>
      <a:lvl4pPr marL="0" marR="0" indent="6858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Neue Light"/>
        </a:defRPr>
      </a:lvl4pPr>
      <a:lvl5pPr marL="0" marR="0" indent="9144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Neue Light"/>
        </a:defRPr>
      </a:lvl5pPr>
      <a:lvl6pPr marL="0" marR="0" indent="11430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Neue Light"/>
        </a:defRPr>
      </a:lvl6pPr>
      <a:lvl7pPr marL="0" marR="0" indent="13716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Neue Light"/>
        </a:defRPr>
      </a:lvl7pPr>
      <a:lvl8pPr marL="0" marR="0" indent="16002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Neue Light"/>
        </a:defRPr>
      </a:lvl8pPr>
      <a:lvl9pPr marL="0" marR="0" indent="18288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Neue Ligh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12" name="图片 11"/>
          <p:cNvPicPr>
            <a:picLocks noChangeAspect="1"/>
          </p:cNvPicPr>
          <p:nvPr userDrawn="1"/>
        </p:nvPicPr>
        <p:blipFill>
          <a:blip r:embed="rId15" cstate="print">
            <a:biLevel thresh="25000"/>
            <a:extLst>
              <a:ext uri="{28A0092B-C50C-407E-A947-70E740481C1C}">
                <a14:useLocalDpi xmlns:a14="http://schemas.microsoft.com/office/drawing/2010/main" val="0"/>
              </a:ext>
            </a:extLst>
          </a:blip>
          <a:stretch>
            <a:fillRect/>
          </a:stretch>
        </p:blipFill>
        <p:spPr>
          <a:xfrm>
            <a:off x="739303" y="12981820"/>
            <a:ext cx="1332424" cy="316800"/>
          </a:xfrm>
          <a:prstGeom prst="rect">
            <a:avLst/>
          </a:prstGeom>
        </p:spPr>
      </p:pic>
      <p:sp>
        <p:nvSpPr>
          <p:cNvPr id="5" name="标题占位符 4"/>
          <p:cNvSpPr>
            <a:spLocks noGrp="1"/>
          </p:cNvSpPr>
          <p:nvPr>
            <p:ph type="title"/>
          </p:nvPr>
        </p:nvSpPr>
        <p:spPr>
          <a:xfrm>
            <a:off x="776505" y="627526"/>
            <a:ext cx="22841775" cy="1073683"/>
          </a:xfrm>
          <a:prstGeom prst="rect">
            <a:avLst/>
          </a:prstGeom>
        </p:spPr>
        <p:txBody>
          <a:bodyPr vert="horz" lIns="91440" tIns="45720" rIns="91440" bIns="45720" rtlCol="0" anchor="ctr">
            <a:normAutofit/>
          </a:bodyPr>
          <a:lstStyle/>
          <a:p>
            <a:r>
              <a:rPr kumimoji="1" lang="zh-CN" altLang="en-US" dirty="0"/>
              <a:t>单击此处编辑母版标题样式 </a:t>
            </a:r>
            <a:r>
              <a:rPr kumimoji="1" lang="en-US" altLang="zh-CN" dirty="0"/>
              <a:t>OPPO Sans B 50pt.</a:t>
            </a:r>
            <a:endParaRPr kumimoji="1" lang="zh-CN" altLang="en-US" dirty="0"/>
          </a:p>
        </p:txBody>
      </p:sp>
      <p:sp>
        <p:nvSpPr>
          <p:cNvPr id="11" name="线条"/>
          <p:cNvSpPr/>
          <p:nvPr userDrawn="1"/>
        </p:nvSpPr>
        <p:spPr>
          <a:xfrm>
            <a:off x="765718" y="12807222"/>
            <a:ext cx="22852564" cy="1"/>
          </a:xfrm>
          <a:prstGeom prst="line">
            <a:avLst/>
          </a:prstGeom>
          <a:ln w="25400">
            <a:solidFill>
              <a:srgbClr val="5E5E5E"/>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6" name="pg. xx"/>
          <p:cNvSpPr txBox="1"/>
          <p:nvPr userDrawn="1"/>
        </p:nvSpPr>
        <p:spPr>
          <a:xfrm>
            <a:off x="20884725" y="12874289"/>
            <a:ext cx="2733557" cy="287258"/>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spAutoFit/>
          </a:bodyPr>
          <a:lstStyle>
            <a:lvl1pPr algn="r">
              <a:defRPr sz="2000" b="0">
                <a:solidFill>
                  <a:srgbClr val="929292"/>
                </a:solidFill>
                <a:latin typeface="Helvetica"/>
                <a:ea typeface="Helvetica"/>
                <a:cs typeface="Helvetica"/>
                <a:sym typeface="Helvetica"/>
              </a:defRPr>
            </a:lvl1pPr>
          </a:lstStyle>
          <a:p>
            <a:fld id="{00E22F85-807F-CA40-8F16-B425A1EE1DAC}" type="slidenum">
              <a:rPr lang="uk-UA" sz="1200" smtClean="0">
                <a:solidFill>
                  <a:srgbClr val="5E5E5E"/>
                </a:solidFill>
                <a:latin typeface="OPPOSans R" charset="-122"/>
                <a:ea typeface="OPPOSans R" charset="-122"/>
                <a:cs typeface="OPPOSans R" charset="-122"/>
              </a:rPr>
              <a:t>‹#›</a:t>
            </a:fld>
            <a:endParaRPr sz="1200" dirty="0">
              <a:solidFill>
                <a:srgbClr val="5E5E5E"/>
              </a:solidFill>
              <a:latin typeface="OPPOSans R" charset="-122"/>
              <a:ea typeface="OPPOSans R" charset="-122"/>
              <a:cs typeface="OPPOSans R" charset="-122"/>
            </a:endParaRPr>
          </a:p>
        </p:txBody>
      </p:sp>
      <p:graphicFrame>
        <p:nvGraphicFramePr>
          <p:cNvPr id="18" name="表格 17"/>
          <p:cNvGraphicFramePr>
            <a:graphicFrameLocks noGrp="1"/>
          </p:cNvGraphicFramePr>
          <p:nvPr userDrawn="1"/>
        </p:nvGraphicFramePr>
        <p:xfrm>
          <a:off x="24789714" y="0"/>
          <a:ext cx="3099486" cy="13716000"/>
        </p:xfrm>
        <a:graphic>
          <a:graphicData uri="http://schemas.openxmlformats.org/drawingml/2006/table">
            <a:tbl>
              <a:tblPr firstRow="1" bandRow="1">
                <a:tableStyleId>{5C22544A-7EE6-4342-B048-85BDC9FD1C3A}</a:tableStyleId>
              </a:tblPr>
              <a:tblGrid>
                <a:gridCol w="3099486">
                  <a:extLst>
                    <a:ext uri="{9D8B030D-6E8A-4147-A177-3AD203B41FA5}">
                      <a16:colId xmlns:a16="http://schemas.microsoft.com/office/drawing/2014/main" val="20000"/>
                    </a:ext>
                  </a:extLst>
                </a:gridCol>
              </a:tblGrid>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4</a:t>
                      </a:r>
                    </a:p>
                    <a:p>
                      <a:pPr algn="l"/>
                      <a:r>
                        <a:rPr lang="en-US" altLang="zh-CN" sz="2800" b="0" dirty="0">
                          <a:latin typeface="OPPOSans R" charset="-122"/>
                          <a:ea typeface="OPPOSans R" charset="-122"/>
                          <a:cs typeface="OPPOSans R" charset="-122"/>
                        </a:rPr>
                        <a:t>G 106</a:t>
                      </a:r>
                    </a:p>
                    <a:p>
                      <a:pPr algn="l"/>
                      <a:r>
                        <a:rPr lang="en-US" altLang="zh-CN" sz="2800" b="0" dirty="0">
                          <a:latin typeface="OPPOSans R" charset="-122"/>
                          <a:ea typeface="OPPOSans R" charset="-122"/>
                          <a:cs typeface="OPPOSans R" charset="-122"/>
                        </a:rPr>
                        <a:t>B 56</a:t>
                      </a:r>
                    </a:p>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Dark</a:t>
                      </a:r>
                      <a:r>
                        <a:rPr lang="zh-CN" altLang="en-US" sz="2800" b="0" dirty="0">
                          <a:latin typeface="OPPOSans R" charset="-122"/>
                          <a:ea typeface="OPPOSans R" charset="-122"/>
                          <a:cs typeface="OPPOSans R" charset="-122"/>
                        </a:rPr>
                        <a:t> </a:t>
                      </a:r>
                      <a:r>
                        <a:rPr lang="en-US" altLang="zh-CN" sz="2800" b="0" dirty="0">
                          <a:latin typeface="OPPOSans R" charset="-122"/>
                          <a:ea typeface="OPPOSans R" charset="-122"/>
                          <a:cs typeface="OPPOSans R" charset="-122"/>
                        </a:rPr>
                        <a:t>Green</a:t>
                      </a:r>
                      <a:endParaRPr lang="zh-CN" altLang="en-US" sz="2800" b="0" dirty="0">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46A38"/>
                    </a:solidFill>
                  </a:tcPr>
                </a:tc>
                <a:extLst>
                  <a:ext uri="{0D108BD9-81ED-4DB2-BD59-A6C34878D82A}">
                    <a16:rowId xmlns:a16="http://schemas.microsoft.com/office/drawing/2014/main" val="10000"/>
                  </a:ext>
                </a:extLst>
              </a:tr>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45</a:t>
                      </a:r>
                    </a:p>
                    <a:p>
                      <a:pPr algn="l"/>
                      <a:r>
                        <a:rPr lang="en-US" altLang="zh-CN" sz="2800" b="0" dirty="0">
                          <a:latin typeface="OPPOSans R" charset="-122"/>
                          <a:ea typeface="OPPOSans R" charset="-122"/>
                          <a:cs typeface="OPPOSans R" charset="-122"/>
                        </a:rPr>
                        <a:t>G 200</a:t>
                      </a:r>
                    </a:p>
                    <a:p>
                      <a:pPr algn="l"/>
                      <a:r>
                        <a:rPr lang="en-US" altLang="zh-CN" sz="2800" b="0" dirty="0">
                          <a:latin typeface="OPPOSans R" charset="-122"/>
                          <a:ea typeface="OPPOSans R" charset="-122"/>
                          <a:cs typeface="OPPOSans R" charset="-122"/>
                        </a:rPr>
                        <a:t>B 77</a:t>
                      </a:r>
                    </a:p>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Light</a:t>
                      </a:r>
                      <a:r>
                        <a:rPr lang="zh-CN" altLang="en-US" sz="2800" b="0" dirty="0">
                          <a:latin typeface="OPPOSans R" charset="-122"/>
                          <a:ea typeface="OPPOSans R" charset="-122"/>
                          <a:cs typeface="OPPOSans R" charset="-122"/>
                        </a:rPr>
                        <a:t> </a:t>
                      </a:r>
                      <a:r>
                        <a:rPr lang="en-US" altLang="zh-CN" sz="2800" b="0" dirty="0">
                          <a:latin typeface="OPPOSans R" charset="-122"/>
                          <a:ea typeface="OPPOSans R" charset="-122"/>
                          <a:cs typeface="OPPOSans R" charset="-122"/>
                        </a:rPr>
                        <a:t>Green</a:t>
                      </a:r>
                      <a:endParaRPr lang="zh-CN" altLang="en-US" sz="2800" b="0" dirty="0">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2DC84D"/>
                    </a:solidFill>
                  </a:tcPr>
                </a:tc>
                <a:extLst>
                  <a:ext uri="{0D108BD9-81ED-4DB2-BD59-A6C34878D82A}">
                    <a16:rowId xmlns:a16="http://schemas.microsoft.com/office/drawing/2014/main" val="10001"/>
                  </a:ext>
                </a:extLst>
              </a:tr>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202</a:t>
                      </a:r>
                    </a:p>
                    <a:p>
                      <a:pPr algn="l"/>
                      <a:r>
                        <a:rPr lang="en-US" altLang="zh-CN" sz="2800" b="0" dirty="0">
                          <a:latin typeface="OPPOSans R" charset="-122"/>
                          <a:ea typeface="OPPOSans R" charset="-122"/>
                          <a:cs typeface="OPPOSans R" charset="-122"/>
                        </a:rPr>
                        <a:t>G 202</a:t>
                      </a:r>
                    </a:p>
                    <a:p>
                      <a:pPr algn="l"/>
                      <a:r>
                        <a:rPr lang="en-US" altLang="zh-CN" sz="2800" b="0" dirty="0">
                          <a:latin typeface="OPPOSans R" charset="-122"/>
                          <a:ea typeface="OPPOSans R" charset="-122"/>
                          <a:cs typeface="OPPOSans R" charset="-122"/>
                        </a:rPr>
                        <a:t>B 200</a:t>
                      </a:r>
                    </a:p>
                    <a:p>
                      <a:pPr algn="l"/>
                      <a:endParaRPr lang="en-US" altLang="zh-CN" sz="2800" b="0" dirty="0">
                        <a:latin typeface="OPPOSans R" charset="-122"/>
                        <a:ea typeface="OPPOSans R" charset="-122"/>
                        <a:cs typeface="OPPOSans R" charset="-122"/>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800" b="0" kern="1200" dirty="0">
                          <a:solidFill>
                            <a:schemeClr val="dk1"/>
                          </a:solidFill>
                          <a:effectLst/>
                          <a:latin typeface="OPPOSans R" charset="-122"/>
                          <a:ea typeface="OPPOSans R" charset="-122"/>
                          <a:cs typeface="OPPOSans R" charset="-122"/>
                        </a:rPr>
                        <a:t>Platinum </a:t>
                      </a:r>
                      <a:endParaRPr lang="en-US" altLang="zh-CN" sz="2800" b="0" dirty="0">
                        <a:effectLst/>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CACAC8"/>
                    </a:solidFill>
                  </a:tcPr>
                </a:tc>
                <a:extLst>
                  <a:ext uri="{0D108BD9-81ED-4DB2-BD59-A6C34878D82A}">
                    <a16:rowId xmlns:a16="http://schemas.microsoft.com/office/drawing/2014/main" val="10002"/>
                  </a:ext>
                </a:extLst>
              </a:tr>
              <a:tr h="3429000">
                <a:tc>
                  <a:txBody>
                    <a:bodyPr/>
                    <a:lstStyle/>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R 250</a:t>
                      </a:r>
                    </a:p>
                    <a:p>
                      <a:pPr algn="l"/>
                      <a:r>
                        <a:rPr lang="en-US" altLang="zh-CN" sz="2800" b="0" dirty="0">
                          <a:latin typeface="OPPOSans R" charset="-122"/>
                          <a:ea typeface="OPPOSans R" charset="-122"/>
                          <a:cs typeface="OPPOSans R" charset="-122"/>
                        </a:rPr>
                        <a:t>G 250</a:t>
                      </a:r>
                    </a:p>
                    <a:p>
                      <a:pPr algn="l"/>
                      <a:r>
                        <a:rPr lang="en-US" altLang="zh-CN" sz="2800" b="0" dirty="0">
                          <a:latin typeface="OPPOSans R" charset="-122"/>
                          <a:ea typeface="OPPOSans R" charset="-122"/>
                          <a:cs typeface="OPPOSans R" charset="-122"/>
                        </a:rPr>
                        <a:t>B 250</a:t>
                      </a:r>
                    </a:p>
                    <a:p>
                      <a:pPr algn="l"/>
                      <a:endParaRPr lang="en-US" altLang="zh-CN" sz="2800" b="0" dirty="0">
                        <a:latin typeface="OPPOSans R" charset="-122"/>
                        <a:ea typeface="OPPOSans R" charset="-122"/>
                        <a:cs typeface="OPPOSans R" charset="-122"/>
                      </a:endParaRPr>
                    </a:p>
                    <a:p>
                      <a:pPr algn="l"/>
                      <a:r>
                        <a:rPr lang="en-US" altLang="zh-CN" sz="2800" b="0" dirty="0">
                          <a:latin typeface="OPPOSans R" charset="-122"/>
                          <a:ea typeface="OPPOSans R" charset="-122"/>
                          <a:cs typeface="OPPOSans R" charset="-122"/>
                        </a:rPr>
                        <a:t>White</a:t>
                      </a:r>
                      <a:endParaRPr lang="zh-CN" altLang="en-US" sz="2800" b="0" dirty="0">
                        <a:latin typeface="OPPOSans R" charset="-122"/>
                        <a:ea typeface="OPPOSans R" charset="-122"/>
                        <a:cs typeface="OPPOSans R"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3"/>
                  </a:ext>
                </a:extLst>
              </a:tr>
            </a:tbl>
          </a:graphicData>
        </a:graphic>
      </p:graphicFrame>
      <p:sp>
        <p:nvSpPr>
          <p:cNvPr id="19" name="文本占位符 18"/>
          <p:cNvSpPr>
            <a:spLocks noGrp="1"/>
          </p:cNvSpPr>
          <p:nvPr>
            <p:ph type="body" idx="1"/>
          </p:nvPr>
        </p:nvSpPr>
        <p:spPr>
          <a:xfrm>
            <a:off x="776504" y="3613150"/>
            <a:ext cx="22841775" cy="8702675"/>
          </a:xfrm>
          <a:prstGeom prst="rect">
            <a:avLst/>
          </a:prstGeom>
        </p:spPr>
        <p:txBody>
          <a:bodyPr vert="horz" lIns="91440" tIns="45720" rIns="91440" bIns="45720" rtlCol="0">
            <a:normAutofit/>
          </a:bodyPr>
          <a:lstStyle/>
          <a:p>
            <a:pPr lvl="0"/>
            <a:r>
              <a:rPr kumimoji="1" lang="zh-CN" altLang="en-US" dirty="0"/>
              <a:t>单击此处编辑母版文本样式</a:t>
            </a:r>
          </a:p>
          <a:p>
            <a:pPr lvl="1"/>
            <a:r>
              <a:rPr kumimoji="1" lang="zh-CN" altLang="en-US" dirty="0"/>
              <a:t>二级</a:t>
            </a:r>
          </a:p>
          <a:p>
            <a:pPr lvl="2"/>
            <a:r>
              <a:rPr kumimoji="1" lang="zh-CN" altLang="en-US" dirty="0"/>
              <a:t>三级</a:t>
            </a:r>
          </a:p>
          <a:p>
            <a:pPr lvl="3"/>
            <a:r>
              <a:rPr kumimoji="1" lang="zh-CN" altLang="en-US" dirty="0"/>
              <a:t>四级</a:t>
            </a:r>
          </a:p>
          <a:p>
            <a:pPr lvl="4"/>
            <a:r>
              <a:rPr kumimoji="1" lang="zh-CN" altLang="en-US" dirty="0"/>
              <a:t>五级</a:t>
            </a:r>
          </a:p>
        </p:txBody>
      </p:sp>
    </p:spTree>
    <p:extLst>
      <p:ext uri="{BB962C8B-B14F-4D97-AF65-F5344CB8AC3E}">
        <p14:creationId xmlns:p14="http://schemas.microsoft.com/office/powerpoint/2010/main" val="80265802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Lst>
  <p:hf sldNum="0" hdr="0" dt="0"/>
  <p:txStyles>
    <p:titleStyle>
      <a:lvl1pPr marL="0" marR="0" indent="0" algn="l" defTabSz="825500" latinLnBrk="0">
        <a:lnSpc>
          <a:spcPct val="100000"/>
        </a:lnSpc>
        <a:spcBef>
          <a:spcPts val="0"/>
        </a:spcBef>
        <a:spcAft>
          <a:spcPts val="0"/>
        </a:spcAft>
        <a:buClrTx/>
        <a:buSzTx/>
        <a:buFontTx/>
        <a:buNone/>
        <a:tabLst/>
        <a:defRPr sz="5000" b="0" i="0" u="none" strike="noStrike" cap="none" spc="0" baseline="0">
          <a:ln>
            <a:noFill/>
          </a:ln>
          <a:solidFill>
            <a:srgbClr val="2DC84D"/>
          </a:solidFill>
          <a:uFillTx/>
          <a:latin typeface="OPPOSans B" charset="-122"/>
          <a:ea typeface="OPPOSans B" charset="-122"/>
          <a:cs typeface="OPPOSans B" charset="-122"/>
          <a:sym typeface="OPPOSans B"/>
        </a:defRPr>
      </a:lvl1pPr>
      <a:lvl2pPr marL="0" marR="0" indent="0" algn="l" defTabSz="825500" latinLnBrk="0">
        <a:lnSpc>
          <a:spcPct val="100000"/>
        </a:lnSpc>
        <a:spcBef>
          <a:spcPts val="0"/>
        </a:spcBef>
        <a:spcAft>
          <a:spcPts val="0"/>
        </a:spcAft>
        <a:buClrTx/>
        <a:buSzTx/>
        <a:buFontTx/>
        <a:buNone/>
        <a:tabLst/>
        <a:defRPr sz="9000" b="0" i="0" u="none" strike="noStrike" cap="none" spc="0" baseline="0">
          <a:ln>
            <a:noFill/>
          </a:ln>
          <a:solidFill>
            <a:srgbClr val="046A38"/>
          </a:solidFill>
          <a:uFillTx/>
          <a:latin typeface="OPPOSans B"/>
          <a:ea typeface="OPPOSans B"/>
          <a:cs typeface="OPPOSans B"/>
          <a:sym typeface="OPPOSans B"/>
        </a:defRPr>
      </a:lvl2pPr>
      <a:lvl3pPr marL="0" marR="0" indent="0" algn="l" defTabSz="825500" latinLnBrk="0">
        <a:lnSpc>
          <a:spcPct val="100000"/>
        </a:lnSpc>
        <a:spcBef>
          <a:spcPts val="0"/>
        </a:spcBef>
        <a:spcAft>
          <a:spcPts val="0"/>
        </a:spcAft>
        <a:buClrTx/>
        <a:buSzTx/>
        <a:buFontTx/>
        <a:buNone/>
        <a:tabLst/>
        <a:defRPr sz="9000" b="0" i="0" u="none" strike="noStrike" cap="none" spc="0" baseline="0">
          <a:ln>
            <a:noFill/>
          </a:ln>
          <a:solidFill>
            <a:srgbClr val="046A38"/>
          </a:solidFill>
          <a:uFillTx/>
          <a:latin typeface="OPPOSans B"/>
          <a:ea typeface="OPPOSans B"/>
          <a:cs typeface="OPPOSans B"/>
          <a:sym typeface="OPPOSans B"/>
        </a:defRPr>
      </a:lvl3pPr>
      <a:lvl4pPr marL="0" marR="0" indent="0" algn="l" defTabSz="825500" latinLnBrk="0">
        <a:lnSpc>
          <a:spcPct val="100000"/>
        </a:lnSpc>
        <a:spcBef>
          <a:spcPts val="0"/>
        </a:spcBef>
        <a:spcAft>
          <a:spcPts val="0"/>
        </a:spcAft>
        <a:buClrTx/>
        <a:buSzTx/>
        <a:buFontTx/>
        <a:buNone/>
        <a:tabLst/>
        <a:defRPr sz="9000" b="0" i="0" u="none" strike="noStrike" cap="none" spc="0" baseline="0">
          <a:ln>
            <a:noFill/>
          </a:ln>
          <a:solidFill>
            <a:srgbClr val="046A38"/>
          </a:solidFill>
          <a:uFillTx/>
          <a:latin typeface="OPPOSans B"/>
          <a:ea typeface="OPPOSans B"/>
          <a:cs typeface="OPPOSans B"/>
          <a:sym typeface="OPPOSans B"/>
        </a:defRPr>
      </a:lvl4pPr>
      <a:lvl5pPr marL="0" marR="0" indent="0" algn="l" defTabSz="825500" latinLnBrk="0">
        <a:lnSpc>
          <a:spcPct val="100000"/>
        </a:lnSpc>
        <a:spcBef>
          <a:spcPts val="0"/>
        </a:spcBef>
        <a:spcAft>
          <a:spcPts val="0"/>
        </a:spcAft>
        <a:buClrTx/>
        <a:buSzTx/>
        <a:buFontTx/>
        <a:buNone/>
        <a:tabLst/>
        <a:defRPr sz="9000" b="0" i="0" u="none" strike="noStrike" cap="none" spc="0" baseline="0">
          <a:ln>
            <a:noFill/>
          </a:ln>
          <a:solidFill>
            <a:srgbClr val="046A38"/>
          </a:solidFill>
          <a:uFillTx/>
          <a:latin typeface="OPPOSans B"/>
          <a:ea typeface="OPPOSans B"/>
          <a:cs typeface="OPPOSans B"/>
          <a:sym typeface="OPPOSans B"/>
        </a:defRPr>
      </a:lvl5pPr>
      <a:lvl6pPr marL="0" marR="0" indent="0" algn="l" defTabSz="825500" latinLnBrk="0">
        <a:lnSpc>
          <a:spcPct val="100000"/>
        </a:lnSpc>
        <a:spcBef>
          <a:spcPts val="0"/>
        </a:spcBef>
        <a:spcAft>
          <a:spcPts val="0"/>
        </a:spcAft>
        <a:buClrTx/>
        <a:buSzTx/>
        <a:buFontTx/>
        <a:buNone/>
        <a:tabLst/>
        <a:defRPr sz="9000" b="0" i="0" u="none" strike="noStrike" cap="none" spc="0" baseline="0">
          <a:ln>
            <a:noFill/>
          </a:ln>
          <a:solidFill>
            <a:srgbClr val="046A38"/>
          </a:solidFill>
          <a:uFillTx/>
          <a:latin typeface="OPPOSans B"/>
          <a:ea typeface="OPPOSans B"/>
          <a:cs typeface="OPPOSans B"/>
          <a:sym typeface="OPPOSans B"/>
        </a:defRPr>
      </a:lvl6pPr>
      <a:lvl7pPr marL="0" marR="0" indent="0" algn="l" defTabSz="825500" latinLnBrk="0">
        <a:lnSpc>
          <a:spcPct val="100000"/>
        </a:lnSpc>
        <a:spcBef>
          <a:spcPts val="0"/>
        </a:spcBef>
        <a:spcAft>
          <a:spcPts val="0"/>
        </a:spcAft>
        <a:buClrTx/>
        <a:buSzTx/>
        <a:buFontTx/>
        <a:buNone/>
        <a:tabLst/>
        <a:defRPr sz="9000" b="0" i="0" u="none" strike="noStrike" cap="none" spc="0" baseline="0">
          <a:ln>
            <a:noFill/>
          </a:ln>
          <a:solidFill>
            <a:srgbClr val="046A38"/>
          </a:solidFill>
          <a:uFillTx/>
          <a:latin typeface="OPPOSans B"/>
          <a:ea typeface="OPPOSans B"/>
          <a:cs typeface="OPPOSans B"/>
          <a:sym typeface="OPPOSans B"/>
        </a:defRPr>
      </a:lvl7pPr>
      <a:lvl8pPr marL="0" marR="0" indent="0" algn="l" defTabSz="825500" latinLnBrk="0">
        <a:lnSpc>
          <a:spcPct val="100000"/>
        </a:lnSpc>
        <a:spcBef>
          <a:spcPts val="0"/>
        </a:spcBef>
        <a:spcAft>
          <a:spcPts val="0"/>
        </a:spcAft>
        <a:buClrTx/>
        <a:buSzTx/>
        <a:buFontTx/>
        <a:buNone/>
        <a:tabLst/>
        <a:defRPr sz="9000" b="0" i="0" u="none" strike="noStrike" cap="none" spc="0" baseline="0">
          <a:ln>
            <a:noFill/>
          </a:ln>
          <a:solidFill>
            <a:srgbClr val="046A38"/>
          </a:solidFill>
          <a:uFillTx/>
          <a:latin typeface="OPPOSans B"/>
          <a:ea typeface="OPPOSans B"/>
          <a:cs typeface="OPPOSans B"/>
          <a:sym typeface="OPPOSans B"/>
        </a:defRPr>
      </a:lvl8pPr>
      <a:lvl9pPr marL="0" marR="0" indent="0" algn="l" defTabSz="825500" latinLnBrk="0">
        <a:lnSpc>
          <a:spcPct val="100000"/>
        </a:lnSpc>
        <a:spcBef>
          <a:spcPts val="0"/>
        </a:spcBef>
        <a:spcAft>
          <a:spcPts val="0"/>
        </a:spcAft>
        <a:buClrTx/>
        <a:buSzTx/>
        <a:buFontTx/>
        <a:buNone/>
        <a:tabLst/>
        <a:defRPr sz="9000" b="0" i="0" u="none" strike="noStrike" cap="none" spc="0" baseline="0">
          <a:ln>
            <a:noFill/>
          </a:ln>
          <a:solidFill>
            <a:srgbClr val="046A38"/>
          </a:solidFill>
          <a:uFillTx/>
          <a:latin typeface="OPPOSans B"/>
          <a:ea typeface="OPPOSans B"/>
          <a:cs typeface="OPPOSans B"/>
          <a:sym typeface="OPPOSans B"/>
        </a:defRPr>
      </a:lvl9pPr>
    </p:titleStyle>
    <p:bodyStyle>
      <a:lvl1pPr marL="0" marR="0" indent="0" algn="l" defTabSz="825500" latinLnBrk="0">
        <a:lnSpc>
          <a:spcPct val="150000"/>
        </a:lnSpc>
        <a:spcBef>
          <a:spcPts val="0"/>
        </a:spcBef>
        <a:spcAft>
          <a:spcPts val="0"/>
        </a:spcAft>
        <a:buClrTx/>
        <a:buSzTx/>
        <a:buFontTx/>
        <a:buNone/>
        <a:tabLst/>
        <a:defRPr sz="4800" b="0" i="0" u="none" strike="noStrike" cap="none" spc="0" baseline="0">
          <a:ln>
            <a:noFill/>
          </a:ln>
          <a:solidFill>
            <a:srgbClr val="CACAC8"/>
          </a:solidFill>
          <a:uFillTx/>
          <a:latin typeface="OPPOSans M" charset="-122"/>
          <a:ea typeface="OPPOSans M" charset="-122"/>
          <a:cs typeface="OPPOSans M" charset="-122"/>
          <a:sym typeface="OPPOSans M"/>
        </a:defRPr>
      </a:lvl1pPr>
      <a:lvl2pPr marL="1270000" marR="0" indent="-635000" algn="l" defTabSz="825500" latinLnBrk="0">
        <a:lnSpc>
          <a:spcPct val="150000"/>
        </a:lnSpc>
        <a:spcBef>
          <a:spcPts val="0"/>
        </a:spcBef>
        <a:spcAft>
          <a:spcPts val="0"/>
        </a:spcAft>
        <a:buClrTx/>
        <a:buSzPct val="125000"/>
        <a:buFontTx/>
        <a:buChar char="•"/>
        <a:tabLst/>
        <a:defRPr sz="4400" b="0" i="0" u="none" strike="noStrike" cap="none" spc="0" baseline="0">
          <a:ln>
            <a:noFill/>
          </a:ln>
          <a:solidFill>
            <a:srgbClr val="CACAC8"/>
          </a:solidFill>
          <a:uFillTx/>
          <a:latin typeface="OPPOSans M" charset="-122"/>
          <a:ea typeface="OPPOSans M" charset="-122"/>
          <a:cs typeface="OPPOSans M" charset="-122"/>
          <a:sym typeface="OPPOSans M"/>
        </a:defRPr>
      </a:lvl2pPr>
      <a:lvl3pPr marL="1905000" marR="0" indent="-635000" algn="l" defTabSz="825500" latinLnBrk="0">
        <a:lnSpc>
          <a:spcPct val="150000"/>
        </a:lnSpc>
        <a:spcBef>
          <a:spcPts val="0"/>
        </a:spcBef>
        <a:spcAft>
          <a:spcPts val="0"/>
        </a:spcAft>
        <a:buClrTx/>
        <a:buSzPct val="125000"/>
        <a:buFontTx/>
        <a:buChar char="•"/>
        <a:tabLst/>
        <a:defRPr sz="4000" b="0" i="0" u="none" strike="noStrike" cap="none" spc="0" baseline="0">
          <a:ln>
            <a:noFill/>
          </a:ln>
          <a:solidFill>
            <a:srgbClr val="CACAC8"/>
          </a:solidFill>
          <a:uFillTx/>
          <a:latin typeface="OPPOSans M" charset="-122"/>
          <a:ea typeface="OPPOSans M" charset="-122"/>
          <a:cs typeface="OPPOSans M" charset="-122"/>
          <a:sym typeface="OPPOSans M"/>
        </a:defRPr>
      </a:lvl3pPr>
      <a:lvl4pPr marL="2540000" marR="0" indent="-635000" algn="l" defTabSz="825500" latinLnBrk="0">
        <a:lnSpc>
          <a:spcPct val="150000"/>
        </a:lnSpc>
        <a:spcBef>
          <a:spcPts val="0"/>
        </a:spcBef>
        <a:spcAft>
          <a:spcPts val="0"/>
        </a:spcAft>
        <a:buClrTx/>
        <a:buSzPct val="125000"/>
        <a:buFontTx/>
        <a:buChar char="•"/>
        <a:tabLst/>
        <a:defRPr sz="3600" b="0" i="0" u="none" strike="noStrike" cap="none" spc="0" baseline="0">
          <a:ln>
            <a:noFill/>
          </a:ln>
          <a:solidFill>
            <a:srgbClr val="CACAC8"/>
          </a:solidFill>
          <a:uFillTx/>
          <a:latin typeface="OPPOSans M" charset="-122"/>
          <a:ea typeface="OPPOSans M" charset="-122"/>
          <a:cs typeface="OPPOSans M" charset="-122"/>
          <a:sym typeface="OPPOSans M"/>
        </a:defRPr>
      </a:lvl4pPr>
      <a:lvl5pPr marL="3175000" marR="0" indent="-635000" algn="l" defTabSz="825500" latinLnBrk="0">
        <a:lnSpc>
          <a:spcPct val="150000"/>
        </a:lnSpc>
        <a:spcBef>
          <a:spcPts val="0"/>
        </a:spcBef>
        <a:spcAft>
          <a:spcPts val="0"/>
        </a:spcAft>
        <a:buClrTx/>
        <a:buSzPct val="125000"/>
        <a:buFontTx/>
        <a:buChar char="•"/>
        <a:tabLst/>
        <a:defRPr sz="3600" b="0" i="0" u="none" strike="noStrike" cap="none" spc="0" baseline="0">
          <a:ln>
            <a:noFill/>
          </a:ln>
          <a:solidFill>
            <a:srgbClr val="CACAC8"/>
          </a:solidFill>
          <a:uFillTx/>
          <a:latin typeface="OPPOSans M" charset="-122"/>
          <a:ea typeface="OPPOSans M" charset="-122"/>
          <a:cs typeface="OPPOSans M" charset="-122"/>
          <a:sym typeface="OPPOSans M"/>
        </a:defRPr>
      </a:lvl5pPr>
      <a:lvl6pPr marL="3810000" marR="0" indent="-635000" algn="l" defTabSz="825500" latinLnBrk="0">
        <a:lnSpc>
          <a:spcPct val="100000"/>
        </a:lnSpc>
        <a:spcBef>
          <a:spcPts val="0"/>
        </a:spcBef>
        <a:spcAft>
          <a:spcPts val="0"/>
        </a:spcAft>
        <a:buClrTx/>
        <a:buSzPct val="125000"/>
        <a:buFontTx/>
        <a:buChar char="•"/>
        <a:tabLst/>
        <a:defRPr sz="4800" b="0" i="0" u="none" strike="noStrike" cap="none" spc="0" baseline="0">
          <a:ln>
            <a:noFill/>
          </a:ln>
          <a:solidFill>
            <a:srgbClr val="000000"/>
          </a:solidFill>
          <a:uFillTx/>
          <a:latin typeface="OPPOSans M"/>
          <a:ea typeface="OPPOSans M"/>
          <a:cs typeface="OPPOSans M"/>
          <a:sym typeface="OPPOSans M"/>
        </a:defRPr>
      </a:lvl6pPr>
      <a:lvl7pPr marL="4445000" marR="0" indent="-635000" algn="l" defTabSz="825500" latinLnBrk="0">
        <a:lnSpc>
          <a:spcPct val="100000"/>
        </a:lnSpc>
        <a:spcBef>
          <a:spcPts val="0"/>
        </a:spcBef>
        <a:spcAft>
          <a:spcPts val="0"/>
        </a:spcAft>
        <a:buClrTx/>
        <a:buSzPct val="125000"/>
        <a:buFontTx/>
        <a:buChar char="•"/>
        <a:tabLst/>
        <a:defRPr sz="4800" b="0" i="0" u="none" strike="noStrike" cap="none" spc="0" baseline="0">
          <a:ln>
            <a:noFill/>
          </a:ln>
          <a:solidFill>
            <a:srgbClr val="000000"/>
          </a:solidFill>
          <a:uFillTx/>
          <a:latin typeface="OPPOSans M"/>
          <a:ea typeface="OPPOSans M"/>
          <a:cs typeface="OPPOSans M"/>
          <a:sym typeface="OPPOSans M"/>
        </a:defRPr>
      </a:lvl7pPr>
      <a:lvl8pPr marL="5080000" marR="0" indent="-635000" algn="l" defTabSz="825500" latinLnBrk="0">
        <a:lnSpc>
          <a:spcPct val="100000"/>
        </a:lnSpc>
        <a:spcBef>
          <a:spcPts val="0"/>
        </a:spcBef>
        <a:spcAft>
          <a:spcPts val="0"/>
        </a:spcAft>
        <a:buClrTx/>
        <a:buSzPct val="125000"/>
        <a:buFontTx/>
        <a:buChar char="•"/>
        <a:tabLst/>
        <a:defRPr sz="4800" b="0" i="0" u="none" strike="noStrike" cap="none" spc="0" baseline="0">
          <a:ln>
            <a:noFill/>
          </a:ln>
          <a:solidFill>
            <a:srgbClr val="000000"/>
          </a:solidFill>
          <a:uFillTx/>
          <a:latin typeface="OPPOSans M"/>
          <a:ea typeface="OPPOSans M"/>
          <a:cs typeface="OPPOSans M"/>
          <a:sym typeface="OPPOSans M"/>
        </a:defRPr>
      </a:lvl8pPr>
      <a:lvl9pPr marL="5715000" marR="0" indent="-635000" algn="l" defTabSz="825500" latinLnBrk="0">
        <a:lnSpc>
          <a:spcPct val="100000"/>
        </a:lnSpc>
        <a:spcBef>
          <a:spcPts val="0"/>
        </a:spcBef>
        <a:spcAft>
          <a:spcPts val="0"/>
        </a:spcAft>
        <a:buClrTx/>
        <a:buSzPct val="125000"/>
        <a:buFontTx/>
        <a:buChar char="•"/>
        <a:tabLst/>
        <a:defRPr sz="4800" b="0" i="0" u="none" strike="noStrike" cap="none" spc="0" baseline="0">
          <a:ln>
            <a:noFill/>
          </a:ln>
          <a:solidFill>
            <a:srgbClr val="000000"/>
          </a:solidFill>
          <a:uFillTx/>
          <a:latin typeface="OPPOSans M"/>
          <a:ea typeface="OPPOSans M"/>
          <a:cs typeface="OPPOSans M"/>
          <a:sym typeface="OPPOSans M"/>
        </a:defRPr>
      </a:lvl9pPr>
    </p:bodyStyle>
    <p:otherStyle>
      <a:lvl1pPr marL="0" marR="0" indent="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Neue Light"/>
        </a:defRPr>
      </a:lvl1pPr>
      <a:lvl2pPr marL="0" marR="0" indent="2286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Neue Light"/>
        </a:defRPr>
      </a:lvl2pPr>
      <a:lvl3pPr marL="0" marR="0" indent="4572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Neue Light"/>
        </a:defRPr>
      </a:lvl3pPr>
      <a:lvl4pPr marL="0" marR="0" indent="6858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Neue Light"/>
        </a:defRPr>
      </a:lvl4pPr>
      <a:lvl5pPr marL="0" marR="0" indent="9144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Neue Light"/>
        </a:defRPr>
      </a:lvl5pPr>
      <a:lvl6pPr marL="0" marR="0" indent="11430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Neue Light"/>
        </a:defRPr>
      </a:lvl6pPr>
      <a:lvl7pPr marL="0" marR="0" indent="13716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Neue Light"/>
        </a:defRPr>
      </a:lvl7pPr>
      <a:lvl8pPr marL="0" marR="0" indent="16002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Neue Light"/>
        </a:defRPr>
      </a:lvl8pPr>
      <a:lvl9pPr marL="0" marR="0" indent="18288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16838-9FCD-4B19-9C97-EA3505AEDEA0}"/>
              </a:ext>
            </a:extLst>
          </p:cNvPr>
          <p:cNvSpPr>
            <a:spLocks noGrp="1"/>
          </p:cNvSpPr>
          <p:nvPr>
            <p:ph type="title"/>
          </p:nvPr>
        </p:nvSpPr>
        <p:spPr>
          <a:xfrm>
            <a:off x="1869440" y="3027680"/>
            <a:ext cx="21743447" cy="4104640"/>
          </a:xfrm>
        </p:spPr>
        <p:txBody>
          <a:bodyPr>
            <a:normAutofit/>
          </a:bodyPr>
          <a:lstStyle/>
          <a:p>
            <a:pPr algn="ctr"/>
            <a:r>
              <a:rPr lang="en-US" sz="6000" dirty="0">
                <a:latin typeface="Arial" panose="020B0604020202020204" pitchFamily="34" charset="0"/>
                <a:cs typeface="Arial" panose="020B0604020202020204" pitchFamily="34" charset="0"/>
              </a:rPr>
              <a:t>JVET-</a:t>
            </a:r>
            <a:r>
              <a:rPr lang="en-US" altLang="zh-CN" sz="6000" dirty="0">
                <a:latin typeface="Arial" panose="020B0604020202020204" pitchFamily="34" charset="0"/>
                <a:cs typeface="Arial" panose="020B0604020202020204" pitchFamily="34" charset="0"/>
              </a:rPr>
              <a:t>AM0068: </a:t>
            </a:r>
            <a:r>
              <a:rPr lang="en-CA" sz="6000" dirty="0">
                <a:latin typeface="Arial" panose="020B0604020202020204" pitchFamily="34" charset="0"/>
                <a:cs typeface="Arial" panose="020B0604020202020204" pitchFamily="34" charset="0"/>
              </a:rPr>
              <a:t>AHG12: On Shifting Quantization Center</a:t>
            </a:r>
            <a:r>
              <a:rPr lang="en-US" sz="6000" dirty="0">
                <a:latin typeface="Arial" panose="020B0604020202020204" pitchFamily="34" charset="0"/>
                <a:cs typeface="Arial" panose="020B0604020202020204" pitchFamily="34" charset="0"/>
              </a:rPr>
              <a:t> </a:t>
            </a:r>
            <a:br>
              <a:rPr lang="en-US" sz="6600" dirty="0">
                <a:effectLst/>
                <a:latin typeface="Arial" panose="020B0604020202020204" pitchFamily="34" charset="0"/>
                <a:ea typeface="Yu Mincho" panose="02020400000000000000" pitchFamily="18" charset="-128"/>
                <a:cs typeface="Arial" panose="020B0604020202020204" pitchFamily="34" charset="0"/>
              </a:rPr>
            </a:br>
            <a:br>
              <a:rPr lang="en-US" sz="6600" dirty="0">
                <a:latin typeface="Arial" panose="020B0604020202020204" pitchFamily="34" charset="0"/>
                <a:cs typeface="Arial" panose="020B0604020202020204" pitchFamily="34" charset="0"/>
              </a:rPr>
            </a:br>
            <a:endParaRPr lang="en-US" sz="60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9E302D07-91CB-452B-B1E1-0CF01F3A221A}"/>
              </a:ext>
            </a:extLst>
          </p:cNvPr>
          <p:cNvSpPr>
            <a:spLocks noGrp="1"/>
          </p:cNvSpPr>
          <p:nvPr>
            <p:ph type="body" sz="quarter" idx="10"/>
          </p:nvPr>
        </p:nvSpPr>
        <p:spPr>
          <a:xfrm>
            <a:off x="1869440" y="6858000"/>
            <a:ext cx="21104860" cy="3830320"/>
          </a:xfrm>
        </p:spPr>
        <p:txBody>
          <a:bodyPr>
            <a:normAutofit/>
          </a:bodyPr>
          <a:lstStyle/>
          <a:p>
            <a:pPr algn="ctr" hangingPunct="0">
              <a:spcBef>
                <a:spcPts val="300"/>
              </a:spcBef>
              <a:spcAft>
                <a:spcPts val="30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Lst>
            </a:pPr>
            <a:r>
              <a:rPr lang="en-CA" sz="3600" b="1" dirty="0">
                <a:latin typeface="Arial" panose="020B0604020202020204" pitchFamily="34" charset="0"/>
                <a:ea typeface="SimSun" panose="02010600030101010101" pitchFamily="2" charset="-122"/>
                <a:cs typeface="Arial" panose="020B0604020202020204" pitchFamily="34" charset="0"/>
              </a:rPr>
              <a:t>Yue Yu</a:t>
            </a:r>
            <a:endParaRPr lang="en-US" sz="3600" b="1" dirty="0">
              <a:latin typeface="Arial" panose="020B0604020202020204" pitchFamily="34" charset="0"/>
              <a:ea typeface="SimSun" panose="02010600030101010101" pitchFamily="2" charset="-122"/>
              <a:cs typeface="Arial" panose="020B0604020202020204" pitchFamily="34" charset="0"/>
            </a:endParaRPr>
          </a:p>
          <a:p>
            <a:pPr algn="ctr" hangingPunct="0">
              <a:spcBef>
                <a:spcPts val="300"/>
              </a:spcBef>
              <a:spcAft>
                <a:spcPts val="30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Lst>
            </a:pPr>
            <a:r>
              <a:rPr lang="en-CA" sz="3600" b="1" dirty="0">
                <a:latin typeface="Arial" panose="020B0604020202020204" pitchFamily="34" charset="0"/>
                <a:ea typeface="SimSun" panose="02010600030101010101" pitchFamily="2" charset="-122"/>
                <a:cs typeface="Arial" panose="020B0604020202020204" pitchFamily="34" charset="0"/>
              </a:rPr>
              <a:t>Haoping Yu, Jonathan Gan, </a:t>
            </a:r>
            <a:r>
              <a:rPr lang="en-CA" sz="3600" b="1" dirty="0" err="1">
                <a:latin typeface="Arial" panose="020B0604020202020204" pitchFamily="34" charset="0"/>
                <a:ea typeface="SimSun" panose="02010600030101010101" pitchFamily="2" charset="-122"/>
                <a:cs typeface="Arial" panose="020B0604020202020204" pitchFamily="34" charset="0"/>
              </a:rPr>
              <a:t>Luhang</a:t>
            </a:r>
            <a:r>
              <a:rPr lang="en-CA" sz="3600" b="1" dirty="0">
                <a:latin typeface="Arial" panose="020B0604020202020204" pitchFamily="34" charset="0"/>
                <a:ea typeface="SimSun" panose="02010600030101010101" pitchFamily="2" charset="-122"/>
                <a:cs typeface="Arial" panose="020B0604020202020204" pitchFamily="34" charset="0"/>
              </a:rPr>
              <a:t> Xu, Hang Huang, Fan Wang, </a:t>
            </a:r>
            <a:r>
              <a:rPr lang="en-CA" sz="3600" b="1" dirty="0" err="1">
                <a:latin typeface="Arial" panose="020B0604020202020204" pitchFamily="34" charset="0"/>
                <a:ea typeface="SimSun" panose="02010600030101010101" pitchFamily="2" charset="-122"/>
                <a:cs typeface="Arial" panose="020B0604020202020204" pitchFamily="34" charset="0"/>
              </a:rPr>
              <a:t>Zhihuang</a:t>
            </a:r>
            <a:r>
              <a:rPr lang="en-CA" sz="3600" b="1" dirty="0">
                <a:latin typeface="Arial" panose="020B0604020202020204" pitchFamily="34" charset="0"/>
                <a:ea typeface="SimSun" panose="02010600030101010101" pitchFamily="2" charset="-122"/>
                <a:cs typeface="Arial" panose="020B0604020202020204" pitchFamily="34" charset="0"/>
              </a:rPr>
              <a:t> Xie,  Dong Wang</a:t>
            </a:r>
            <a:endParaRPr lang="en-US" sz="3600" b="1" dirty="0">
              <a:latin typeface="Arial" panose="020B0604020202020204" pitchFamily="34" charset="0"/>
              <a:ea typeface="SimSun" panose="02010600030101010101" pitchFamily="2" charset="-122"/>
              <a:cs typeface="Arial" panose="020B0604020202020204" pitchFamily="34" charset="0"/>
            </a:endParaRPr>
          </a:p>
        </p:txBody>
      </p:sp>
      <p:sp>
        <p:nvSpPr>
          <p:cNvPr id="4" name="Text Placeholder 3">
            <a:extLst>
              <a:ext uri="{FF2B5EF4-FFF2-40B4-BE49-F238E27FC236}">
                <a16:creationId xmlns:a16="http://schemas.microsoft.com/office/drawing/2014/main" id="{33B7FFE7-8F49-4F8E-9347-F5693DDF7E21}"/>
              </a:ext>
            </a:extLst>
          </p:cNvPr>
          <p:cNvSpPr>
            <a:spLocks noGrp="1"/>
          </p:cNvSpPr>
          <p:nvPr>
            <p:ph type="body" sz="quarter" idx="11"/>
          </p:nvPr>
        </p:nvSpPr>
        <p:spPr/>
        <p:txBody>
          <a:bodyPr/>
          <a:lstStyle/>
          <a:p>
            <a:r>
              <a:rPr lang="en-US" dirty="0"/>
              <a:t>JVET-AM0068</a:t>
            </a:r>
          </a:p>
        </p:txBody>
      </p:sp>
    </p:spTree>
    <p:extLst>
      <p:ext uri="{BB962C8B-B14F-4D97-AF65-F5344CB8AC3E}">
        <p14:creationId xmlns:p14="http://schemas.microsoft.com/office/powerpoint/2010/main" val="9485775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49C45-2825-3FC1-ED2D-55B462E01B2A}"/>
              </a:ext>
            </a:extLst>
          </p:cNvPr>
          <p:cNvSpPr>
            <a:spLocks noGrp="1"/>
          </p:cNvSpPr>
          <p:nvPr>
            <p:ph type="title"/>
          </p:nvPr>
        </p:nvSpPr>
        <p:spPr>
          <a:xfrm>
            <a:off x="776506" y="349075"/>
            <a:ext cx="22841775" cy="1073683"/>
          </a:xfrm>
        </p:spPr>
        <p:txBody>
          <a:bodyPr/>
          <a:lstStyle/>
          <a:p>
            <a:r>
              <a:rPr lang="en-US" dirty="0">
                <a:latin typeface="Arial" panose="020B0604020202020204" pitchFamily="34" charset="0"/>
                <a:cs typeface="Arial" panose="020B0604020202020204" pitchFamily="34" charset="0"/>
              </a:rPr>
              <a:t>Background</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E99D77FE-0DC5-A532-F973-E827208DD944}"/>
                  </a:ext>
                </a:extLst>
              </p:cNvPr>
              <p:cNvSpPr>
                <a:spLocks noGrp="1"/>
              </p:cNvSpPr>
              <p:nvPr>
                <p:ph type="body" sz="quarter" idx="10"/>
              </p:nvPr>
            </p:nvSpPr>
            <p:spPr>
              <a:xfrm>
                <a:off x="776507" y="1211595"/>
                <a:ext cx="22841774" cy="11665715"/>
              </a:xfrm>
            </p:spPr>
            <p:txBody>
              <a:bodyPr>
                <a:normAutofit fontScale="92500"/>
              </a:bodyPr>
              <a:lstStyle/>
              <a:p>
                <a:pPr marL="285750" marR="0" indent="-285750">
                  <a:spcBef>
                    <a:spcPts val="0"/>
                  </a:spcBef>
                  <a:spcAft>
                    <a:spcPts val="0"/>
                  </a:spcAft>
                  <a:buFont typeface="Arial" panose="020B0604020202020204" pitchFamily="34" charset="0"/>
                  <a:buChar char="•"/>
                </a:pPr>
                <a:r>
                  <a:rPr lang="en-CA" sz="4000" dirty="0">
                    <a:effectLst/>
                    <a:latin typeface="Arial" panose="020B0604020202020204" pitchFamily="34" charset="0"/>
                    <a:ea typeface="Times New Roman" panose="02020603050405020304" pitchFamily="18" charset="0"/>
                    <a:cs typeface="Arial" panose="020B0604020202020204" pitchFamily="34" charset="0"/>
                  </a:rPr>
                  <a:t>Dependent quantization (DQ) uses two quantizers. </a:t>
                </a:r>
              </a:p>
              <a:p>
                <a:pPr marL="285750" marR="0" indent="-285750">
                  <a:spcBef>
                    <a:spcPts val="0"/>
                  </a:spcBef>
                  <a:spcAft>
                    <a:spcPts val="0"/>
                  </a:spcAft>
                  <a:buFont typeface="Arial" panose="020B0604020202020204" pitchFamily="34" charset="0"/>
                  <a:buChar char="•"/>
                </a:pPr>
                <a:endParaRPr lang="en-CA" sz="4000" dirty="0">
                  <a:latin typeface="Arial" panose="020B0604020202020204" pitchFamily="34" charset="0"/>
                  <a:ea typeface="Times New Roman" panose="02020603050405020304" pitchFamily="18" charset="0"/>
                  <a:cs typeface="Arial" panose="020B0604020202020204" pitchFamily="34" charset="0"/>
                </a:endParaRPr>
              </a:p>
              <a:p>
                <a:pPr marL="285750" marR="0" indent="-285750">
                  <a:spcBef>
                    <a:spcPts val="0"/>
                  </a:spcBef>
                  <a:spcAft>
                    <a:spcPts val="0"/>
                  </a:spcAft>
                  <a:buFont typeface="Arial" panose="020B0604020202020204" pitchFamily="34" charset="0"/>
                  <a:buChar char="•"/>
                </a:pPr>
                <a:endParaRPr lang="en-CA" sz="4000" dirty="0">
                  <a:effectLst/>
                  <a:latin typeface="Arial" panose="020B0604020202020204" pitchFamily="34" charset="0"/>
                  <a:ea typeface="Times New Roman" panose="02020603050405020304" pitchFamily="18" charset="0"/>
                  <a:cs typeface="Arial" panose="020B0604020202020204" pitchFamily="34" charset="0"/>
                </a:endParaRPr>
              </a:p>
              <a:p>
                <a:pPr marL="285750" marR="0" indent="-285750">
                  <a:spcBef>
                    <a:spcPts val="0"/>
                  </a:spcBef>
                  <a:spcAft>
                    <a:spcPts val="0"/>
                  </a:spcAft>
                  <a:buFont typeface="Arial" panose="020B0604020202020204" pitchFamily="34" charset="0"/>
                  <a:buChar char="•"/>
                </a:pPr>
                <a:endParaRPr lang="en-CA" sz="4000" dirty="0">
                  <a:latin typeface="Arial" panose="020B0604020202020204" pitchFamily="34" charset="0"/>
                  <a:ea typeface="Times New Roman" panose="02020603050405020304" pitchFamily="18" charset="0"/>
                  <a:cs typeface="Arial" panose="020B0604020202020204" pitchFamily="34" charset="0"/>
                </a:endParaRPr>
              </a:p>
              <a:p>
                <a:pPr marL="285750" marR="0" indent="-285750">
                  <a:spcBef>
                    <a:spcPts val="0"/>
                  </a:spcBef>
                  <a:spcAft>
                    <a:spcPts val="0"/>
                  </a:spcAft>
                  <a:buFont typeface="Arial" panose="020B0604020202020204" pitchFamily="34" charset="0"/>
                  <a:buChar char="•"/>
                </a:pPr>
                <a:r>
                  <a:rPr lang="en-CA" sz="4000" dirty="0">
                    <a:effectLst/>
                    <a:latin typeface="Arial" panose="020B0604020202020204" pitchFamily="34" charset="0"/>
                    <a:ea typeface="Times New Roman" panose="02020603050405020304" pitchFamily="18" charset="0"/>
                    <a:cs typeface="Arial" panose="020B0604020202020204" pitchFamily="34" charset="0"/>
                  </a:rPr>
                  <a:t>Quantization index of DQ is calculated as</a:t>
                </a:r>
                <a14:m>
                  <m:oMath xmlns:m="http://schemas.openxmlformats.org/officeDocument/2006/math">
                    <m:r>
                      <a:rPr lang="en-US" sz="4000" b="0" i="0" smtClean="0">
                        <a:effectLst/>
                        <a:latin typeface="Cambria Math" panose="02040503050406030204" pitchFamily="18" charset="0"/>
                      </a:rPr>
                      <m:t> </m:t>
                    </m:r>
                    <m:sSub>
                      <m:sSubPr>
                        <m:ctrlPr>
                          <a:rPr lang="en-US" sz="4000" i="1">
                            <a:effectLst/>
                            <a:latin typeface="Cambria Math" panose="02040503050406030204" pitchFamily="18" charset="0"/>
                          </a:rPr>
                        </m:ctrlPr>
                      </m:sSubPr>
                      <m:e>
                        <m:r>
                          <a:rPr lang="en-CA" sz="4000" i="1">
                            <a:effectLst/>
                            <a:latin typeface="Cambria Math" panose="02040503050406030204" pitchFamily="18" charset="0"/>
                            <a:ea typeface="Times New Roman" panose="02020603050405020304" pitchFamily="18" charset="0"/>
                            <a:cs typeface="Times New Roman" panose="02020603050405020304" pitchFamily="18" charset="0"/>
                          </a:rPr>
                          <m:t>𝑖𝑑𝑥</m:t>
                        </m:r>
                      </m:e>
                      <m:sub>
                        <m:r>
                          <a:rPr lang="en-CA" sz="4000" i="1">
                            <a:effectLst/>
                            <a:latin typeface="Cambria Math" panose="02040503050406030204" pitchFamily="18" charset="0"/>
                            <a:ea typeface="Times New Roman" panose="02020603050405020304" pitchFamily="18" charset="0"/>
                            <a:cs typeface="Times New Roman" panose="02020603050405020304" pitchFamily="18" charset="0"/>
                          </a:rPr>
                          <m:t>𝐷𝑄</m:t>
                        </m:r>
                      </m:sub>
                    </m:sSub>
                    <m:r>
                      <a:rPr lang="en-CA" sz="4000" i="1">
                        <a:effectLst/>
                        <a:latin typeface="Cambria Math" panose="02040503050406030204" pitchFamily="18" charset="0"/>
                        <a:ea typeface="Times New Roman" panose="02020603050405020304" pitchFamily="18" charset="0"/>
                        <a:cs typeface="Times New Roman" panose="02020603050405020304" pitchFamily="18" charset="0"/>
                      </a:rPr>
                      <m:t>=</m:t>
                    </m:r>
                    <m:sSubSup>
                      <m:sSubSupPr>
                        <m:ctrlPr>
                          <a:rPr lang="en-US" sz="4000" i="1">
                            <a:effectLst/>
                            <a:latin typeface="Cambria Math" panose="02040503050406030204" pitchFamily="18" charset="0"/>
                          </a:rPr>
                        </m:ctrlPr>
                      </m:sSubSupPr>
                      <m:e>
                        <m:r>
                          <a:rPr lang="en-GB" sz="4000" i="1">
                            <a:effectLst/>
                            <a:latin typeface="Cambria Math" panose="02040503050406030204" pitchFamily="18" charset="0"/>
                            <a:ea typeface="Times New Roman" panose="02020603050405020304" pitchFamily="18" charset="0"/>
                            <a:cs typeface="Times New Roman" panose="02020603050405020304" pitchFamily="18" charset="0"/>
                          </a:rPr>
                          <m:t>{</m:t>
                        </m:r>
                      </m:e>
                      <m:sub>
                        <m:r>
                          <a:rPr lang="en-GB" sz="4000" i="1">
                            <a:effectLst/>
                            <a:latin typeface="Cambria Math" panose="02040503050406030204" pitchFamily="18" charset="0"/>
                            <a:ea typeface="Times New Roman" panose="02020603050405020304" pitchFamily="18" charset="0"/>
                            <a:cs typeface="Times New Roman" panose="02020603050405020304" pitchFamily="18" charset="0"/>
                          </a:rPr>
                          <m:t>2∗</m:t>
                        </m:r>
                        <m:r>
                          <a:rPr lang="en-GB" sz="4000" i="1">
                            <a:effectLst/>
                            <a:latin typeface="Cambria Math" panose="02040503050406030204" pitchFamily="18" charset="0"/>
                            <a:ea typeface="Times New Roman" panose="02020603050405020304" pitchFamily="18" charset="0"/>
                            <a:cs typeface="Times New Roman" panose="02020603050405020304" pitchFamily="18" charset="0"/>
                          </a:rPr>
                          <m:t>𝑘</m:t>
                        </m:r>
                        <m:r>
                          <a:rPr lang="en-GB" sz="4000" i="1">
                            <a:effectLst/>
                            <a:latin typeface="Cambria Math" panose="02040503050406030204" pitchFamily="18" charset="0"/>
                            <a:ea typeface="Times New Roman" panose="02020603050405020304" pitchFamily="18" charset="0"/>
                            <a:cs typeface="Times New Roman" panose="02020603050405020304" pitchFamily="18" charset="0"/>
                          </a:rPr>
                          <m:t>−</m:t>
                        </m:r>
                        <m:r>
                          <a:rPr lang="en-GB" sz="4000" i="1">
                            <a:effectLst/>
                            <a:latin typeface="Cambria Math" panose="02040503050406030204" pitchFamily="18" charset="0"/>
                            <a:ea typeface="Times New Roman" panose="02020603050405020304" pitchFamily="18" charset="0"/>
                            <a:cs typeface="Times New Roman" panose="02020603050405020304" pitchFamily="18" charset="0"/>
                          </a:rPr>
                          <m:t>𝑠𝑔𝑛</m:t>
                        </m:r>
                        <m:d>
                          <m:dPr>
                            <m:ctrlPr>
                              <a:rPr lang="en-US" sz="4000" i="1">
                                <a:effectLst/>
                                <a:latin typeface="Cambria Math" panose="02040503050406030204" pitchFamily="18" charset="0"/>
                              </a:rPr>
                            </m:ctrlPr>
                          </m:dPr>
                          <m:e>
                            <m:r>
                              <a:rPr lang="en-GB" sz="4000" i="1">
                                <a:effectLst/>
                                <a:latin typeface="Cambria Math" panose="02040503050406030204" pitchFamily="18" charset="0"/>
                                <a:ea typeface="Times New Roman" panose="02020603050405020304" pitchFamily="18" charset="0"/>
                                <a:cs typeface="Times New Roman" panose="02020603050405020304" pitchFamily="18" charset="0"/>
                              </a:rPr>
                              <m:t>𝑘</m:t>
                            </m:r>
                          </m:e>
                        </m:d>
                        <m:r>
                          <a:rPr lang="en-GB" sz="4000" i="1">
                            <a:effectLst/>
                            <a:latin typeface="Cambria Math" panose="02040503050406030204" pitchFamily="18" charset="0"/>
                            <a:ea typeface="Times New Roman" panose="02020603050405020304" pitchFamily="18" charset="0"/>
                            <a:cs typeface="Times New Roman" panose="02020603050405020304" pitchFamily="18" charset="0"/>
                          </a:rPr>
                          <m:t>,    </m:t>
                        </m:r>
                        <m:r>
                          <a:rPr lang="en-GB" sz="4000" i="1">
                            <a:effectLst/>
                            <a:latin typeface="Cambria Math" panose="02040503050406030204" pitchFamily="18" charset="0"/>
                            <a:ea typeface="Times New Roman" panose="02020603050405020304" pitchFamily="18" charset="0"/>
                            <a:cs typeface="Times New Roman" panose="02020603050405020304" pitchFamily="18" charset="0"/>
                          </a:rPr>
                          <m:t>𝑄</m:t>
                        </m:r>
                        <m:r>
                          <a:rPr lang="en-GB" sz="4000" i="1">
                            <a:effectLst/>
                            <a:latin typeface="Cambria Math" panose="02040503050406030204" pitchFamily="18" charset="0"/>
                            <a:ea typeface="Times New Roman" panose="02020603050405020304" pitchFamily="18" charset="0"/>
                            <a:cs typeface="Times New Roman" panose="02020603050405020304" pitchFamily="18" charset="0"/>
                          </a:rPr>
                          <m:t>1 </m:t>
                        </m:r>
                      </m:sub>
                      <m:sup>
                        <m:r>
                          <a:rPr lang="en-GB" sz="4000" i="1">
                            <a:effectLst/>
                            <a:latin typeface="Cambria Math" panose="02040503050406030204" pitchFamily="18" charset="0"/>
                            <a:ea typeface="Times New Roman" panose="02020603050405020304" pitchFamily="18" charset="0"/>
                            <a:cs typeface="Times New Roman" panose="02020603050405020304" pitchFamily="18" charset="0"/>
                          </a:rPr>
                          <m:t>2∗</m:t>
                        </m:r>
                        <m:r>
                          <a:rPr lang="en-GB" sz="4000" i="1">
                            <a:effectLst/>
                            <a:latin typeface="Cambria Math" panose="02040503050406030204" pitchFamily="18" charset="0"/>
                            <a:ea typeface="Times New Roman" panose="02020603050405020304" pitchFamily="18" charset="0"/>
                            <a:cs typeface="Times New Roman" panose="02020603050405020304" pitchFamily="18" charset="0"/>
                          </a:rPr>
                          <m:t>𝑘</m:t>
                        </m:r>
                        <m:r>
                          <a:rPr lang="en-GB" sz="4000" i="1">
                            <a:effectLst/>
                            <a:latin typeface="Cambria Math" panose="02040503050406030204" pitchFamily="18" charset="0"/>
                            <a:ea typeface="Times New Roman" panose="02020603050405020304" pitchFamily="18" charset="0"/>
                            <a:cs typeface="Times New Roman" panose="02020603050405020304" pitchFamily="18" charset="0"/>
                          </a:rPr>
                          <m:t>                  ,    </m:t>
                        </m:r>
                        <m:r>
                          <a:rPr lang="en-GB" sz="4000" i="1">
                            <a:effectLst/>
                            <a:latin typeface="Cambria Math" panose="02040503050406030204" pitchFamily="18" charset="0"/>
                            <a:ea typeface="Times New Roman" panose="02020603050405020304" pitchFamily="18" charset="0"/>
                            <a:cs typeface="Times New Roman" panose="02020603050405020304" pitchFamily="18" charset="0"/>
                          </a:rPr>
                          <m:t>𝑄</m:t>
                        </m:r>
                        <m:r>
                          <a:rPr lang="en-GB" sz="4000" i="1">
                            <a:effectLst/>
                            <a:latin typeface="Cambria Math" panose="02040503050406030204" pitchFamily="18" charset="0"/>
                            <a:ea typeface="Times New Roman" panose="02020603050405020304" pitchFamily="18" charset="0"/>
                            <a:cs typeface="Times New Roman" panose="02020603050405020304" pitchFamily="18" charset="0"/>
                          </a:rPr>
                          <m:t>0</m:t>
                        </m:r>
                      </m:sup>
                    </m:sSubSup>
                    <m:r>
                      <a:rPr lang="en-US" sz="4000" b="0" i="0" smtClean="0">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en-GB" sz="4000" dirty="0">
                    <a:effectLst/>
                    <a:latin typeface="Arial" panose="020B0604020202020204" pitchFamily="34" charset="0"/>
                    <a:ea typeface="Times New Roman" panose="02020603050405020304" pitchFamily="18" charset="0"/>
                    <a:cs typeface="Arial" panose="020B0604020202020204" pitchFamily="34" charset="0"/>
                  </a:rPr>
                  <a:t>where </a:t>
                </a:r>
                <a14:m>
                  <m:oMath xmlns:m="http://schemas.openxmlformats.org/officeDocument/2006/math">
                    <m:r>
                      <a:rPr lang="en-US" sz="4000" i="1">
                        <a:effectLst/>
                        <a:latin typeface="Cambria Math" panose="02040503050406030204" pitchFamily="18" charset="0"/>
                        <a:ea typeface="Times New Roman" panose="02020603050405020304" pitchFamily="18" charset="0"/>
                      </a:rPr>
                      <m:t>𝑘</m:t>
                    </m:r>
                  </m:oMath>
                </a14:m>
                <a:r>
                  <a:rPr lang="en-US" sz="4000" dirty="0">
                    <a:effectLst/>
                    <a:latin typeface="Arial" panose="020B0604020202020204" pitchFamily="34" charset="0"/>
                    <a:ea typeface="Times New Roman" panose="02020603050405020304" pitchFamily="18" charset="0"/>
                    <a:cs typeface="Arial" panose="020B0604020202020204" pitchFamily="34" charset="0"/>
                  </a:rPr>
                  <a:t> </a:t>
                </a:r>
                <a:r>
                  <a:rPr lang="en-GB" sz="4000" dirty="0">
                    <a:effectLst/>
                    <a:latin typeface="Arial" panose="020B0604020202020204" pitchFamily="34" charset="0"/>
                    <a:ea typeface="Times New Roman" panose="02020603050405020304" pitchFamily="18" charset="0"/>
                    <a:cs typeface="Arial" panose="020B0604020202020204" pitchFamily="34" charset="0"/>
                  </a:rPr>
                  <a:t>is the quantization level of Q0 or Q1</a:t>
                </a:r>
                <a:r>
                  <a:rPr lang="en-GB" sz="40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lang="en-GB" sz="4000" dirty="0">
                    <a:effectLst/>
                    <a:latin typeface="Arial" panose="020B0604020202020204" pitchFamily="34" charset="0"/>
                    <a:ea typeface="Times New Roman" panose="02020603050405020304" pitchFamily="18" charset="0"/>
                    <a:cs typeface="Arial" panose="020B0604020202020204" pitchFamily="34" charset="0"/>
                  </a:rPr>
                  <a:t> and actually coded </a:t>
                </a:r>
                <a:r>
                  <a:rPr lang="en-GB" sz="4000" dirty="0">
                    <a:latin typeface="Arial" panose="020B0604020202020204" pitchFamily="34" charset="0"/>
                    <a:ea typeface="Times New Roman" panose="02020603050405020304" pitchFamily="18" charset="0"/>
                    <a:cs typeface="Arial" panose="020B0604020202020204" pitchFamily="34" charset="0"/>
                  </a:rPr>
                  <a:t>in the</a:t>
                </a:r>
                <a:r>
                  <a:rPr lang="en-GB" sz="4000" dirty="0">
                    <a:effectLst/>
                    <a:latin typeface="Arial" panose="020B0604020202020204" pitchFamily="34" charset="0"/>
                    <a:ea typeface="Times New Roman" panose="02020603050405020304" pitchFamily="18" charset="0"/>
                    <a:cs typeface="Arial" panose="020B0604020202020204" pitchFamily="34" charset="0"/>
                  </a:rPr>
                  <a:t> bitstream, </a:t>
                </a:r>
                <a14:m>
                  <m:oMath xmlns:m="http://schemas.openxmlformats.org/officeDocument/2006/math">
                    <m:r>
                      <a:rPr lang="en-US" sz="4000" i="1">
                        <a:effectLst/>
                        <a:latin typeface="Cambria Math" panose="02040503050406030204" pitchFamily="18" charset="0"/>
                        <a:ea typeface="Times New Roman" panose="02020603050405020304" pitchFamily="18" charset="0"/>
                      </a:rPr>
                      <m:t>𝑠𝑔𝑛</m:t>
                    </m:r>
                    <m:d>
                      <m:dPr>
                        <m:ctrlPr>
                          <a:rPr lang="en-US" sz="4000" i="1">
                            <a:effectLst/>
                            <a:latin typeface="Cambria Math" panose="02040503050406030204" pitchFamily="18" charset="0"/>
                            <a:ea typeface="Times New Roman" panose="02020603050405020304" pitchFamily="18" charset="0"/>
                          </a:rPr>
                        </m:ctrlPr>
                      </m:dPr>
                      <m:e>
                        <m:r>
                          <a:rPr lang="en-US" sz="4000" i="1">
                            <a:effectLst/>
                            <a:latin typeface="Cambria Math" panose="02040503050406030204" pitchFamily="18" charset="0"/>
                            <a:ea typeface="Times New Roman" panose="02020603050405020304" pitchFamily="18" charset="0"/>
                          </a:rPr>
                          <m:t>.</m:t>
                        </m:r>
                      </m:e>
                    </m:d>
                    <m:r>
                      <a:rPr lang="en-US" sz="4000" i="1">
                        <a:effectLst/>
                        <a:latin typeface="Cambria Math" panose="02040503050406030204" pitchFamily="18" charset="0"/>
                        <a:ea typeface="Times New Roman" panose="02020603050405020304" pitchFamily="18" charset="0"/>
                      </a:rPr>
                      <m:t> </m:t>
                    </m:r>
                  </m:oMath>
                </a14:m>
                <a:r>
                  <a:rPr lang="en-GB" sz="4000" dirty="0">
                    <a:effectLst/>
                    <a:latin typeface="Arial" panose="020B0604020202020204" pitchFamily="34" charset="0"/>
                    <a:ea typeface="Times New Roman" panose="02020603050405020304" pitchFamily="18" charset="0"/>
                    <a:cs typeface="Arial" panose="020B0604020202020204" pitchFamily="34" charset="0"/>
                  </a:rPr>
                  <a:t>denotes signum function</a:t>
                </a:r>
                <a:r>
                  <a:rPr lang="en-GB" sz="1800" dirty="0">
                    <a:latin typeface="Arial" panose="020B0604020202020204" pitchFamily="34" charset="0"/>
                    <a:ea typeface="Times New Roman" panose="02020603050405020304" pitchFamily="18" charset="0"/>
                    <a:cs typeface="Arial" panose="020B0604020202020204" pitchFamily="34" charset="0"/>
                  </a:rPr>
                  <a:t>.</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p>
                <a:pPr marL="285750" indent="-285750">
                  <a:buFont typeface="Arial" panose="020B0604020202020204" pitchFamily="34" charset="0"/>
                  <a:buChar char="•"/>
                </a:pPr>
                <a:r>
                  <a:rPr lang="en-CA" sz="4000" dirty="0">
                    <a:latin typeface="Arial" panose="020B0604020202020204" pitchFamily="34" charset="0"/>
                    <a:ea typeface="Times New Roman" panose="02020603050405020304" pitchFamily="18" charset="0"/>
                    <a:cs typeface="Arial" panose="020B0604020202020204" pitchFamily="34" charset="0"/>
                  </a:rPr>
                  <a:t>ECM-17.0 used </a:t>
                </a:r>
                <a14:m>
                  <m:oMath xmlns:m="http://schemas.openxmlformats.org/officeDocument/2006/math">
                    <m:sSub>
                      <m:sSubPr>
                        <m:ctrlPr>
                          <a:rPr lang="en-US" sz="4000" i="1">
                            <a:latin typeface="Cambria Math" panose="02040503050406030204" pitchFamily="18" charset="0"/>
                            <a:ea typeface="Times New Roman" panose="02020603050405020304" pitchFamily="18" charset="0"/>
                          </a:rPr>
                        </m:ctrlPr>
                      </m:sSubPr>
                      <m:e>
                        <m:r>
                          <a:rPr lang="en-CA" sz="4000">
                            <a:latin typeface="Cambria Math" panose="02040503050406030204" pitchFamily="18" charset="0"/>
                            <a:ea typeface="Times New Roman" panose="02020603050405020304" pitchFamily="18" charset="0"/>
                          </a:rPr>
                          <m:t>𝑖𝑑𝑥</m:t>
                        </m:r>
                      </m:e>
                      <m:sub>
                        <m:r>
                          <a:rPr lang="en-CA" sz="4000">
                            <a:latin typeface="Cambria Math" panose="02040503050406030204" pitchFamily="18" charset="0"/>
                            <a:ea typeface="Times New Roman" panose="02020603050405020304" pitchFamily="18" charset="0"/>
                          </a:rPr>
                          <m:t>𝐷𝑄</m:t>
                        </m:r>
                      </m:sub>
                    </m:sSub>
                  </m:oMath>
                </a14:m>
                <a:r>
                  <a:rPr lang="en-CA" sz="4000" dirty="0">
                    <a:latin typeface="Arial" panose="020B0604020202020204" pitchFamily="34" charset="0"/>
                    <a:ea typeface="Times New Roman" panose="02020603050405020304" pitchFamily="18" charset="0"/>
                    <a:cs typeface="Arial" panose="020B0604020202020204" pitchFamily="34" charset="0"/>
                  </a:rPr>
                  <a:t> to predict the rate and derive a dequantization shifting amount.</a:t>
                </a:r>
                <a:endParaRPr lang="en-US" sz="4000" dirty="0">
                  <a:latin typeface="Arial" panose="020B0604020202020204" pitchFamily="34" charset="0"/>
                  <a:ea typeface="Times New Roman" panose="02020603050405020304" pitchFamily="18" charset="0"/>
                  <a:cs typeface="Arial" panose="020B0604020202020204" pitchFamily="34" charset="0"/>
                </a:endParaRPr>
              </a:p>
              <a:p>
                <a:pPr marR="0" algn="ctr">
                  <a:spcBef>
                    <a:spcPts val="0"/>
                  </a:spcBef>
                  <a:spcAft>
                    <a:spcPts val="0"/>
                  </a:spcAft>
                </a:pPr>
                <a14:m>
                  <m:oMathPara xmlns:m="http://schemas.openxmlformats.org/officeDocument/2006/math">
                    <m:oMathParaPr>
                      <m:jc m:val="centerGroup"/>
                    </m:oMathParaPr>
                    <m:oMath xmlns:m="http://schemas.openxmlformats.org/officeDocument/2006/math">
                      <m:acc>
                        <m:accPr>
                          <m:chr m:val="̂"/>
                          <m:ctrlPr>
                            <a:rPr lang="en-US" sz="4000" i="1">
                              <a:latin typeface="Cambria Math" panose="02040503050406030204" pitchFamily="18" charset="0"/>
                              <a:ea typeface="Times New Roman" panose="02020603050405020304" pitchFamily="18" charset="0"/>
                            </a:rPr>
                          </m:ctrlPr>
                        </m:accPr>
                        <m:e>
                          <m:r>
                            <a:rPr lang="en-US" sz="4000">
                              <a:latin typeface="Cambria Math" panose="02040503050406030204" pitchFamily="18" charset="0"/>
                              <a:ea typeface="Times New Roman" panose="02020603050405020304" pitchFamily="18" charset="0"/>
                            </a:rPr>
                            <m:t>𝒙</m:t>
                          </m:r>
                        </m:e>
                      </m:acc>
                      <m:r>
                        <a:rPr lang="en-US" sz="4000">
                          <a:latin typeface="Cambria Math" panose="02040503050406030204" pitchFamily="18" charset="0"/>
                          <a:ea typeface="Times New Roman" panose="02020603050405020304" pitchFamily="18" charset="0"/>
                        </a:rPr>
                        <m:t>=</m:t>
                      </m:r>
                      <m:d>
                        <m:dPr>
                          <m:ctrlPr>
                            <a:rPr lang="en-US" sz="4000" i="1">
                              <a:latin typeface="Cambria Math" panose="02040503050406030204" pitchFamily="18" charset="0"/>
                              <a:ea typeface="Times New Roman" panose="02020603050405020304" pitchFamily="18" charset="0"/>
                            </a:rPr>
                          </m:ctrlPr>
                        </m:dPr>
                        <m:e>
                          <m:d>
                            <m:dPr>
                              <m:ctrlPr>
                                <a:rPr lang="en-US" sz="4000" i="1">
                                  <a:latin typeface="Cambria Math" panose="02040503050406030204" pitchFamily="18" charset="0"/>
                                  <a:ea typeface="Times New Roman" panose="02020603050405020304" pitchFamily="18" charset="0"/>
                                </a:rPr>
                              </m:ctrlPr>
                            </m:dPr>
                            <m:e>
                              <m:r>
                                <a:rPr lang="en-US" sz="4000">
                                  <a:latin typeface="Cambria Math" panose="02040503050406030204" pitchFamily="18" charset="0"/>
                                  <a:ea typeface="Times New Roman" panose="02020603050405020304" pitchFamily="18" charset="0"/>
                                </a:rPr>
                                <m:t>1024−</m:t>
                              </m:r>
                              <m:r>
                                <a:rPr lang="en-US" sz="4000">
                                  <a:latin typeface="Cambria Math" panose="02040503050406030204" pitchFamily="18" charset="0"/>
                                  <a:ea typeface="Times New Roman" panose="02020603050405020304" pitchFamily="18" charset="0"/>
                                </a:rPr>
                                <m:t>𝑇</m:t>
                              </m:r>
                              <m:d>
                                <m:dPr>
                                  <m:begChr m:val="["/>
                                  <m:endChr m:val="]"/>
                                  <m:ctrlPr>
                                    <a:rPr lang="en-US" sz="4000" i="1">
                                      <a:latin typeface="Cambria Math" panose="02040503050406030204" pitchFamily="18" charset="0"/>
                                      <a:ea typeface="Times New Roman" panose="02020603050405020304" pitchFamily="18" charset="0"/>
                                    </a:rPr>
                                  </m:ctrlPr>
                                </m:dPr>
                                <m:e>
                                  <m:d>
                                    <m:dPr>
                                      <m:begChr m:val="|"/>
                                      <m:endChr m:val="|"/>
                                      <m:ctrlPr>
                                        <a:rPr lang="en-US" sz="4000" i="1">
                                          <a:latin typeface="Cambria Math" panose="02040503050406030204" pitchFamily="18" charset="0"/>
                                          <a:ea typeface="Times New Roman" panose="02020603050405020304" pitchFamily="18" charset="0"/>
                                        </a:rPr>
                                      </m:ctrlPr>
                                    </m:dPr>
                                    <m:e>
                                      <m:sSub>
                                        <m:sSubPr>
                                          <m:ctrlPr>
                                            <a:rPr lang="en-US" sz="4000" i="1">
                                              <a:latin typeface="Cambria Math" panose="02040503050406030204" pitchFamily="18" charset="0"/>
                                              <a:ea typeface="Times New Roman" panose="02020603050405020304" pitchFamily="18" charset="0"/>
                                            </a:rPr>
                                          </m:ctrlPr>
                                        </m:sSubPr>
                                        <m:e>
                                          <m:r>
                                            <a:rPr lang="en-CA" sz="4000">
                                              <a:latin typeface="Cambria Math" panose="02040503050406030204" pitchFamily="18" charset="0"/>
                                              <a:ea typeface="Times New Roman" panose="02020603050405020304" pitchFamily="18" charset="0"/>
                                            </a:rPr>
                                            <m:t>𝑖𝑑𝑥</m:t>
                                          </m:r>
                                        </m:e>
                                        <m:sub>
                                          <m:r>
                                            <a:rPr lang="en-CA" sz="4000">
                                              <a:latin typeface="Cambria Math" panose="02040503050406030204" pitchFamily="18" charset="0"/>
                                              <a:ea typeface="Times New Roman" panose="02020603050405020304" pitchFamily="18" charset="0"/>
                                            </a:rPr>
                                            <m:t>𝐷𝑄</m:t>
                                          </m:r>
                                        </m:sub>
                                      </m:sSub>
                                    </m:e>
                                  </m:d>
                                </m:e>
                              </m:d>
                            </m:e>
                          </m:d>
                          <m:r>
                            <a:rPr lang="en-US" sz="4000">
                              <a:latin typeface="Cambria Math" panose="02040503050406030204" pitchFamily="18" charset="0"/>
                              <a:ea typeface="Times New Roman" panose="02020603050405020304" pitchFamily="18" charset="0"/>
                            </a:rPr>
                            <m:t>∗</m:t>
                          </m:r>
                          <m:sSup>
                            <m:sSupPr>
                              <m:ctrlPr>
                                <a:rPr lang="en-US" sz="4000" i="1">
                                  <a:latin typeface="Cambria Math" panose="02040503050406030204" pitchFamily="18" charset="0"/>
                                  <a:ea typeface="Times New Roman" panose="02020603050405020304" pitchFamily="18" charset="0"/>
                                </a:rPr>
                              </m:ctrlPr>
                            </m:sSupPr>
                            <m:e>
                              <m:r>
                                <a:rPr lang="en-US" sz="4000">
                                  <a:latin typeface="Cambria Math" panose="02040503050406030204" pitchFamily="18" charset="0"/>
                                  <a:ea typeface="Times New Roman" panose="02020603050405020304" pitchFamily="18" charset="0"/>
                                </a:rPr>
                                <m:t>𝑄</m:t>
                              </m:r>
                            </m:e>
                            <m:sup>
                              <m:r>
                                <a:rPr lang="en-US" sz="4000">
                                  <a:latin typeface="Cambria Math" panose="02040503050406030204" pitchFamily="18" charset="0"/>
                                  <a:ea typeface="Times New Roman" panose="02020603050405020304" pitchFamily="18" charset="0"/>
                                </a:rPr>
                                <m:t>−1</m:t>
                              </m:r>
                            </m:sup>
                          </m:sSup>
                          <m:d>
                            <m:dPr>
                              <m:ctrlPr>
                                <a:rPr lang="en-US" sz="4000" i="1">
                                  <a:latin typeface="Cambria Math" panose="02040503050406030204" pitchFamily="18" charset="0"/>
                                  <a:ea typeface="Times New Roman" panose="02020603050405020304" pitchFamily="18" charset="0"/>
                                </a:rPr>
                              </m:ctrlPr>
                            </m:dPr>
                            <m:e>
                              <m:sSub>
                                <m:sSubPr>
                                  <m:ctrlPr>
                                    <a:rPr lang="en-US" sz="4000" i="1">
                                      <a:latin typeface="Cambria Math" panose="02040503050406030204" pitchFamily="18" charset="0"/>
                                      <a:ea typeface="Times New Roman" panose="02020603050405020304" pitchFamily="18" charset="0"/>
                                    </a:rPr>
                                  </m:ctrlPr>
                                </m:sSubPr>
                                <m:e>
                                  <m:r>
                                    <a:rPr lang="en-CA" sz="4000">
                                      <a:latin typeface="Cambria Math" panose="02040503050406030204" pitchFamily="18" charset="0"/>
                                      <a:ea typeface="Times New Roman" panose="02020603050405020304" pitchFamily="18" charset="0"/>
                                    </a:rPr>
                                    <m:t>𝑖𝑑𝑥</m:t>
                                  </m:r>
                                </m:e>
                                <m:sub>
                                  <m:r>
                                    <a:rPr lang="en-CA" sz="4000">
                                      <a:latin typeface="Cambria Math" panose="02040503050406030204" pitchFamily="18" charset="0"/>
                                      <a:ea typeface="Times New Roman" panose="02020603050405020304" pitchFamily="18" charset="0"/>
                                    </a:rPr>
                                    <m:t>𝐷𝑄</m:t>
                                  </m:r>
                                </m:sub>
                              </m:sSub>
                            </m:e>
                          </m:d>
                          <m:r>
                            <a:rPr lang="en-US" sz="4000">
                              <a:latin typeface="Cambria Math" panose="02040503050406030204" pitchFamily="18" charset="0"/>
                              <a:ea typeface="Times New Roman" panose="02020603050405020304" pitchFamily="18" charset="0"/>
                            </a:rPr>
                            <m:t>+</m:t>
                          </m:r>
                          <m:r>
                            <a:rPr lang="en-US" sz="4000">
                              <a:latin typeface="Cambria Math" panose="02040503050406030204" pitchFamily="18" charset="0"/>
                              <a:ea typeface="Times New Roman" panose="02020603050405020304" pitchFamily="18" charset="0"/>
                            </a:rPr>
                            <m:t>𝑇</m:t>
                          </m:r>
                          <m:d>
                            <m:dPr>
                              <m:begChr m:val="["/>
                              <m:endChr m:val="]"/>
                              <m:ctrlPr>
                                <a:rPr lang="en-US" sz="4000" i="1">
                                  <a:latin typeface="Cambria Math" panose="02040503050406030204" pitchFamily="18" charset="0"/>
                                  <a:ea typeface="Times New Roman" panose="02020603050405020304" pitchFamily="18" charset="0"/>
                                </a:rPr>
                              </m:ctrlPr>
                            </m:dPr>
                            <m:e>
                              <m:d>
                                <m:dPr>
                                  <m:begChr m:val="|"/>
                                  <m:endChr m:val="|"/>
                                  <m:ctrlPr>
                                    <a:rPr lang="en-US" sz="4000" i="1">
                                      <a:latin typeface="Cambria Math" panose="02040503050406030204" pitchFamily="18" charset="0"/>
                                      <a:ea typeface="Times New Roman" panose="02020603050405020304" pitchFamily="18" charset="0"/>
                                    </a:rPr>
                                  </m:ctrlPr>
                                </m:dPr>
                                <m:e>
                                  <m:sSub>
                                    <m:sSubPr>
                                      <m:ctrlPr>
                                        <a:rPr lang="en-US" sz="4000" i="1">
                                          <a:latin typeface="Cambria Math" panose="02040503050406030204" pitchFamily="18" charset="0"/>
                                          <a:ea typeface="Times New Roman" panose="02020603050405020304" pitchFamily="18" charset="0"/>
                                        </a:rPr>
                                      </m:ctrlPr>
                                    </m:sSubPr>
                                    <m:e>
                                      <m:r>
                                        <a:rPr lang="en-CA" sz="4000">
                                          <a:latin typeface="Cambria Math" panose="02040503050406030204" pitchFamily="18" charset="0"/>
                                          <a:ea typeface="Times New Roman" panose="02020603050405020304" pitchFamily="18" charset="0"/>
                                        </a:rPr>
                                        <m:t>𝑖𝑑𝑥</m:t>
                                      </m:r>
                                    </m:e>
                                    <m:sub>
                                      <m:r>
                                        <a:rPr lang="en-CA" sz="4000">
                                          <a:latin typeface="Cambria Math" panose="02040503050406030204" pitchFamily="18" charset="0"/>
                                          <a:ea typeface="Times New Roman" panose="02020603050405020304" pitchFamily="18" charset="0"/>
                                        </a:rPr>
                                        <m:t>𝐷𝑄</m:t>
                                      </m:r>
                                    </m:sub>
                                  </m:sSub>
                                </m:e>
                              </m:d>
                            </m:e>
                          </m:d>
                          <m:r>
                            <a:rPr lang="en-US" sz="4000">
                              <a:latin typeface="Cambria Math" panose="02040503050406030204" pitchFamily="18" charset="0"/>
                              <a:ea typeface="Times New Roman" panose="02020603050405020304" pitchFamily="18" charset="0"/>
                            </a:rPr>
                            <m:t>∗</m:t>
                          </m:r>
                          <m:sSup>
                            <m:sSupPr>
                              <m:ctrlPr>
                                <a:rPr lang="en-US" sz="4000" i="1">
                                  <a:latin typeface="Cambria Math" panose="02040503050406030204" pitchFamily="18" charset="0"/>
                                  <a:ea typeface="Times New Roman" panose="02020603050405020304" pitchFamily="18" charset="0"/>
                                </a:rPr>
                              </m:ctrlPr>
                            </m:sSupPr>
                            <m:e>
                              <m:r>
                                <a:rPr lang="en-US" sz="4000">
                                  <a:latin typeface="Cambria Math" panose="02040503050406030204" pitchFamily="18" charset="0"/>
                                  <a:ea typeface="Times New Roman" panose="02020603050405020304" pitchFamily="18" charset="0"/>
                                </a:rPr>
                                <m:t>𝑄</m:t>
                              </m:r>
                            </m:e>
                            <m:sup>
                              <m:r>
                                <a:rPr lang="en-US" sz="4000">
                                  <a:latin typeface="Cambria Math" panose="02040503050406030204" pitchFamily="18" charset="0"/>
                                  <a:ea typeface="Times New Roman" panose="02020603050405020304" pitchFamily="18" charset="0"/>
                                </a:rPr>
                                <m:t>−1</m:t>
                              </m:r>
                            </m:sup>
                          </m:sSup>
                          <m:d>
                            <m:dPr>
                              <m:ctrlPr>
                                <a:rPr lang="en-US" sz="4000" i="1">
                                  <a:latin typeface="Cambria Math" panose="02040503050406030204" pitchFamily="18" charset="0"/>
                                  <a:ea typeface="Times New Roman" panose="02020603050405020304" pitchFamily="18" charset="0"/>
                                </a:rPr>
                              </m:ctrlPr>
                            </m:dPr>
                            <m:e>
                              <m:sSup>
                                <m:sSupPr>
                                  <m:ctrlPr>
                                    <a:rPr lang="en-US" sz="4000" i="1">
                                      <a:latin typeface="Cambria Math" panose="02040503050406030204" pitchFamily="18" charset="0"/>
                                      <a:ea typeface="Times New Roman" panose="02020603050405020304" pitchFamily="18" charset="0"/>
                                    </a:rPr>
                                  </m:ctrlPr>
                                </m:sSupPr>
                                <m:e>
                                  <m:sSub>
                                    <m:sSubPr>
                                      <m:ctrlPr>
                                        <a:rPr lang="en-US" sz="4000" i="1">
                                          <a:latin typeface="Cambria Math" panose="02040503050406030204" pitchFamily="18" charset="0"/>
                                          <a:ea typeface="Times New Roman" panose="02020603050405020304" pitchFamily="18" charset="0"/>
                                        </a:rPr>
                                      </m:ctrlPr>
                                    </m:sSubPr>
                                    <m:e>
                                      <m:r>
                                        <a:rPr lang="en-CA" sz="4000">
                                          <a:latin typeface="Cambria Math" panose="02040503050406030204" pitchFamily="18" charset="0"/>
                                          <a:ea typeface="Times New Roman" panose="02020603050405020304" pitchFamily="18" charset="0"/>
                                        </a:rPr>
                                        <m:t>𝑖𝑑𝑥</m:t>
                                      </m:r>
                                    </m:e>
                                    <m:sub>
                                      <m:r>
                                        <a:rPr lang="en-CA" sz="4000">
                                          <a:latin typeface="Cambria Math" panose="02040503050406030204" pitchFamily="18" charset="0"/>
                                          <a:ea typeface="Times New Roman" panose="02020603050405020304" pitchFamily="18" charset="0"/>
                                        </a:rPr>
                                        <m:t>𝐷𝑄</m:t>
                                      </m:r>
                                    </m:sub>
                                  </m:sSub>
                                </m:e>
                                <m:sup>
                                  <m:r>
                                    <a:rPr lang="en-CA" sz="4000">
                                      <a:latin typeface="Cambria Math" panose="02040503050406030204" pitchFamily="18" charset="0"/>
                                      <a:ea typeface="Times New Roman" panose="02020603050405020304" pitchFamily="18" charset="0"/>
                                    </a:rPr>
                                    <m:t>′</m:t>
                                  </m:r>
                                </m:sup>
                              </m:sSup>
                            </m:e>
                          </m:d>
                        </m:e>
                      </m:d>
                      <m:r>
                        <a:rPr lang="en-US" sz="4000">
                          <a:latin typeface="Cambria Math" panose="02040503050406030204" pitchFamily="18" charset="0"/>
                          <a:ea typeface="Times New Roman" panose="02020603050405020304" pitchFamily="18" charset="0"/>
                        </a:rPr>
                        <m:t>≫10    </m:t>
                      </m:r>
                      <m:r>
                        <a:rPr lang="en-US" sz="4000">
                          <a:latin typeface="Cambria Math" panose="02040503050406030204" pitchFamily="18" charset="0"/>
                          <a:ea typeface="Times New Roman" panose="02020603050405020304" pitchFamily="18" charset="0"/>
                        </a:rPr>
                        <m:t>𝑖𝑓</m:t>
                      </m:r>
                      <m:r>
                        <a:rPr lang="en-US" sz="4000">
                          <a:latin typeface="Cambria Math" panose="02040503050406030204" pitchFamily="18" charset="0"/>
                          <a:ea typeface="Times New Roman" panose="02020603050405020304" pitchFamily="18" charset="0"/>
                        </a:rPr>
                        <m:t>  </m:t>
                      </m:r>
                      <m:d>
                        <m:dPr>
                          <m:begChr m:val="|"/>
                          <m:endChr m:val="|"/>
                          <m:ctrlPr>
                            <a:rPr lang="en-US" sz="4000" i="1">
                              <a:latin typeface="Cambria Math" panose="02040503050406030204" pitchFamily="18" charset="0"/>
                              <a:ea typeface="Times New Roman" panose="02020603050405020304" pitchFamily="18" charset="0"/>
                            </a:rPr>
                          </m:ctrlPr>
                        </m:dPr>
                        <m:e>
                          <m:r>
                            <m:rPr>
                              <m:sty m:val="p"/>
                            </m:rPr>
                            <a:rPr lang="en-US" sz="4000">
                              <a:latin typeface="Cambria Math" panose="02040503050406030204" pitchFamily="18" charset="0"/>
                              <a:ea typeface="Times New Roman" panose="02020603050405020304" pitchFamily="18" charset="0"/>
                            </a:rPr>
                            <m:t>T</m:t>
                          </m:r>
                        </m:e>
                      </m:d>
                      <m:r>
                        <a:rPr lang="en-US" sz="4000">
                          <a:latin typeface="Cambria Math" panose="02040503050406030204" pitchFamily="18" charset="0"/>
                          <a:ea typeface="Times New Roman" panose="02020603050405020304" pitchFamily="18" charset="0"/>
                        </a:rPr>
                        <m:t>&gt;</m:t>
                      </m:r>
                      <m:d>
                        <m:dPr>
                          <m:begChr m:val="|"/>
                          <m:endChr m:val="|"/>
                          <m:ctrlPr>
                            <a:rPr lang="en-US" sz="4000" i="1">
                              <a:latin typeface="Cambria Math" panose="02040503050406030204" pitchFamily="18" charset="0"/>
                              <a:ea typeface="Times New Roman" panose="02020603050405020304" pitchFamily="18" charset="0"/>
                            </a:rPr>
                          </m:ctrlPr>
                        </m:dPr>
                        <m:e>
                          <m:sSub>
                            <m:sSubPr>
                              <m:ctrlPr>
                                <a:rPr lang="en-US" sz="4000" i="1">
                                  <a:latin typeface="Cambria Math" panose="02040503050406030204" pitchFamily="18" charset="0"/>
                                  <a:ea typeface="Times New Roman" panose="02020603050405020304" pitchFamily="18" charset="0"/>
                                </a:rPr>
                              </m:ctrlPr>
                            </m:sSubPr>
                            <m:e>
                              <m:r>
                                <a:rPr lang="en-CA" sz="4000">
                                  <a:latin typeface="Cambria Math" panose="02040503050406030204" pitchFamily="18" charset="0"/>
                                  <a:ea typeface="Times New Roman" panose="02020603050405020304" pitchFamily="18" charset="0"/>
                                </a:rPr>
                                <m:t>𝑖𝑑𝑥</m:t>
                              </m:r>
                            </m:e>
                            <m:sub>
                              <m:r>
                                <a:rPr lang="en-CA" sz="4000">
                                  <a:latin typeface="Cambria Math" panose="02040503050406030204" pitchFamily="18" charset="0"/>
                                  <a:ea typeface="Times New Roman" panose="02020603050405020304" pitchFamily="18" charset="0"/>
                                </a:rPr>
                                <m:t>𝐷𝑄</m:t>
                              </m:r>
                            </m:sub>
                          </m:sSub>
                        </m:e>
                      </m:d>
                      <m:r>
                        <a:rPr lang="en-US" sz="4000">
                          <a:latin typeface="Cambria Math" panose="02040503050406030204" pitchFamily="18" charset="0"/>
                          <a:ea typeface="Times New Roman" panose="02020603050405020304" pitchFamily="18" charset="0"/>
                        </a:rPr>
                        <m:t>&gt;0</m:t>
                      </m:r>
                    </m:oMath>
                  </m:oMathPara>
                </a14:m>
                <a:endParaRPr lang="en-US" sz="4000" dirty="0">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0"/>
                  </a:spcAft>
                </a:pPr>
                <a:r>
                  <a:rPr lang="en-CA" sz="3600" dirty="0">
                    <a:latin typeface="Arial" panose="020B0604020202020204" pitchFamily="34" charset="0"/>
                    <a:ea typeface="Times New Roman" panose="02020603050405020304" pitchFamily="18" charset="0"/>
                    <a:cs typeface="Arial" panose="020B0604020202020204" pitchFamily="34" charset="0"/>
                  </a:rPr>
                  <a:t>where </a:t>
                </a:r>
                <a14:m>
                  <m:oMath xmlns:m="http://schemas.openxmlformats.org/officeDocument/2006/math">
                    <m:acc>
                      <m:accPr>
                        <m:chr m:val="̂"/>
                        <m:ctrlPr>
                          <a:rPr lang="en-US" sz="3600" i="1">
                            <a:latin typeface="Cambria Math" panose="02040503050406030204" pitchFamily="18" charset="0"/>
                            <a:ea typeface="Times New Roman" panose="02020603050405020304" pitchFamily="18" charset="0"/>
                          </a:rPr>
                        </m:ctrlPr>
                      </m:accPr>
                      <m:e>
                        <m:r>
                          <a:rPr lang="en-CA" sz="3600">
                            <a:latin typeface="Cambria Math" panose="02040503050406030204" pitchFamily="18" charset="0"/>
                            <a:ea typeface="Times New Roman" panose="02020603050405020304" pitchFamily="18" charset="0"/>
                          </a:rPr>
                          <m:t>𝑥</m:t>
                        </m:r>
                      </m:e>
                    </m:acc>
                  </m:oMath>
                </a14:m>
                <a:r>
                  <a:rPr lang="en-CA" sz="3600" dirty="0">
                    <a:latin typeface="Arial" panose="020B0604020202020204" pitchFamily="34" charset="0"/>
                    <a:ea typeface="Times New Roman" panose="02020603050405020304" pitchFamily="18" charset="0"/>
                    <a:cs typeface="Arial" panose="020B0604020202020204" pitchFamily="34" charset="0"/>
                  </a:rPr>
                  <a:t> is the dequantized coefficient,  </a:t>
                </a:r>
                <a14:m>
                  <m:oMath xmlns:m="http://schemas.openxmlformats.org/officeDocument/2006/math">
                    <m:d>
                      <m:dPr>
                        <m:begChr m:val="|"/>
                        <m:endChr m:val="|"/>
                        <m:ctrlPr>
                          <a:rPr lang="en-US" sz="3600" i="1">
                            <a:latin typeface="Cambria Math" panose="02040503050406030204" pitchFamily="18" charset="0"/>
                            <a:ea typeface="Times New Roman" panose="02020603050405020304" pitchFamily="18" charset="0"/>
                          </a:rPr>
                        </m:ctrlPr>
                      </m:dPr>
                      <m:e>
                        <m:r>
                          <a:rPr lang="en-CA" sz="3600">
                            <a:latin typeface="Cambria Math" panose="02040503050406030204" pitchFamily="18" charset="0"/>
                            <a:ea typeface="Times New Roman" panose="02020603050405020304" pitchFamily="18" charset="0"/>
                          </a:rPr>
                          <m:t>𝑇</m:t>
                        </m:r>
                      </m:e>
                    </m:d>
                  </m:oMath>
                </a14:m>
                <a:r>
                  <a:rPr lang="en-CA" sz="3600" dirty="0">
                    <a:latin typeface="Arial" panose="020B0604020202020204" pitchFamily="34" charset="0"/>
                    <a:ea typeface="Times New Roman" panose="02020603050405020304" pitchFamily="18" charset="0"/>
                    <a:cs typeface="Arial" panose="020B0604020202020204" pitchFamily="34" charset="0"/>
                  </a:rPr>
                  <a:t> is the size of the lookup table, </a:t>
                </a:r>
                <a14:m>
                  <m:oMath xmlns:m="http://schemas.openxmlformats.org/officeDocument/2006/math">
                    <m:sSup>
                      <m:sSupPr>
                        <m:ctrlPr>
                          <a:rPr lang="en-US" sz="3600" i="1">
                            <a:latin typeface="Cambria Math" panose="02040503050406030204" pitchFamily="18" charset="0"/>
                            <a:ea typeface="Times New Roman" panose="02020603050405020304" pitchFamily="18" charset="0"/>
                          </a:rPr>
                        </m:ctrlPr>
                      </m:sSupPr>
                      <m:e>
                        <m:r>
                          <a:rPr lang="en-CA" sz="3600">
                            <a:latin typeface="Cambria Math" panose="02040503050406030204" pitchFamily="18" charset="0"/>
                            <a:ea typeface="Times New Roman" panose="02020603050405020304" pitchFamily="18" charset="0"/>
                          </a:rPr>
                          <m:t>𝑄</m:t>
                        </m:r>
                      </m:e>
                      <m:sup>
                        <m:r>
                          <a:rPr lang="en-CA" sz="3600">
                            <a:latin typeface="Cambria Math" panose="02040503050406030204" pitchFamily="18" charset="0"/>
                            <a:ea typeface="Times New Roman" panose="02020603050405020304" pitchFamily="18" charset="0"/>
                          </a:rPr>
                          <m:t>−1</m:t>
                        </m:r>
                      </m:sup>
                    </m:sSup>
                    <m:d>
                      <m:dPr>
                        <m:ctrlPr>
                          <a:rPr lang="en-US" sz="3600" i="1">
                            <a:latin typeface="Cambria Math" panose="02040503050406030204" pitchFamily="18" charset="0"/>
                            <a:ea typeface="Times New Roman" panose="02020603050405020304" pitchFamily="18" charset="0"/>
                          </a:rPr>
                        </m:ctrlPr>
                      </m:dPr>
                      <m:e>
                        <m:sSub>
                          <m:sSubPr>
                            <m:ctrlPr>
                              <a:rPr lang="en-US" sz="3600" i="1">
                                <a:latin typeface="Cambria Math" panose="02040503050406030204" pitchFamily="18" charset="0"/>
                                <a:ea typeface="Times New Roman" panose="02020603050405020304" pitchFamily="18" charset="0"/>
                              </a:rPr>
                            </m:ctrlPr>
                          </m:sSubPr>
                          <m:e>
                            <m:r>
                              <a:rPr lang="en-CA" sz="3600">
                                <a:latin typeface="Cambria Math" panose="02040503050406030204" pitchFamily="18" charset="0"/>
                                <a:ea typeface="Times New Roman" panose="02020603050405020304" pitchFamily="18" charset="0"/>
                              </a:rPr>
                              <m:t>𝑖𝑑𝑥</m:t>
                            </m:r>
                          </m:e>
                          <m:sub>
                            <m:r>
                              <a:rPr lang="en-CA" sz="3600">
                                <a:latin typeface="Cambria Math" panose="02040503050406030204" pitchFamily="18" charset="0"/>
                                <a:ea typeface="Times New Roman" panose="02020603050405020304" pitchFamily="18" charset="0"/>
                              </a:rPr>
                              <m:t>𝐷𝑄</m:t>
                            </m:r>
                          </m:sub>
                        </m:sSub>
                      </m:e>
                    </m:d>
                  </m:oMath>
                </a14:m>
                <a:r>
                  <a:rPr lang="en-CA" sz="3600" dirty="0">
                    <a:latin typeface="Arial" panose="020B0604020202020204" pitchFamily="34" charset="0"/>
                    <a:ea typeface="Times New Roman" panose="02020603050405020304" pitchFamily="18" charset="0"/>
                    <a:cs typeface="Arial" panose="020B0604020202020204" pitchFamily="34" charset="0"/>
                  </a:rPr>
                  <a:t> is the dequantized value,</a:t>
                </a:r>
                <a14:m>
                  <m:oMath xmlns:m="http://schemas.openxmlformats.org/officeDocument/2006/math">
                    <m:r>
                      <a:rPr lang="en-US" sz="3600">
                        <a:latin typeface="Cambria Math" panose="02040503050406030204" pitchFamily="18" charset="0"/>
                        <a:ea typeface="Times New Roman" panose="02020603050405020304" pitchFamily="18" charset="0"/>
                      </a:rPr>
                      <m:t>  </m:t>
                    </m:r>
                    <m:sSup>
                      <m:sSupPr>
                        <m:ctrlPr>
                          <a:rPr lang="en-US" sz="3600" i="1">
                            <a:latin typeface="Cambria Math" panose="02040503050406030204" pitchFamily="18" charset="0"/>
                            <a:ea typeface="Times New Roman" panose="02020603050405020304" pitchFamily="18" charset="0"/>
                          </a:rPr>
                        </m:ctrlPr>
                      </m:sSupPr>
                      <m:e>
                        <m:sSub>
                          <m:sSubPr>
                            <m:ctrlPr>
                              <a:rPr lang="en-US" sz="3600" i="1">
                                <a:latin typeface="Cambria Math" panose="02040503050406030204" pitchFamily="18" charset="0"/>
                                <a:ea typeface="Times New Roman" panose="02020603050405020304" pitchFamily="18" charset="0"/>
                              </a:rPr>
                            </m:ctrlPr>
                          </m:sSubPr>
                          <m:e>
                            <m:r>
                              <a:rPr lang="en-CA" sz="3600">
                                <a:latin typeface="Cambria Math" panose="02040503050406030204" pitchFamily="18" charset="0"/>
                                <a:ea typeface="Times New Roman" panose="02020603050405020304" pitchFamily="18" charset="0"/>
                              </a:rPr>
                              <m:t>𝑖𝑑𝑥</m:t>
                            </m:r>
                          </m:e>
                          <m:sub>
                            <m:r>
                              <a:rPr lang="en-CA" sz="3600">
                                <a:latin typeface="Cambria Math" panose="02040503050406030204" pitchFamily="18" charset="0"/>
                                <a:ea typeface="Times New Roman" panose="02020603050405020304" pitchFamily="18" charset="0"/>
                              </a:rPr>
                              <m:t>𝐷𝑄</m:t>
                            </m:r>
                          </m:sub>
                        </m:sSub>
                      </m:e>
                      <m:sup>
                        <m:r>
                          <a:rPr lang="en-CA" sz="3600">
                            <a:latin typeface="Cambria Math" panose="02040503050406030204" pitchFamily="18" charset="0"/>
                            <a:ea typeface="Times New Roman" panose="02020603050405020304" pitchFamily="18" charset="0"/>
                          </a:rPr>
                          <m:t>′</m:t>
                        </m:r>
                      </m:sup>
                    </m:sSup>
                    <m:r>
                      <a:rPr lang="en-US" sz="3600">
                        <a:latin typeface="Cambria Math" panose="02040503050406030204" pitchFamily="18" charset="0"/>
                        <a:ea typeface="Times New Roman" panose="02020603050405020304" pitchFamily="18" charset="0"/>
                      </a:rPr>
                      <m:t>=</m:t>
                    </m:r>
                    <m:sSub>
                      <m:sSubPr>
                        <m:ctrlPr>
                          <a:rPr lang="en-US" sz="3600" i="1">
                            <a:latin typeface="Cambria Math" panose="02040503050406030204" pitchFamily="18" charset="0"/>
                            <a:ea typeface="Times New Roman" panose="02020603050405020304" pitchFamily="18" charset="0"/>
                          </a:rPr>
                        </m:ctrlPr>
                      </m:sSubPr>
                      <m:e>
                        <m:r>
                          <a:rPr lang="en-CA" sz="3600">
                            <a:latin typeface="Cambria Math" panose="02040503050406030204" pitchFamily="18" charset="0"/>
                            <a:ea typeface="Times New Roman" panose="02020603050405020304" pitchFamily="18" charset="0"/>
                          </a:rPr>
                          <m:t>𝑖𝑑𝑥</m:t>
                        </m:r>
                      </m:e>
                      <m:sub>
                        <m:r>
                          <a:rPr lang="en-CA" sz="3600">
                            <a:latin typeface="Cambria Math" panose="02040503050406030204" pitchFamily="18" charset="0"/>
                            <a:ea typeface="Times New Roman" panose="02020603050405020304" pitchFamily="18" charset="0"/>
                          </a:rPr>
                          <m:t>𝐷𝑄</m:t>
                        </m:r>
                      </m:sub>
                    </m:sSub>
                    <m:r>
                      <a:rPr lang="en-US" sz="3600">
                        <a:latin typeface="Cambria Math" panose="02040503050406030204" pitchFamily="18" charset="0"/>
                        <a:ea typeface="Times New Roman" panose="02020603050405020304" pitchFamily="18" charset="0"/>
                      </a:rPr>
                      <m:t>+(</m:t>
                    </m:r>
                    <m:sSub>
                      <m:sSubPr>
                        <m:ctrlPr>
                          <a:rPr lang="en-US" sz="3600" i="1">
                            <a:latin typeface="Cambria Math" panose="02040503050406030204" pitchFamily="18" charset="0"/>
                            <a:ea typeface="Times New Roman" panose="02020603050405020304" pitchFamily="18" charset="0"/>
                          </a:rPr>
                        </m:ctrlPr>
                      </m:sSubPr>
                      <m:e>
                        <m:r>
                          <a:rPr lang="en-CA" sz="3600">
                            <a:latin typeface="Cambria Math" panose="02040503050406030204" pitchFamily="18" charset="0"/>
                            <a:ea typeface="Times New Roman" panose="02020603050405020304" pitchFamily="18" charset="0"/>
                          </a:rPr>
                          <m:t>𝑖𝑑𝑥</m:t>
                        </m:r>
                      </m:e>
                      <m:sub>
                        <m:r>
                          <a:rPr lang="en-CA" sz="3600">
                            <a:latin typeface="Cambria Math" panose="02040503050406030204" pitchFamily="18" charset="0"/>
                            <a:ea typeface="Times New Roman" panose="02020603050405020304" pitchFamily="18" charset="0"/>
                          </a:rPr>
                          <m:t>𝐷𝑄</m:t>
                        </m:r>
                      </m:sub>
                    </m:sSub>
                    <m:r>
                      <a:rPr lang="en-US" sz="3600">
                        <a:latin typeface="Cambria Math" panose="02040503050406030204" pitchFamily="18" charset="0"/>
                        <a:ea typeface="Times New Roman" panose="02020603050405020304" pitchFamily="18" charset="0"/>
                      </a:rPr>
                      <m:t>&gt;0 ?1:−1)</m:t>
                    </m:r>
                  </m:oMath>
                </a14:m>
                <a:r>
                  <a:rPr lang="en-US" sz="3600" dirty="0">
                    <a:latin typeface="Arial" panose="020B0604020202020204" pitchFamily="34" charset="0"/>
                    <a:ea typeface="Times New Roman" panose="02020603050405020304" pitchFamily="18" charset="0"/>
                    <a:cs typeface="Arial" panose="020B0604020202020204" pitchFamily="34" charset="0"/>
                  </a:rPr>
                  <a:t>. </a:t>
                </a:r>
                <a14:m>
                  <m:oMath xmlns:m="http://schemas.openxmlformats.org/officeDocument/2006/math">
                    <m:r>
                      <a:rPr lang="en-US" sz="3600">
                        <a:latin typeface="Cambria Math" panose="02040503050406030204" pitchFamily="18" charset="0"/>
                        <a:ea typeface="Times New Roman" panose="02020603050405020304" pitchFamily="18" charset="0"/>
                      </a:rPr>
                      <m:t>𝑇</m:t>
                    </m:r>
                    <m:d>
                      <m:dPr>
                        <m:begChr m:val="["/>
                        <m:endChr m:val="]"/>
                        <m:ctrlPr>
                          <a:rPr lang="en-US" sz="3600" i="1">
                            <a:latin typeface="Cambria Math" panose="02040503050406030204" pitchFamily="18" charset="0"/>
                            <a:ea typeface="Times New Roman" panose="02020603050405020304" pitchFamily="18" charset="0"/>
                          </a:rPr>
                        </m:ctrlPr>
                      </m:dPr>
                      <m:e>
                        <m:r>
                          <a:rPr lang="en-US" sz="3600">
                            <a:latin typeface="Cambria Math" panose="02040503050406030204" pitchFamily="18" charset="0"/>
                            <a:ea typeface="Times New Roman" panose="02020603050405020304" pitchFamily="18" charset="0"/>
                          </a:rPr>
                          <m:t>64</m:t>
                        </m:r>
                      </m:e>
                    </m:d>
                    <m:r>
                      <a:rPr lang="en-US" sz="3600" b="0" i="0" smtClean="0">
                        <a:latin typeface="Cambria Math" panose="02040503050406030204" pitchFamily="18" charset="0"/>
                        <a:ea typeface="Times New Roman" panose="02020603050405020304" pitchFamily="18" charset="0"/>
                      </a:rPr>
                      <m:t>=[</m:t>
                    </m:r>
                    <m:r>
                      <a:rPr lang="en-US" sz="3600">
                        <a:latin typeface="Cambria Math" panose="02040503050406030204" pitchFamily="18" charset="0"/>
                        <a:ea typeface="Times New Roman" panose="02020603050405020304" pitchFamily="18" charset="0"/>
                      </a:rPr>
                      <m:t>0,63, 31, 21, 15, 12, 10, 9, 7, 7, 6, 5, 5, 4, 4, 4, 3, …, 3, 2, …2, 2, 1,…,1]</m:t>
                    </m:r>
                  </m:oMath>
                </a14:m>
                <a:r>
                  <a:rPr lang="en-US" sz="3600" dirty="0">
                    <a:latin typeface="Arial" panose="020B0604020202020204" pitchFamily="34" charset="0"/>
                    <a:ea typeface="Times New Roman" panose="02020603050405020304" pitchFamily="18" charset="0"/>
                    <a:cs typeface="Arial" panose="020B0604020202020204" pitchFamily="34" charset="0"/>
                  </a:rPr>
                  <a:t>.</a:t>
                </a:r>
              </a:p>
              <a:p>
                <a:pPr marL="571500" indent="-571500">
                  <a:buFont typeface="Arial" panose="020B0604020202020204" pitchFamily="34" charset="0"/>
                  <a:buChar char="•"/>
                </a:pPr>
                <a:endParaRPr lang="en-US" sz="3600"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r>
                  <a:rPr lang="en-US" sz="4000" dirty="0">
                    <a:latin typeface="Arial" panose="020B0604020202020204" pitchFamily="34" charset="0"/>
                    <a:cs typeface="Arial" panose="020B0604020202020204" pitchFamily="34" charset="0"/>
                  </a:rPr>
                  <a:t>Quantization center shifting is only applied to the DQ enabled case</a:t>
                </a:r>
              </a:p>
            </p:txBody>
          </p:sp>
        </mc:Choice>
        <mc:Fallback xmlns="">
          <p:sp>
            <p:nvSpPr>
              <p:cNvPr id="3" name="Text Placeholder 2">
                <a:extLst>
                  <a:ext uri="{FF2B5EF4-FFF2-40B4-BE49-F238E27FC236}">
                    <a16:creationId xmlns:a16="http://schemas.microsoft.com/office/drawing/2014/main" id="{E99D77FE-0DC5-A532-F973-E827208DD944}"/>
                  </a:ext>
                </a:extLst>
              </p:cNvPr>
              <p:cNvSpPr>
                <a:spLocks noGrp="1" noRot="1" noChangeAspect="1" noMove="1" noResize="1" noEditPoints="1" noAdjustHandles="1" noChangeArrowheads="1" noChangeShapeType="1" noTextEdit="1"/>
              </p:cNvSpPr>
              <p:nvPr>
                <p:ph type="body" sz="quarter" idx="10"/>
              </p:nvPr>
            </p:nvSpPr>
            <p:spPr>
              <a:xfrm>
                <a:off x="776507" y="1211595"/>
                <a:ext cx="22841774" cy="11665715"/>
              </a:xfrm>
              <a:blipFill>
                <a:blip r:embed="rId2"/>
                <a:stretch>
                  <a:fillRect l="-722" r="-333"/>
                </a:stretch>
              </a:blipFill>
            </p:spPr>
            <p:txBody>
              <a:bodyPr/>
              <a:lstStyle/>
              <a:p>
                <a:r>
                  <a:rPr lang="en-US">
                    <a:noFill/>
                  </a:rPr>
                  <a:t> </a:t>
                </a:r>
              </a:p>
            </p:txBody>
          </p:sp>
        </mc:Fallback>
      </mc:AlternateContent>
      <p:sp>
        <p:nvSpPr>
          <p:cNvPr id="4" name="Text Placeholder 3">
            <a:extLst>
              <a:ext uri="{FF2B5EF4-FFF2-40B4-BE49-F238E27FC236}">
                <a16:creationId xmlns:a16="http://schemas.microsoft.com/office/drawing/2014/main" id="{616DD317-D679-4A1D-FBE9-53A911A7A2E4}"/>
              </a:ext>
            </a:extLst>
          </p:cNvPr>
          <p:cNvSpPr>
            <a:spLocks noGrp="1"/>
          </p:cNvSpPr>
          <p:nvPr>
            <p:ph type="body" sz="quarter" idx="11"/>
          </p:nvPr>
        </p:nvSpPr>
        <p:spPr/>
        <p:txBody>
          <a:bodyPr/>
          <a:lstStyle/>
          <a:p>
            <a:r>
              <a:rPr lang="en-US" dirty="0"/>
              <a:t>JVET-AM0068</a:t>
            </a:r>
          </a:p>
        </p:txBody>
      </p:sp>
      <p:pic>
        <p:nvPicPr>
          <p:cNvPr id="5" name="Picture 4" descr="A diagram of numbers and letters&#10;&#10;Description automatically generated">
            <a:extLst>
              <a:ext uri="{FF2B5EF4-FFF2-40B4-BE49-F238E27FC236}">
                <a16:creationId xmlns:a16="http://schemas.microsoft.com/office/drawing/2014/main" id="{AF4D1567-AC37-B376-4791-01565686B1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16880" y="2285278"/>
            <a:ext cx="13350240" cy="2449047"/>
          </a:xfrm>
          <a:prstGeom prst="rect">
            <a:avLst/>
          </a:prstGeom>
        </p:spPr>
      </p:pic>
    </p:spTree>
    <p:extLst>
      <p:ext uri="{BB962C8B-B14F-4D97-AF65-F5344CB8AC3E}">
        <p14:creationId xmlns:p14="http://schemas.microsoft.com/office/powerpoint/2010/main" val="21662232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B4035-61ED-2F36-75D8-E828280D486C}"/>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Proposal for non-CTC</a:t>
            </a:r>
          </a:p>
        </p:txBody>
      </p:sp>
      <p:sp>
        <p:nvSpPr>
          <p:cNvPr id="3" name="Text Placeholder 2">
            <a:extLst>
              <a:ext uri="{FF2B5EF4-FFF2-40B4-BE49-F238E27FC236}">
                <a16:creationId xmlns:a16="http://schemas.microsoft.com/office/drawing/2014/main" id="{48D8CF5E-6242-5164-4A3D-0893B5BE14D6}"/>
              </a:ext>
            </a:extLst>
          </p:cNvPr>
          <p:cNvSpPr>
            <a:spLocks noGrp="1"/>
          </p:cNvSpPr>
          <p:nvPr>
            <p:ph type="body" sz="quarter" idx="10"/>
          </p:nvPr>
        </p:nvSpPr>
        <p:spPr/>
        <p:txBody>
          <a:bodyPr/>
          <a:lstStyle/>
          <a:p>
            <a:pPr marL="685800" indent="-685800">
              <a:buFont typeface="Arial" panose="020B0604020202020204" pitchFamily="34" charset="0"/>
              <a:buChar char="•"/>
            </a:pPr>
            <a:r>
              <a:rPr lang="en-US" dirty="0">
                <a:latin typeface="Arial" panose="020B0604020202020204" pitchFamily="34" charset="0"/>
                <a:cs typeface="Arial" panose="020B0604020202020204" pitchFamily="34" charset="0"/>
              </a:rPr>
              <a:t>Non-CTC: DQ is disabled and sign prediction is disabled</a:t>
            </a:r>
          </a:p>
          <a:p>
            <a:pPr marL="685800" indent="-6858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CA" dirty="0">
                <a:latin typeface="Arial" panose="020B0604020202020204" pitchFamily="34" charset="0"/>
                <a:ea typeface="Times New Roman" panose="02020603050405020304" pitchFamily="18" charset="0"/>
                <a:cs typeface="Arial" panose="020B0604020202020204" pitchFamily="34" charset="0"/>
              </a:rPr>
              <a:t>Applying the quantization center shifting for both RRC and TSRC, the same table with the current ECM-17.0 is used</a:t>
            </a:r>
          </a:p>
          <a:p>
            <a:pPr marL="685800" indent="-685800">
              <a:buFont typeface="Arial" panose="020B0604020202020204" pitchFamily="34" charset="0"/>
              <a:buChar char="•"/>
            </a:pPr>
            <a:endParaRPr lang="en-US" dirty="0"/>
          </a:p>
        </p:txBody>
      </p:sp>
      <p:sp>
        <p:nvSpPr>
          <p:cNvPr id="4" name="Text Placeholder 3">
            <a:extLst>
              <a:ext uri="{FF2B5EF4-FFF2-40B4-BE49-F238E27FC236}">
                <a16:creationId xmlns:a16="http://schemas.microsoft.com/office/drawing/2014/main" id="{5AE2C8BC-11C3-7A52-4C66-D89D2730864E}"/>
              </a:ext>
            </a:extLst>
          </p:cNvPr>
          <p:cNvSpPr>
            <a:spLocks noGrp="1"/>
          </p:cNvSpPr>
          <p:nvPr>
            <p:ph type="body" sz="quarter" idx="11"/>
          </p:nvPr>
        </p:nvSpPr>
        <p:spPr/>
        <p:txBody>
          <a:bodyPr/>
          <a:lstStyle/>
          <a:p>
            <a:r>
              <a:rPr lang="en-US" dirty="0"/>
              <a:t>JVET-AM0068</a:t>
            </a:r>
          </a:p>
        </p:txBody>
      </p:sp>
    </p:spTree>
    <p:extLst>
      <p:ext uri="{BB962C8B-B14F-4D97-AF65-F5344CB8AC3E}">
        <p14:creationId xmlns:p14="http://schemas.microsoft.com/office/powerpoint/2010/main" val="882140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36202-6AA7-EB96-BAD4-5DAFFC6C8DD3}"/>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Proposal for CTC</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D37D179A-7429-7585-69A4-B670C9AD854F}"/>
                  </a:ext>
                </a:extLst>
              </p:cNvPr>
              <p:cNvSpPr>
                <a:spLocks noGrp="1"/>
              </p:cNvSpPr>
              <p:nvPr>
                <p:ph type="body" sz="quarter" idx="10"/>
              </p:nvPr>
            </p:nvSpPr>
            <p:spPr>
              <a:xfrm>
                <a:off x="1050826" y="1701209"/>
                <a:ext cx="22841774" cy="11665716"/>
              </a:xfrm>
            </p:spPr>
            <p:txBody>
              <a:bodyPr>
                <a:normAutofit lnSpcReduction="10000"/>
              </a:bodyPr>
              <a:lstStyle/>
              <a:p>
                <a:pPr marL="685800" indent="-685800">
                  <a:buFont typeface="Arial" panose="020B0604020202020204" pitchFamily="34" charset="0"/>
                  <a:buChar char="•"/>
                </a:pPr>
                <a:r>
                  <a:rPr lang="en-CA" sz="4000" dirty="0">
                    <a:latin typeface="Arial" panose="020B0604020202020204" pitchFamily="34" charset="0"/>
                    <a:cs typeface="Arial" panose="020B0604020202020204" pitchFamily="34" charset="0"/>
                  </a:rPr>
                  <a:t>TSRC: Applying the quantization center shifting in the transform skip mode.</a:t>
                </a:r>
                <a:r>
                  <a:rPr lang="en-US" sz="4000" dirty="0">
                    <a:latin typeface="Arial" panose="020B0604020202020204" pitchFamily="34" charset="0"/>
                    <a:cs typeface="Arial" panose="020B0604020202020204" pitchFamily="34" charset="0"/>
                  </a:rPr>
                  <a:t> </a:t>
                </a:r>
                <a:endParaRPr lang="en-CA" sz="4000" dirty="0">
                  <a:latin typeface="Arial" panose="020B0604020202020204" pitchFamily="34" charset="0"/>
                  <a:cs typeface="Arial" panose="020B0604020202020204" pitchFamily="34" charset="0"/>
                </a:endParaRPr>
              </a:p>
              <a:p>
                <a:pPr marL="685800" indent="-685800">
                  <a:buFont typeface="Arial" panose="020B0604020202020204" pitchFamily="34" charset="0"/>
                  <a:buChar char="•"/>
                </a:pPr>
                <a:r>
                  <a:rPr lang="en-CA" sz="4000" dirty="0">
                    <a:latin typeface="Arial" panose="020B0604020202020204" pitchFamily="34" charset="0"/>
                    <a:cs typeface="Arial" panose="020B0604020202020204" pitchFamily="34" charset="0"/>
                  </a:rPr>
                  <a:t>RRC: The quantization level from Q0 and Q1 instead of quantization index of DQ is proposed to derive the shifting amount;</a:t>
                </a:r>
              </a:p>
              <a:p>
                <a:pPr marL="1955800" lvl="1" indent="-685800">
                  <a:buFont typeface="Arial" panose="020B0604020202020204" pitchFamily="34" charset="0"/>
                  <a:buChar char="•"/>
                </a:pPr>
                <a:r>
                  <a:rPr lang="en-CA" sz="4000" dirty="0">
                    <a:latin typeface="Arial" panose="020B0604020202020204" pitchFamily="34" charset="0"/>
                    <a:cs typeface="Arial" panose="020B0604020202020204" pitchFamily="34" charset="0"/>
                  </a:rPr>
                  <a:t>Because </a:t>
                </a:r>
                <a:r>
                  <a:rPr lang="en-CA" sz="3600" dirty="0">
                    <a:latin typeface="Arial" panose="020B0604020202020204" pitchFamily="34" charset="0"/>
                    <a:cs typeface="Arial" panose="020B0604020202020204" pitchFamily="34" charset="0"/>
                  </a:rPr>
                  <a:t>the dequantization value of Q1 is smaller than that of Q0 for the same quantization level due to DQ, this contribution proposes to use different sizes of tables for Q1 and Q0 to compensate this. </a:t>
                </a:r>
                <a:endParaRPr lang="en-US" sz="3600" dirty="0">
                  <a:latin typeface="Arial" panose="020B0604020202020204" pitchFamily="34" charset="0"/>
                  <a:cs typeface="Arial" panose="020B0604020202020204" pitchFamily="34" charset="0"/>
                </a:endParaRPr>
              </a:p>
              <a:p>
                <a:pPr algn="ctr"/>
                <a14:m>
                  <m:oMathPara xmlns:m="http://schemas.openxmlformats.org/officeDocument/2006/math">
                    <m:oMathParaPr>
                      <m:jc m:val="centerGroup"/>
                    </m:oMathParaPr>
                    <m:oMath xmlns:m="http://schemas.openxmlformats.org/officeDocument/2006/math">
                      <m:acc>
                        <m:accPr>
                          <m:chr m:val="̂"/>
                          <m:ctrlPr>
                            <a:rPr lang="en-US" sz="4000" i="1">
                              <a:latin typeface="Cambria Math" panose="02040503050406030204" pitchFamily="18" charset="0"/>
                            </a:rPr>
                          </m:ctrlPr>
                        </m:accPr>
                        <m:e>
                          <m:r>
                            <a:rPr lang="en-US" sz="4000">
                              <a:latin typeface="Cambria Math" panose="02040503050406030204" pitchFamily="18" charset="0"/>
                            </a:rPr>
                            <m:t>𝒙</m:t>
                          </m:r>
                        </m:e>
                      </m:acc>
                      <m:r>
                        <a:rPr lang="en-US" sz="4000">
                          <a:latin typeface="Cambria Math" panose="02040503050406030204" pitchFamily="18" charset="0"/>
                        </a:rPr>
                        <m:t>=</m:t>
                      </m:r>
                      <m:d>
                        <m:dPr>
                          <m:ctrlPr>
                            <a:rPr lang="en-US" sz="4000" i="1">
                              <a:latin typeface="Cambria Math" panose="02040503050406030204" pitchFamily="18" charset="0"/>
                            </a:rPr>
                          </m:ctrlPr>
                        </m:dPr>
                        <m:e>
                          <m:d>
                            <m:dPr>
                              <m:ctrlPr>
                                <a:rPr lang="en-US" sz="4000" i="1">
                                  <a:latin typeface="Cambria Math" panose="02040503050406030204" pitchFamily="18" charset="0"/>
                                </a:rPr>
                              </m:ctrlPr>
                            </m:dPr>
                            <m:e>
                              <m:r>
                                <a:rPr lang="en-US" sz="4000">
                                  <a:latin typeface="Cambria Math" panose="02040503050406030204" pitchFamily="18" charset="0"/>
                                </a:rPr>
                                <m:t>1024−</m:t>
                              </m:r>
                              <m:r>
                                <a:rPr lang="en-US" sz="4000">
                                  <a:latin typeface="Cambria Math" panose="02040503050406030204" pitchFamily="18" charset="0"/>
                                </a:rPr>
                                <m:t>𝑇</m:t>
                              </m:r>
                              <m:r>
                                <a:rPr lang="en-US" sz="4000">
                                  <a:latin typeface="Cambria Math" panose="02040503050406030204" pitchFamily="18" charset="0"/>
                                </a:rPr>
                                <m:t>′</m:t>
                              </m:r>
                              <m:d>
                                <m:dPr>
                                  <m:begChr m:val="["/>
                                  <m:endChr m:val="]"/>
                                  <m:ctrlPr>
                                    <a:rPr lang="en-US" sz="4000" i="1">
                                      <a:latin typeface="Cambria Math" panose="02040503050406030204" pitchFamily="18" charset="0"/>
                                    </a:rPr>
                                  </m:ctrlPr>
                                </m:dPr>
                                <m:e>
                                  <m:d>
                                    <m:dPr>
                                      <m:begChr m:val="|"/>
                                      <m:endChr m:val="|"/>
                                      <m:ctrlPr>
                                        <a:rPr lang="en-US" sz="4000" i="1">
                                          <a:latin typeface="Cambria Math" panose="02040503050406030204" pitchFamily="18" charset="0"/>
                                        </a:rPr>
                                      </m:ctrlPr>
                                    </m:dPr>
                                    <m:e>
                                      <m:sSub>
                                        <m:sSubPr>
                                          <m:ctrlPr>
                                            <a:rPr lang="en-US" sz="4000" i="1">
                                              <a:latin typeface="Cambria Math" panose="02040503050406030204" pitchFamily="18" charset="0"/>
                                            </a:rPr>
                                          </m:ctrlPr>
                                        </m:sSubPr>
                                        <m:e>
                                          <m:r>
                                            <a:rPr lang="en-CA" sz="4000">
                                              <a:latin typeface="Cambria Math" panose="02040503050406030204" pitchFamily="18" charset="0"/>
                                            </a:rPr>
                                            <m:t>𝑖𝑑𝑥</m:t>
                                          </m:r>
                                        </m:e>
                                        <m:sub>
                                          <m:r>
                                            <a:rPr lang="en-CA" sz="4000">
                                              <a:latin typeface="Cambria Math" panose="02040503050406030204" pitchFamily="18" charset="0"/>
                                            </a:rPr>
                                            <m:t>𝐷𝑄</m:t>
                                          </m:r>
                                        </m:sub>
                                      </m:sSub>
                                    </m:e>
                                  </m:d>
                                </m:e>
                              </m:d>
                            </m:e>
                          </m:d>
                          <m:r>
                            <a:rPr lang="en-US" sz="4000">
                              <a:latin typeface="Cambria Math" panose="02040503050406030204" pitchFamily="18" charset="0"/>
                            </a:rPr>
                            <m:t>∗</m:t>
                          </m:r>
                          <m:sSub>
                            <m:sSubPr>
                              <m:ctrlPr>
                                <a:rPr lang="en-US" sz="4000" i="1">
                                  <a:latin typeface="Cambria Math" panose="02040503050406030204" pitchFamily="18" charset="0"/>
                                </a:rPr>
                              </m:ctrlPr>
                            </m:sSubPr>
                            <m:e>
                              <m:r>
                                <a:rPr lang="en-CA" sz="4000">
                                  <a:latin typeface="Cambria Math" panose="02040503050406030204" pitchFamily="18" charset="0"/>
                                </a:rPr>
                                <m:t>𝑖𝑑𝑥</m:t>
                              </m:r>
                            </m:e>
                            <m:sub>
                              <m:r>
                                <a:rPr lang="en-CA" sz="4000">
                                  <a:latin typeface="Cambria Math" panose="02040503050406030204" pitchFamily="18" charset="0"/>
                                </a:rPr>
                                <m:t>𝐷𝑄</m:t>
                              </m:r>
                            </m:sub>
                          </m:sSub>
                          <m:r>
                            <a:rPr lang="en-US" sz="4000">
                              <a:latin typeface="Cambria Math" panose="02040503050406030204" pitchFamily="18" charset="0"/>
                            </a:rPr>
                            <m:t>∗</m:t>
                          </m:r>
                          <m:r>
                            <m:rPr>
                              <m:sty m:val="p"/>
                            </m:rPr>
                            <a:rPr lang="en-US" sz="4000">
                              <a:latin typeface="Cambria Math" panose="02040503050406030204" pitchFamily="18" charset="0"/>
                            </a:rPr>
                            <m:t>Δ</m:t>
                          </m:r>
                          <m:r>
                            <a:rPr lang="en-US" sz="4000">
                              <a:latin typeface="Cambria Math" panose="02040503050406030204" pitchFamily="18" charset="0"/>
                            </a:rPr>
                            <m:t>+</m:t>
                          </m:r>
                          <m:sSup>
                            <m:sSupPr>
                              <m:ctrlPr>
                                <a:rPr lang="en-US" sz="4000" i="1">
                                  <a:latin typeface="Cambria Math" panose="02040503050406030204" pitchFamily="18" charset="0"/>
                                </a:rPr>
                              </m:ctrlPr>
                            </m:sSupPr>
                            <m:e>
                              <m:r>
                                <a:rPr lang="en-US" sz="4000">
                                  <a:latin typeface="Cambria Math" panose="02040503050406030204" pitchFamily="18" charset="0"/>
                                </a:rPr>
                                <m:t>𝑇</m:t>
                              </m:r>
                            </m:e>
                            <m:sup>
                              <m:r>
                                <a:rPr lang="en-US" sz="4000">
                                  <a:latin typeface="Cambria Math" panose="02040503050406030204" pitchFamily="18" charset="0"/>
                                </a:rPr>
                                <m:t>′</m:t>
                              </m:r>
                            </m:sup>
                          </m:sSup>
                          <m:d>
                            <m:dPr>
                              <m:begChr m:val="["/>
                              <m:endChr m:val="]"/>
                              <m:ctrlPr>
                                <a:rPr lang="en-US" sz="4000" i="1">
                                  <a:latin typeface="Cambria Math" panose="02040503050406030204" pitchFamily="18" charset="0"/>
                                </a:rPr>
                              </m:ctrlPr>
                            </m:dPr>
                            <m:e>
                              <m:d>
                                <m:dPr>
                                  <m:begChr m:val="|"/>
                                  <m:endChr m:val="|"/>
                                  <m:ctrlPr>
                                    <a:rPr lang="en-US" sz="4000" i="1">
                                      <a:latin typeface="Cambria Math" panose="02040503050406030204" pitchFamily="18" charset="0"/>
                                    </a:rPr>
                                  </m:ctrlPr>
                                </m:dPr>
                                <m:e>
                                  <m:sSub>
                                    <m:sSubPr>
                                      <m:ctrlPr>
                                        <a:rPr lang="en-US" sz="4000" i="1">
                                          <a:latin typeface="Cambria Math" panose="02040503050406030204" pitchFamily="18" charset="0"/>
                                        </a:rPr>
                                      </m:ctrlPr>
                                    </m:sSubPr>
                                    <m:e>
                                      <m:r>
                                        <a:rPr lang="en-CA" sz="4000">
                                          <a:latin typeface="Cambria Math" panose="02040503050406030204" pitchFamily="18" charset="0"/>
                                        </a:rPr>
                                        <m:t>𝑖𝑑𝑥</m:t>
                                      </m:r>
                                    </m:e>
                                    <m:sub>
                                      <m:r>
                                        <a:rPr lang="en-CA" sz="4000">
                                          <a:latin typeface="Cambria Math" panose="02040503050406030204" pitchFamily="18" charset="0"/>
                                        </a:rPr>
                                        <m:t>𝐷𝑄</m:t>
                                      </m:r>
                                    </m:sub>
                                  </m:sSub>
                                </m:e>
                              </m:d>
                            </m:e>
                          </m:d>
                          <m:r>
                            <a:rPr lang="en-US" sz="4000">
                              <a:latin typeface="Cambria Math" panose="02040503050406030204" pitchFamily="18" charset="0"/>
                            </a:rPr>
                            <m:t>∗</m:t>
                          </m:r>
                          <m:sSup>
                            <m:sSupPr>
                              <m:ctrlPr>
                                <a:rPr lang="en-US" sz="4000" i="1">
                                  <a:latin typeface="Cambria Math" panose="02040503050406030204" pitchFamily="18" charset="0"/>
                                </a:rPr>
                              </m:ctrlPr>
                            </m:sSupPr>
                            <m:e>
                              <m:sSub>
                                <m:sSubPr>
                                  <m:ctrlPr>
                                    <a:rPr lang="en-US" sz="4000" i="1">
                                      <a:latin typeface="Cambria Math" panose="02040503050406030204" pitchFamily="18" charset="0"/>
                                    </a:rPr>
                                  </m:ctrlPr>
                                </m:sSubPr>
                                <m:e>
                                  <m:r>
                                    <a:rPr lang="en-CA" sz="4000">
                                      <a:latin typeface="Cambria Math" panose="02040503050406030204" pitchFamily="18" charset="0"/>
                                    </a:rPr>
                                    <m:t>𝑖𝑑𝑥</m:t>
                                  </m:r>
                                </m:e>
                                <m:sub>
                                  <m:r>
                                    <a:rPr lang="en-CA" sz="4000">
                                      <a:latin typeface="Cambria Math" panose="02040503050406030204" pitchFamily="18" charset="0"/>
                                    </a:rPr>
                                    <m:t>𝐷𝑄</m:t>
                                  </m:r>
                                </m:sub>
                              </m:sSub>
                              <m:r>
                                <a:rPr lang="en-CA" sz="4000">
                                  <a:latin typeface="Cambria Math" panose="02040503050406030204" pitchFamily="18" charset="0"/>
                                </a:rPr>
                                <m:t>′</m:t>
                              </m:r>
                            </m:e>
                            <m:sup>
                              <m:r>
                                <a:rPr lang="en-CA" sz="4000">
                                  <a:latin typeface="Cambria Math" panose="02040503050406030204" pitchFamily="18" charset="0"/>
                                </a:rPr>
                                <m:t>′</m:t>
                              </m:r>
                            </m:sup>
                          </m:sSup>
                          <m:r>
                            <a:rPr lang="en-CA" sz="4000">
                              <a:latin typeface="Cambria Math" panose="02040503050406030204" pitchFamily="18" charset="0"/>
                            </a:rPr>
                            <m:t>∗</m:t>
                          </m:r>
                          <m:r>
                            <m:rPr>
                              <m:sty m:val="p"/>
                            </m:rPr>
                            <a:rPr lang="en-CA" sz="4000">
                              <a:latin typeface="Cambria Math" panose="02040503050406030204" pitchFamily="18" charset="0"/>
                            </a:rPr>
                            <m:t>Δ</m:t>
                          </m:r>
                        </m:e>
                      </m:d>
                      <m:r>
                        <a:rPr lang="en-US" sz="4000">
                          <a:latin typeface="Cambria Math" panose="02040503050406030204" pitchFamily="18" charset="0"/>
                        </a:rPr>
                        <m:t>≫10    </m:t>
                      </m:r>
                      <m:r>
                        <a:rPr lang="en-US" sz="4000">
                          <a:latin typeface="Cambria Math" panose="02040503050406030204" pitchFamily="18" charset="0"/>
                        </a:rPr>
                        <m:t>𝑖𝑓</m:t>
                      </m:r>
                      <m:r>
                        <a:rPr lang="en-US" sz="4000">
                          <a:latin typeface="Cambria Math" panose="02040503050406030204" pitchFamily="18" charset="0"/>
                        </a:rPr>
                        <m:t>  </m:t>
                      </m:r>
                      <m:d>
                        <m:dPr>
                          <m:begChr m:val="|"/>
                          <m:endChr m:val="|"/>
                          <m:ctrlPr>
                            <a:rPr lang="en-US" sz="4000" i="1">
                              <a:latin typeface="Cambria Math" panose="02040503050406030204" pitchFamily="18" charset="0"/>
                            </a:rPr>
                          </m:ctrlPr>
                        </m:dPr>
                        <m:e>
                          <m:r>
                            <m:rPr>
                              <m:sty m:val="p"/>
                            </m:rPr>
                            <a:rPr lang="en-US" sz="4000">
                              <a:latin typeface="Cambria Math" panose="02040503050406030204" pitchFamily="18" charset="0"/>
                            </a:rPr>
                            <m:t>T</m:t>
                          </m:r>
                          <m:r>
                            <a:rPr lang="en-US" sz="4000">
                              <a:latin typeface="Cambria Math" panose="02040503050406030204" pitchFamily="18" charset="0"/>
                            </a:rPr>
                            <m:t>′</m:t>
                          </m:r>
                        </m:e>
                      </m:d>
                      <m:r>
                        <a:rPr lang="en-US" sz="4000">
                          <a:latin typeface="Cambria Math" panose="02040503050406030204" pitchFamily="18" charset="0"/>
                        </a:rPr>
                        <m:t>&gt;</m:t>
                      </m:r>
                      <m:d>
                        <m:dPr>
                          <m:begChr m:val="|"/>
                          <m:endChr m:val="|"/>
                          <m:ctrlPr>
                            <a:rPr lang="en-US" sz="4000" i="1">
                              <a:latin typeface="Cambria Math" panose="02040503050406030204" pitchFamily="18" charset="0"/>
                            </a:rPr>
                          </m:ctrlPr>
                        </m:dPr>
                        <m:e>
                          <m:sSub>
                            <m:sSubPr>
                              <m:ctrlPr>
                                <a:rPr lang="en-US" sz="4000" i="1">
                                  <a:latin typeface="Cambria Math" panose="02040503050406030204" pitchFamily="18" charset="0"/>
                                </a:rPr>
                              </m:ctrlPr>
                            </m:sSubPr>
                            <m:e>
                              <m:r>
                                <a:rPr lang="en-CA" sz="4000">
                                  <a:latin typeface="Cambria Math" panose="02040503050406030204" pitchFamily="18" charset="0"/>
                                </a:rPr>
                                <m:t>𝑖𝑑𝑥</m:t>
                              </m:r>
                            </m:e>
                            <m:sub>
                              <m:r>
                                <a:rPr lang="en-CA" sz="4000">
                                  <a:latin typeface="Cambria Math" panose="02040503050406030204" pitchFamily="18" charset="0"/>
                                </a:rPr>
                                <m:t>𝐷𝑄</m:t>
                              </m:r>
                            </m:sub>
                          </m:sSub>
                        </m:e>
                      </m:d>
                      <m:r>
                        <a:rPr lang="en-US" sz="4000">
                          <a:latin typeface="Cambria Math" panose="02040503050406030204" pitchFamily="18" charset="0"/>
                        </a:rPr>
                        <m:t>&gt;0</m:t>
                      </m:r>
                    </m:oMath>
                  </m:oMathPara>
                </a14:m>
                <a:endParaRPr lang="en-US" sz="4000" dirty="0">
                  <a:latin typeface="Arial" panose="020B0604020202020204" pitchFamily="34" charset="0"/>
                  <a:cs typeface="Arial" panose="020B0604020202020204" pitchFamily="34" charset="0"/>
                </a:endParaRPr>
              </a:p>
              <a:p>
                <a:r>
                  <a:rPr lang="en-CA" sz="4000" dirty="0">
                    <a:latin typeface="Arial" panose="020B0604020202020204" pitchFamily="34" charset="0"/>
                    <a:cs typeface="Arial" panose="020B0604020202020204" pitchFamily="34" charset="0"/>
                  </a:rPr>
                  <a:t>where </a:t>
                </a:r>
                <a14:m>
                  <m:oMath xmlns:m="http://schemas.openxmlformats.org/officeDocument/2006/math">
                    <m:d>
                      <m:dPr>
                        <m:begChr m:val="|"/>
                        <m:endChr m:val="|"/>
                        <m:ctrlPr>
                          <a:rPr lang="en-US" sz="4000" i="1">
                            <a:latin typeface="Cambria Math" panose="02040503050406030204" pitchFamily="18" charset="0"/>
                          </a:rPr>
                        </m:ctrlPr>
                      </m:dPr>
                      <m:e>
                        <m:r>
                          <a:rPr lang="en-CA" sz="4000">
                            <a:latin typeface="Cambria Math" panose="02040503050406030204" pitchFamily="18" charset="0"/>
                          </a:rPr>
                          <m:t>𝑇</m:t>
                        </m:r>
                        <m:r>
                          <a:rPr lang="en-CA" sz="4000">
                            <a:latin typeface="Cambria Math" panose="02040503050406030204" pitchFamily="18" charset="0"/>
                          </a:rPr>
                          <m:t>′</m:t>
                        </m:r>
                      </m:e>
                    </m:d>
                  </m:oMath>
                </a14:m>
                <a:r>
                  <a:rPr lang="en-CA" sz="4000" dirty="0">
                    <a:latin typeface="Arial" panose="020B0604020202020204" pitchFamily="34" charset="0"/>
                    <a:cs typeface="Arial" panose="020B0604020202020204" pitchFamily="34" charset="0"/>
                  </a:rPr>
                  <a:t> is the size of the lookup table, and </a:t>
                </a:r>
                <a14:m>
                  <m:oMath xmlns:m="http://schemas.openxmlformats.org/officeDocument/2006/math">
                    <m:sSup>
                      <m:sSupPr>
                        <m:ctrlPr>
                          <a:rPr lang="en-US" sz="4000" i="1">
                            <a:latin typeface="Cambria Math" panose="02040503050406030204" pitchFamily="18" charset="0"/>
                          </a:rPr>
                        </m:ctrlPr>
                      </m:sSupPr>
                      <m:e>
                        <m:sSub>
                          <m:sSubPr>
                            <m:ctrlPr>
                              <a:rPr lang="en-US" sz="4000" i="1">
                                <a:latin typeface="Cambria Math" panose="02040503050406030204" pitchFamily="18" charset="0"/>
                              </a:rPr>
                            </m:ctrlPr>
                          </m:sSubPr>
                          <m:e>
                            <m:r>
                              <a:rPr lang="en-CA" sz="4000">
                                <a:latin typeface="Cambria Math" panose="02040503050406030204" pitchFamily="18" charset="0"/>
                              </a:rPr>
                              <m:t>𝑖𝑑𝑥</m:t>
                            </m:r>
                          </m:e>
                          <m:sub>
                            <m:r>
                              <a:rPr lang="en-CA" sz="4000">
                                <a:latin typeface="Cambria Math" panose="02040503050406030204" pitchFamily="18" charset="0"/>
                              </a:rPr>
                              <m:t>𝐷𝑄</m:t>
                            </m:r>
                          </m:sub>
                        </m:sSub>
                      </m:e>
                      <m:sup>
                        <m:r>
                          <a:rPr lang="en-CA" sz="4000">
                            <a:latin typeface="Cambria Math" panose="02040503050406030204" pitchFamily="18" charset="0"/>
                          </a:rPr>
                          <m:t>′</m:t>
                        </m:r>
                      </m:sup>
                    </m:sSup>
                    <m:r>
                      <a:rPr lang="en-CA" sz="4000">
                        <a:latin typeface="Cambria Math" panose="02040503050406030204" pitchFamily="18" charset="0"/>
                      </a:rPr>
                      <m:t>′</m:t>
                    </m:r>
                  </m:oMath>
                </a14:m>
                <a:r>
                  <a:rPr lang="en-CA" sz="4000" dirty="0">
                    <a:latin typeface="Arial" panose="020B0604020202020204" pitchFamily="34" charset="0"/>
                    <a:cs typeface="Arial" panose="020B0604020202020204" pitchFamily="34" charset="0"/>
                  </a:rPr>
                  <a:t>is the auxiliary quantization index that can be calculated by </a:t>
                </a:r>
                <a14:m>
                  <m:oMath xmlns:m="http://schemas.openxmlformats.org/officeDocument/2006/math">
                    <m:sSup>
                      <m:sSupPr>
                        <m:ctrlPr>
                          <a:rPr lang="en-US" sz="4000" i="1">
                            <a:latin typeface="Cambria Math" panose="02040503050406030204" pitchFamily="18" charset="0"/>
                          </a:rPr>
                        </m:ctrlPr>
                      </m:sSupPr>
                      <m:e>
                        <m:sSub>
                          <m:sSubPr>
                            <m:ctrlPr>
                              <a:rPr lang="en-US" sz="4000" i="1">
                                <a:latin typeface="Cambria Math" panose="02040503050406030204" pitchFamily="18" charset="0"/>
                              </a:rPr>
                            </m:ctrlPr>
                          </m:sSubPr>
                          <m:e>
                            <m:r>
                              <a:rPr lang="en-CA" sz="4000">
                                <a:latin typeface="Cambria Math" panose="02040503050406030204" pitchFamily="18" charset="0"/>
                              </a:rPr>
                              <m:t>𝑖𝑑𝑥</m:t>
                            </m:r>
                          </m:e>
                          <m:sub>
                            <m:r>
                              <a:rPr lang="en-CA" sz="4000">
                                <a:latin typeface="Cambria Math" panose="02040503050406030204" pitchFamily="18" charset="0"/>
                              </a:rPr>
                              <m:t>𝐷𝑄</m:t>
                            </m:r>
                          </m:sub>
                        </m:sSub>
                      </m:e>
                      <m:sup>
                        <m:r>
                          <a:rPr lang="en-CA" sz="4000">
                            <a:latin typeface="Cambria Math" panose="02040503050406030204" pitchFamily="18" charset="0"/>
                          </a:rPr>
                          <m:t>′′</m:t>
                        </m:r>
                      </m:sup>
                    </m:sSup>
                    <m:r>
                      <a:rPr lang="en-US" sz="4000">
                        <a:latin typeface="Cambria Math" panose="02040503050406030204" pitchFamily="18" charset="0"/>
                      </a:rPr>
                      <m:t>=</m:t>
                    </m:r>
                    <m:sSub>
                      <m:sSubPr>
                        <m:ctrlPr>
                          <a:rPr lang="en-US" sz="4000" i="1">
                            <a:latin typeface="Cambria Math" panose="02040503050406030204" pitchFamily="18" charset="0"/>
                          </a:rPr>
                        </m:ctrlPr>
                      </m:sSubPr>
                      <m:e>
                        <m:r>
                          <a:rPr lang="en-CA" sz="4000">
                            <a:latin typeface="Cambria Math" panose="02040503050406030204" pitchFamily="18" charset="0"/>
                          </a:rPr>
                          <m:t>𝑖𝑑𝑥</m:t>
                        </m:r>
                      </m:e>
                      <m:sub>
                        <m:r>
                          <a:rPr lang="en-CA" sz="4000">
                            <a:latin typeface="Cambria Math" panose="02040503050406030204" pitchFamily="18" charset="0"/>
                          </a:rPr>
                          <m:t>𝐷𝑄</m:t>
                        </m:r>
                      </m:sub>
                    </m:sSub>
                    <m:r>
                      <a:rPr lang="en-US" sz="4000">
                        <a:latin typeface="Cambria Math" panose="02040503050406030204" pitchFamily="18" charset="0"/>
                      </a:rPr>
                      <m:t>+(</m:t>
                    </m:r>
                    <m:sSub>
                      <m:sSubPr>
                        <m:ctrlPr>
                          <a:rPr lang="en-US" sz="4000" i="1">
                            <a:latin typeface="Cambria Math" panose="02040503050406030204" pitchFamily="18" charset="0"/>
                          </a:rPr>
                        </m:ctrlPr>
                      </m:sSubPr>
                      <m:e>
                        <m:r>
                          <a:rPr lang="en-CA" sz="4000">
                            <a:latin typeface="Cambria Math" panose="02040503050406030204" pitchFamily="18" charset="0"/>
                          </a:rPr>
                          <m:t>𝑖𝑑𝑥</m:t>
                        </m:r>
                      </m:e>
                      <m:sub>
                        <m:r>
                          <a:rPr lang="en-CA" sz="4000">
                            <a:latin typeface="Cambria Math" panose="02040503050406030204" pitchFamily="18" charset="0"/>
                          </a:rPr>
                          <m:t>𝐷𝑄</m:t>
                        </m:r>
                      </m:sub>
                    </m:sSub>
                    <m:r>
                      <a:rPr lang="en-US" sz="4000">
                        <a:latin typeface="Cambria Math" panose="02040503050406030204" pitchFamily="18" charset="0"/>
                      </a:rPr>
                      <m:t>&gt;0 ?2:−2)</m:t>
                    </m:r>
                  </m:oMath>
                </a14:m>
                <a:r>
                  <a:rPr lang="en-US" sz="4000" dirty="0">
                    <a:latin typeface="Arial" panose="020B0604020202020204" pitchFamily="34" charset="0"/>
                    <a:cs typeface="Arial" panose="020B0604020202020204" pitchFamily="34" charset="0"/>
                  </a:rPr>
                  <a:t> </a:t>
                </a:r>
                <a:endParaRPr lang="en-CA" sz="4000" dirty="0">
                  <a:latin typeface="Arial" panose="020B0604020202020204" pitchFamily="34" charset="0"/>
                  <a:cs typeface="Arial" panose="020B0604020202020204" pitchFamily="34" charset="0"/>
                </a:endParaRPr>
              </a:p>
              <a:p>
                <a:pPr algn="ctr"/>
                <a14:m>
                  <m:oMath xmlns:m="http://schemas.openxmlformats.org/officeDocument/2006/math">
                    <m:r>
                      <a:rPr lang="en-CA" sz="4000">
                        <a:latin typeface="Cambria Math" panose="02040503050406030204" pitchFamily="18" charset="0"/>
                      </a:rPr>
                      <m:t>𝑇</m:t>
                    </m:r>
                    <m:r>
                      <a:rPr lang="en-CA" sz="4000">
                        <a:latin typeface="Cambria Math" panose="02040503050406030204" pitchFamily="18" charset="0"/>
                      </a:rPr>
                      <m:t>′</m:t>
                    </m:r>
                    <m:d>
                      <m:dPr>
                        <m:begChr m:val="["/>
                        <m:endChr m:val="]"/>
                        <m:ctrlPr>
                          <a:rPr lang="en-US" sz="4000" i="1">
                            <a:latin typeface="Cambria Math" panose="02040503050406030204" pitchFamily="18" charset="0"/>
                          </a:rPr>
                        </m:ctrlPr>
                      </m:dPr>
                      <m:e>
                        <m:r>
                          <a:rPr lang="en-CA" sz="4000">
                            <a:latin typeface="Cambria Math" panose="02040503050406030204" pitchFamily="18" charset="0"/>
                          </a:rPr>
                          <m:t>94</m:t>
                        </m:r>
                      </m:e>
                    </m:d>
                    <m:r>
                      <a:rPr lang="en-CA" sz="4000">
                        <a:latin typeface="Cambria Math" panose="02040503050406030204" pitchFamily="18" charset="0"/>
                      </a:rPr>
                      <m:t>=</m:t>
                    </m:r>
                    <m:d>
                      <m:dPr>
                        <m:begChr m:val="["/>
                        <m:endChr m:val="]"/>
                        <m:ctrlPr>
                          <a:rPr lang="en-US" sz="4000" i="1">
                            <a:latin typeface="Cambria Math" panose="02040503050406030204" pitchFamily="18" charset="0"/>
                          </a:rPr>
                        </m:ctrlPr>
                      </m:dPr>
                      <m:e>
                        <m:eqArr>
                          <m:eqArrPr>
                            <m:ctrlPr>
                              <a:rPr lang="en-US" sz="4000" i="1">
                                <a:latin typeface="Cambria Math" panose="02040503050406030204" pitchFamily="18" charset="0"/>
                              </a:rPr>
                            </m:ctrlPr>
                          </m:eqArrPr>
                          <m:e>
                            <m:r>
                              <a:rPr lang="en-CA" sz="4000">
                                <a:latin typeface="Cambria Math" panose="02040503050406030204" pitchFamily="18" charset="0"/>
                              </a:rPr>
                              <m:t>0, 47, 31, 23, 15, 15, 10, 11, 7, 9, 6, 7, 5, 6, 4, 5, 3, 5, 3, 4, 3, 4, 2, 3, </m:t>
                            </m:r>
                          </m:e>
                          <m:e>
                            <m:r>
                              <a:rPr lang="en-CA" sz="4000">
                                <a:latin typeface="Cambria Math" panose="02040503050406030204" pitchFamily="18" charset="0"/>
                              </a:rPr>
                              <m:t>2, 3, 2, 3, 2, 3, 2, 2, 1, 2, 1, 2, 1, 2, 1, 2, 1, 2, 1, 2, 1, 2, 1, 1,</m:t>
                            </m:r>
                          </m:e>
                          <m:e>
                            <m:r>
                              <a:rPr lang="en-CA" sz="4000">
                                <a:latin typeface="Cambria Math" panose="02040503050406030204" pitchFamily="18" charset="0"/>
                              </a:rPr>
                              <m:t>1, 1, 1, 1, 1, 1, 1, 1, 1, 1, 1, 1, 1, 1, 1, 1, 0, 1, 0, 1, 0, 1, 0, 1,</m:t>
                            </m:r>
                          </m:e>
                          <m:e>
                            <m:r>
                              <a:rPr lang="en-CA" sz="4000">
                                <a:latin typeface="Cambria Math" panose="02040503050406030204" pitchFamily="18" charset="0"/>
                              </a:rPr>
                              <m:t>0, 1, 0, 1, 0, 1, 0, 1, 0, 1, 0, 1, 0, 1, 0, 1, 0, 1, 0, 1, 0, 1</m:t>
                            </m:r>
                          </m:e>
                        </m:eqArr>
                      </m:e>
                    </m:d>
                  </m:oMath>
                </a14:m>
                <a:r>
                  <a:rPr lang="en-US" sz="4000" dirty="0">
                    <a:latin typeface="Times New Roman" panose="02020603050405020304" pitchFamily="18" charset="0"/>
                    <a:cs typeface="Times New Roman" panose="02020603050405020304" pitchFamily="18" charset="0"/>
                  </a:rPr>
                  <a:t> </a:t>
                </a:r>
              </a:p>
            </p:txBody>
          </p:sp>
        </mc:Choice>
        <mc:Fallback xmlns="">
          <p:sp>
            <p:nvSpPr>
              <p:cNvPr id="3" name="Text Placeholder 2">
                <a:extLst>
                  <a:ext uri="{FF2B5EF4-FFF2-40B4-BE49-F238E27FC236}">
                    <a16:creationId xmlns:a16="http://schemas.microsoft.com/office/drawing/2014/main" id="{D37D179A-7429-7585-69A4-B670C9AD854F}"/>
                  </a:ext>
                </a:extLst>
              </p:cNvPr>
              <p:cNvSpPr>
                <a:spLocks noGrp="1" noRot="1" noChangeAspect="1" noMove="1" noResize="1" noEditPoints="1" noAdjustHandles="1" noChangeArrowheads="1" noChangeShapeType="1" noTextEdit="1"/>
              </p:cNvSpPr>
              <p:nvPr>
                <p:ph type="body" sz="quarter" idx="10"/>
              </p:nvPr>
            </p:nvSpPr>
            <p:spPr>
              <a:xfrm>
                <a:off x="1050826" y="1701209"/>
                <a:ext cx="22841774" cy="11665716"/>
              </a:xfrm>
              <a:blipFill>
                <a:blip r:embed="rId2"/>
                <a:stretch>
                  <a:fillRect l="-944"/>
                </a:stretch>
              </a:blipFill>
            </p:spPr>
            <p:txBody>
              <a:bodyPr/>
              <a:lstStyle/>
              <a:p>
                <a:r>
                  <a:rPr lang="en-US">
                    <a:noFill/>
                  </a:rPr>
                  <a:t> </a:t>
                </a:r>
              </a:p>
            </p:txBody>
          </p:sp>
        </mc:Fallback>
      </mc:AlternateContent>
      <p:sp>
        <p:nvSpPr>
          <p:cNvPr id="4" name="Text Placeholder 3">
            <a:extLst>
              <a:ext uri="{FF2B5EF4-FFF2-40B4-BE49-F238E27FC236}">
                <a16:creationId xmlns:a16="http://schemas.microsoft.com/office/drawing/2014/main" id="{7BA4783F-CABA-FE0F-62E7-398ED0531692}"/>
              </a:ext>
            </a:extLst>
          </p:cNvPr>
          <p:cNvSpPr>
            <a:spLocks noGrp="1"/>
          </p:cNvSpPr>
          <p:nvPr>
            <p:ph type="body" sz="quarter" idx="11"/>
          </p:nvPr>
        </p:nvSpPr>
        <p:spPr/>
        <p:txBody>
          <a:bodyPr/>
          <a:lstStyle/>
          <a:p>
            <a:r>
              <a:rPr lang="en-US" dirty="0"/>
              <a:t>JVET-AM0068</a:t>
            </a:r>
          </a:p>
        </p:txBody>
      </p:sp>
    </p:spTree>
    <p:extLst>
      <p:ext uri="{BB962C8B-B14F-4D97-AF65-F5344CB8AC3E}">
        <p14:creationId xmlns:p14="http://schemas.microsoft.com/office/powerpoint/2010/main" val="742488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A430FB4-A074-40FA-B191-EC8265D6BB0B}"/>
              </a:ext>
            </a:extLst>
          </p:cNvPr>
          <p:cNvSpPr>
            <a:spLocks noGrp="1"/>
          </p:cNvSpPr>
          <p:nvPr>
            <p:ph type="title"/>
          </p:nvPr>
        </p:nvSpPr>
        <p:spPr>
          <a:xfrm>
            <a:off x="771112" y="180682"/>
            <a:ext cx="22841775" cy="1073683"/>
          </a:xfrm>
        </p:spPr>
        <p:txBody>
          <a:bodyPr/>
          <a:lstStyle/>
          <a:p>
            <a:r>
              <a:rPr lang="en-US" altLang="zh-CN" dirty="0">
                <a:latin typeface="Arial" panose="020B0604020202020204" pitchFamily="34" charset="0"/>
                <a:cs typeface="Arial" panose="020B0604020202020204" pitchFamily="34" charset="0"/>
              </a:rPr>
              <a:t>Simulation results (non-CTC)</a:t>
            </a:r>
            <a:endParaRPr lang="zh-CN" altLang="en-US" dirty="0">
              <a:latin typeface="Arial" panose="020B0604020202020204" pitchFamily="34" charset="0"/>
              <a:cs typeface="Arial" panose="020B0604020202020204" pitchFamily="34" charset="0"/>
            </a:endParaRPr>
          </a:p>
        </p:txBody>
      </p:sp>
      <p:sp>
        <p:nvSpPr>
          <p:cNvPr id="4" name="文本占位符 3">
            <a:extLst>
              <a:ext uri="{FF2B5EF4-FFF2-40B4-BE49-F238E27FC236}">
                <a16:creationId xmlns:a16="http://schemas.microsoft.com/office/drawing/2014/main" id="{CBD31E3E-1A67-43FF-968E-9D24AB05C895}"/>
              </a:ext>
            </a:extLst>
          </p:cNvPr>
          <p:cNvSpPr>
            <a:spLocks noGrp="1"/>
          </p:cNvSpPr>
          <p:nvPr>
            <p:ph type="body" sz="quarter" idx="11"/>
          </p:nvPr>
        </p:nvSpPr>
        <p:spPr/>
        <p:txBody>
          <a:bodyPr/>
          <a:lstStyle/>
          <a:p>
            <a:r>
              <a:rPr lang="en-US" dirty="0"/>
              <a:t>JVET-AM0068</a:t>
            </a:r>
            <a:endParaRPr lang="en-US" altLang="zh-CN" dirty="0"/>
          </a:p>
        </p:txBody>
      </p:sp>
      <p:graphicFrame>
        <p:nvGraphicFramePr>
          <p:cNvPr id="7" name="Table 6">
            <a:extLst>
              <a:ext uri="{FF2B5EF4-FFF2-40B4-BE49-F238E27FC236}">
                <a16:creationId xmlns:a16="http://schemas.microsoft.com/office/drawing/2014/main" id="{6674CB83-E1D3-8ABF-C288-05B1DC1F2AB3}"/>
              </a:ext>
            </a:extLst>
          </p:cNvPr>
          <p:cNvGraphicFramePr>
            <a:graphicFrameLocks noGrp="1"/>
          </p:cNvGraphicFramePr>
          <p:nvPr>
            <p:extLst>
              <p:ext uri="{D42A27DB-BD31-4B8C-83A1-F6EECF244321}">
                <p14:modId xmlns:p14="http://schemas.microsoft.com/office/powerpoint/2010/main" val="1300952306"/>
              </p:ext>
            </p:extLst>
          </p:nvPr>
        </p:nvGraphicFramePr>
        <p:xfrm>
          <a:off x="5861537" y="3962400"/>
          <a:ext cx="13129847" cy="6424250"/>
        </p:xfrm>
        <a:graphic>
          <a:graphicData uri="http://schemas.openxmlformats.org/drawingml/2006/table">
            <a:tbl>
              <a:tblPr firstRow="1" firstCol="1" bandRow="1">
                <a:tableStyleId>{5940675A-B579-460E-94D1-54222C63F5DA}</a:tableStyleId>
              </a:tblPr>
              <a:tblGrid>
                <a:gridCol w="1457775">
                  <a:extLst>
                    <a:ext uri="{9D8B030D-6E8A-4147-A177-3AD203B41FA5}">
                      <a16:colId xmlns:a16="http://schemas.microsoft.com/office/drawing/2014/main" val="3169623646"/>
                    </a:ext>
                  </a:extLst>
                </a:gridCol>
                <a:gridCol w="1195290">
                  <a:extLst>
                    <a:ext uri="{9D8B030D-6E8A-4147-A177-3AD203B41FA5}">
                      <a16:colId xmlns:a16="http://schemas.microsoft.com/office/drawing/2014/main" val="233042872"/>
                    </a:ext>
                  </a:extLst>
                </a:gridCol>
                <a:gridCol w="1193878">
                  <a:extLst>
                    <a:ext uri="{9D8B030D-6E8A-4147-A177-3AD203B41FA5}">
                      <a16:colId xmlns:a16="http://schemas.microsoft.com/office/drawing/2014/main" val="1452280993"/>
                    </a:ext>
                  </a:extLst>
                </a:gridCol>
                <a:gridCol w="1193878">
                  <a:extLst>
                    <a:ext uri="{9D8B030D-6E8A-4147-A177-3AD203B41FA5}">
                      <a16:colId xmlns:a16="http://schemas.microsoft.com/office/drawing/2014/main" val="3486038080"/>
                    </a:ext>
                  </a:extLst>
                </a:gridCol>
                <a:gridCol w="2008145">
                  <a:extLst>
                    <a:ext uri="{9D8B030D-6E8A-4147-A177-3AD203B41FA5}">
                      <a16:colId xmlns:a16="http://schemas.microsoft.com/office/drawing/2014/main" val="756222671"/>
                    </a:ext>
                  </a:extLst>
                </a:gridCol>
                <a:gridCol w="2008145">
                  <a:extLst>
                    <a:ext uri="{9D8B030D-6E8A-4147-A177-3AD203B41FA5}">
                      <a16:colId xmlns:a16="http://schemas.microsoft.com/office/drawing/2014/main" val="2040036466"/>
                    </a:ext>
                  </a:extLst>
                </a:gridCol>
                <a:gridCol w="2026490">
                  <a:extLst>
                    <a:ext uri="{9D8B030D-6E8A-4147-A177-3AD203B41FA5}">
                      <a16:colId xmlns:a16="http://schemas.microsoft.com/office/drawing/2014/main" val="1217360633"/>
                    </a:ext>
                  </a:extLst>
                </a:gridCol>
                <a:gridCol w="2046246">
                  <a:extLst>
                    <a:ext uri="{9D8B030D-6E8A-4147-A177-3AD203B41FA5}">
                      <a16:colId xmlns:a16="http://schemas.microsoft.com/office/drawing/2014/main" val="4255143808"/>
                    </a:ext>
                  </a:extLst>
                </a:gridCol>
              </a:tblGrid>
              <a:tr h="506081">
                <a:tc>
                  <a:txBody>
                    <a:bodyPr/>
                    <a:lstStyle/>
                    <a:p>
                      <a:endParaRPr lang="en-US" sz="2400" dirty="0">
                        <a:effectLst/>
                        <a:latin typeface="Times New Roman" panose="02020603050405020304" pitchFamily="18" charset="0"/>
                      </a:endParaRPr>
                    </a:p>
                  </a:txBody>
                  <a:tcPr marL="68580" marR="68580" marT="0" marB="0" anchor="ctr"/>
                </a:tc>
                <a:tc gridSpan="7">
                  <a:txBody>
                    <a:bodyPr/>
                    <a:lstStyle/>
                    <a:p>
                      <a:pPr marL="0" marR="0" algn="ctr">
                        <a:buNone/>
                      </a:pPr>
                      <a:r>
                        <a:rPr lang="en-US" sz="2400">
                          <a:effectLst/>
                        </a:rPr>
                        <a:t>All Intra Main 10 </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13108589"/>
                  </a:ext>
                </a:extLst>
              </a:tr>
              <a:tr h="506081">
                <a:tc>
                  <a:txBody>
                    <a:bodyPr/>
                    <a:lstStyle/>
                    <a:p>
                      <a:endParaRPr lang="en-US" sz="2400" dirty="0">
                        <a:effectLst/>
                        <a:latin typeface="Times New Roman" panose="02020603050405020304" pitchFamily="18" charset="0"/>
                      </a:endParaRPr>
                    </a:p>
                  </a:txBody>
                  <a:tcPr marL="68580" marR="68580" marT="0" marB="0" anchor="ctr"/>
                </a:tc>
                <a:tc gridSpan="7">
                  <a:txBody>
                    <a:bodyPr/>
                    <a:lstStyle/>
                    <a:p>
                      <a:pPr marL="0" marR="0" algn="ctr">
                        <a:buNone/>
                      </a:pPr>
                      <a:r>
                        <a:rPr lang="en-US" sz="2400" dirty="0">
                          <a:effectLst/>
                        </a:rPr>
                        <a:t>Over </a:t>
                      </a:r>
                      <a:r>
                        <a:rPr lang="en-US" sz="2400" dirty="0" err="1">
                          <a:effectLst/>
                        </a:rPr>
                        <a:t>NonCTC</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57545430"/>
                  </a:ext>
                </a:extLst>
              </a:tr>
              <a:tr h="506081">
                <a:tc>
                  <a:txBody>
                    <a:bodyPr/>
                    <a:lstStyle/>
                    <a:p>
                      <a:endParaRPr lang="en-US" sz="2400">
                        <a:effectLst/>
                        <a:latin typeface="Times New Roman" panose="02020603050405020304" pitchFamily="18" charset="0"/>
                      </a:endParaRPr>
                    </a:p>
                  </a:txBody>
                  <a:tcPr marL="68580" marR="68580" marT="0" marB="0" anchor="ctr"/>
                </a:tc>
                <a:tc>
                  <a:txBody>
                    <a:bodyPr/>
                    <a:lstStyle/>
                    <a:p>
                      <a:pPr marL="0" marR="0" algn="ctr">
                        <a:buNone/>
                      </a:pPr>
                      <a:r>
                        <a:rPr lang="en-US" sz="2400" dirty="0">
                          <a:effectLst/>
                        </a:rPr>
                        <a:t>Y</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dirty="0">
                          <a:effectLst/>
                        </a:rPr>
                        <a:t>U</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V</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EncT</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DecT</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EncVmPeak</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DecVmPeak</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516854507"/>
                  </a:ext>
                </a:extLst>
              </a:tr>
              <a:tr h="506081">
                <a:tc>
                  <a:txBody>
                    <a:bodyPr/>
                    <a:lstStyle/>
                    <a:p>
                      <a:pPr marL="0" marR="0" algn="ctr">
                        <a:buNone/>
                      </a:pPr>
                      <a:r>
                        <a:rPr lang="en-US" sz="2400">
                          <a:effectLst/>
                        </a:rPr>
                        <a:t>Class A1</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-0.39%</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dirty="0">
                          <a:effectLst/>
                        </a:rPr>
                        <a:t>-0.70%</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dirty="0">
                          <a:effectLst/>
                        </a:rPr>
                        <a:t>-0.82%</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100.8%</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101.5%</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100.0%</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100.3%</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039104409"/>
                  </a:ext>
                </a:extLst>
              </a:tr>
              <a:tr h="506081">
                <a:tc>
                  <a:txBody>
                    <a:bodyPr/>
                    <a:lstStyle/>
                    <a:p>
                      <a:pPr marL="0" marR="0" algn="ctr">
                        <a:buNone/>
                      </a:pPr>
                      <a:r>
                        <a:rPr lang="en-US" sz="2400">
                          <a:effectLst/>
                        </a:rPr>
                        <a:t>Class A2</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-0.41%</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-0.68%</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-0.63%</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dirty="0">
                          <a:effectLst/>
                        </a:rPr>
                        <a:t>100.9%</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101.7%</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100.1%</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100.2%</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244399336"/>
                  </a:ext>
                </a:extLst>
              </a:tr>
              <a:tr h="506081">
                <a:tc>
                  <a:txBody>
                    <a:bodyPr/>
                    <a:lstStyle/>
                    <a:p>
                      <a:pPr marL="0" marR="0" algn="ctr">
                        <a:buNone/>
                      </a:pPr>
                      <a:r>
                        <a:rPr lang="en-US" sz="2400">
                          <a:effectLst/>
                        </a:rPr>
                        <a:t>Class B</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-0.43%</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-0.71%</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-0.76%</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dirty="0">
                          <a:effectLst/>
                        </a:rPr>
                        <a:t>101.1%</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100.7%</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99.1%</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100.0%</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175885329"/>
                  </a:ext>
                </a:extLst>
              </a:tr>
              <a:tr h="506081">
                <a:tc>
                  <a:txBody>
                    <a:bodyPr/>
                    <a:lstStyle/>
                    <a:p>
                      <a:pPr marL="0" marR="0" algn="ctr">
                        <a:buNone/>
                      </a:pPr>
                      <a:r>
                        <a:rPr lang="en-US" sz="2400">
                          <a:effectLst/>
                        </a:rPr>
                        <a:t>Class C</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-0.42%</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-0.54%</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-0.65%</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dirty="0">
                          <a:effectLst/>
                        </a:rPr>
                        <a:t>101.8%</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dirty="0">
                          <a:effectLst/>
                        </a:rPr>
                        <a:t>101.2%</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100.0%</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100.0%</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168556987"/>
                  </a:ext>
                </a:extLst>
              </a:tr>
              <a:tr h="506081">
                <a:tc>
                  <a:txBody>
                    <a:bodyPr/>
                    <a:lstStyle/>
                    <a:p>
                      <a:pPr marL="0" marR="0" algn="ctr">
                        <a:buNone/>
                      </a:pPr>
                      <a:r>
                        <a:rPr lang="en-US" sz="2400">
                          <a:effectLst/>
                        </a:rPr>
                        <a:t>Class E</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-0.48%</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-0.52%</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-0.72%</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101.2%</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dirty="0">
                          <a:effectLst/>
                        </a:rPr>
                        <a:t>101.1%</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100.0%</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100.0%</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547168967"/>
                  </a:ext>
                </a:extLst>
              </a:tr>
              <a:tr h="506081">
                <a:tc>
                  <a:txBody>
                    <a:bodyPr/>
                    <a:lstStyle/>
                    <a:p>
                      <a:pPr marL="0" marR="0" algn="ctr">
                        <a:buNone/>
                      </a:pPr>
                      <a:r>
                        <a:rPr lang="en-US" sz="2400">
                          <a:effectLst/>
                        </a:rPr>
                        <a:t>Overall </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-0.42%</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-0.63%</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-0.72%</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101.2%</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dirty="0">
                          <a:effectLst/>
                        </a:rPr>
                        <a:t>101.2%</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99.8%</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100.1%</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033980760"/>
                  </a:ext>
                </a:extLst>
              </a:tr>
              <a:tr h="506081">
                <a:tc>
                  <a:txBody>
                    <a:bodyPr/>
                    <a:lstStyle/>
                    <a:p>
                      <a:pPr marL="0" marR="0" algn="ctr">
                        <a:buNone/>
                      </a:pPr>
                      <a:r>
                        <a:rPr lang="en-US" sz="2400">
                          <a:effectLst/>
                        </a:rPr>
                        <a:t>Class D</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-0.40%</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-0.65%</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-0.55%</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101.0%</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dirty="0">
                          <a:effectLst/>
                        </a:rPr>
                        <a:t>99.5%</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dirty="0">
                          <a:effectLst/>
                        </a:rPr>
                        <a:t>100.2%</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100.1%</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038204823"/>
                  </a:ext>
                </a:extLst>
              </a:tr>
              <a:tr h="506081">
                <a:tc>
                  <a:txBody>
                    <a:bodyPr/>
                    <a:lstStyle/>
                    <a:p>
                      <a:pPr marL="0" marR="0" algn="ctr">
                        <a:buNone/>
                      </a:pPr>
                      <a:r>
                        <a:rPr lang="en-US" sz="2400">
                          <a:effectLst/>
                        </a:rPr>
                        <a:t>Class F</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-0.36%</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-0.65%</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-0.52%</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99.4%</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98.9%</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dirty="0">
                          <a:effectLst/>
                        </a:rPr>
                        <a:t>98.4%</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99.9%</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4286341062"/>
                  </a:ext>
                </a:extLst>
              </a:tr>
              <a:tr h="857359">
                <a:tc>
                  <a:txBody>
                    <a:bodyPr/>
                    <a:lstStyle/>
                    <a:p>
                      <a:pPr marL="0" marR="0" algn="ctr">
                        <a:buNone/>
                      </a:pPr>
                      <a:r>
                        <a:rPr lang="en-US" sz="2400">
                          <a:effectLst/>
                        </a:rPr>
                        <a:t>Class TGM</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-0.21%</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-0.19%</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-0.19%</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100.5%</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a:effectLst/>
                        </a:rPr>
                        <a:t>100.2%</a:t>
                      </a:r>
                      <a:endParaRPr lang="en-US" sz="2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dirty="0">
                          <a:effectLst/>
                        </a:rPr>
                        <a:t>101.1%</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400" dirty="0">
                          <a:effectLst/>
                        </a:rPr>
                        <a:t>99.9%</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718764240"/>
                  </a:ext>
                </a:extLst>
              </a:tr>
            </a:tbl>
          </a:graphicData>
        </a:graphic>
      </p:graphicFrame>
    </p:spTree>
    <p:extLst>
      <p:ext uri="{BB962C8B-B14F-4D97-AF65-F5344CB8AC3E}">
        <p14:creationId xmlns:p14="http://schemas.microsoft.com/office/powerpoint/2010/main" val="3882115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5DB04-E64A-5C39-890E-ED3FEEA76C26}"/>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non-CTC with AE0102 and AG0100 </a:t>
            </a:r>
          </a:p>
        </p:txBody>
      </p:sp>
      <p:sp>
        <p:nvSpPr>
          <p:cNvPr id="4" name="Text Placeholder 3">
            <a:extLst>
              <a:ext uri="{FF2B5EF4-FFF2-40B4-BE49-F238E27FC236}">
                <a16:creationId xmlns:a16="http://schemas.microsoft.com/office/drawing/2014/main" id="{7EBFE46B-4179-125D-5D16-B4582E3DF133}"/>
              </a:ext>
            </a:extLst>
          </p:cNvPr>
          <p:cNvSpPr>
            <a:spLocks noGrp="1"/>
          </p:cNvSpPr>
          <p:nvPr>
            <p:ph type="body" sz="quarter" idx="11"/>
          </p:nvPr>
        </p:nvSpPr>
        <p:spPr/>
        <p:txBody>
          <a:bodyPr/>
          <a:lstStyle/>
          <a:p>
            <a:r>
              <a:rPr lang="en-US" dirty="0"/>
              <a:t>JVET-AM0068</a:t>
            </a:r>
          </a:p>
        </p:txBody>
      </p:sp>
      <p:graphicFrame>
        <p:nvGraphicFramePr>
          <p:cNvPr id="5" name="Table 4">
            <a:extLst>
              <a:ext uri="{FF2B5EF4-FFF2-40B4-BE49-F238E27FC236}">
                <a16:creationId xmlns:a16="http://schemas.microsoft.com/office/drawing/2014/main" id="{974693B5-61A1-B5F4-9BA0-AEAE02885129}"/>
              </a:ext>
            </a:extLst>
          </p:cNvPr>
          <p:cNvGraphicFramePr>
            <a:graphicFrameLocks noGrp="1"/>
          </p:cNvGraphicFramePr>
          <p:nvPr>
            <p:extLst>
              <p:ext uri="{D42A27DB-BD31-4B8C-83A1-F6EECF244321}">
                <p14:modId xmlns:p14="http://schemas.microsoft.com/office/powerpoint/2010/main" val="3052731531"/>
              </p:ext>
            </p:extLst>
          </p:nvPr>
        </p:nvGraphicFramePr>
        <p:xfrm>
          <a:off x="776505" y="1694722"/>
          <a:ext cx="10271642" cy="5814643"/>
        </p:xfrm>
        <a:graphic>
          <a:graphicData uri="http://schemas.openxmlformats.org/drawingml/2006/table">
            <a:tbl>
              <a:tblPr firstRow="1" firstCol="1" bandRow="1">
                <a:tableStyleId>{5940675A-B579-460E-94D1-54222C63F5DA}</a:tableStyleId>
              </a:tblPr>
              <a:tblGrid>
                <a:gridCol w="1139330">
                  <a:extLst>
                    <a:ext uri="{9D8B030D-6E8A-4147-A177-3AD203B41FA5}">
                      <a16:colId xmlns:a16="http://schemas.microsoft.com/office/drawing/2014/main" val="3740060220"/>
                    </a:ext>
                  </a:extLst>
                </a:gridCol>
                <a:gridCol w="933986">
                  <a:extLst>
                    <a:ext uri="{9D8B030D-6E8A-4147-A177-3AD203B41FA5}">
                      <a16:colId xmlns:a16="http://schemas.microsoft.com/office/drawing/2014/main" val="3346183607"/>
                    </a:ext>
                  </a:extLst>
                </a:gridCol>
                <a:gridCol w="932883">
                  <a:extLst>
                    <a:ext uri="{9D8B030D-6E8A-4147-A177-3AD203B41FA5}">
                      <a16:colId xmlns:a16="http://schemas.microsoft.com/office/drawing/2014/main" val="2284940830"/>
                    </a:ext>
                  </a:extLst>
                </a:gridCol>
                <a:gridCol w="932883">
                  <a:extLst>
                    <a:ext uri="{9D8B030D-6E8A-4147-A177-3AD203B41FA5}">
                      <a16:colId xmlns:a16="http://schemas.microsoft.com/office/drawing/2014/main" val="1018252442"/>
                    </a:ext>
                  </a:extLst>
                </a:gridCol>
                <a:gridCol w="1574308">
                  <a:extLst>
                    <a:ext uri="{9D8B030D-6E8A-4147-A177-3AD203B41FA5}">
                      <a16:colId xmlns:a16="http://schemas.microsoft.com/office/drawing/2014/main" val="337099742"/>
                    </a:ext>
                  </a:extLst>
                </a:gridCol>
                <a:gridCol w="1574308">
                  <a:extLst>
                    <a:ext uri="{9D8B030D-6E8A-4147-A177-3AD203B41FA5}">
                      <a16:colId xmlns:a16="http://schemas.microsoft.com/office/drawing/2014/main" val="3166481436"/>
                    </a:ext>
                  </a:extLst>
                </a:gridCol>
                <a:gridCol w="1584244">
                  <a:extLst>
                    <a:ext uri="{9D8B030D-6E8A-4147-A177-3AD203B41FA5}">
                      <a16:colId xmlns:a16="http://schemas.microsoft.com/office/drawing/2014/main" val="1149769767"/>
                    </a:ext>
                  </a:extLst>
                </a:gridCol>
                <a:gridCol w="1599700">
                  <a:extLst>
                    <a:ext uri="{9D8B030D-6E8A-4147-A177-3AD203B41FA5}">
                      <a16:colId xmlns:a16="http://schemas.microsoft.com/office/drawing/2014/main" val="3900927814"/>
                    </a:ext>
                  </a:extLst>
                </a:gridCol>
              </a:tblGrid>
              <a:tr h="458058">
                <a:tc>
                  <a:txBody>
                    <a:bodyPr/>
                    <a:lstStyle/>
                    <a:p>
                      <a:endParaRPr lang="en-US" sz="1800" dirty="0">
                        <a:effectLst/>
                        <a:latin typeface="Times New Roman" panose="02020603050405020304" pitchFamily="18" charset="0"/>
                      </a:endParaRPr>
                    </a:p>
                  </a:txBody>
                  <a:tcPr marL="68580" marR="68580" marT="0" marB="0" anchor="ctr"/>
                </a:tc>
                <a:tc gridSpan="7">
                  <a:txBody>
                    <a:bodyPr/>
                    <a:lstStyle/>
                    <a:p>
                      <a:pPr marL="0" marR="0" algn="ctr">
                        <a:buNone/>
                      </a:pPr>
                      <a:r>
                        <a:rPr lang="en-US" sz="1800">
                          <a:effectLst/>
                        </a:rPr>
                        <a:t>All Intra Main 10 </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25674854"/>
                  </a:ext>
                </a:extLst>
              </a:tr>
              <a:tr h="458058">
                <a:tc>
                  <a:txBody>
                    <a:bodyPr/>
                    <a:lstStyle/>
                    <a:p>
                      <a:endParaRPr lang="en-US" sz="1800" dirty="0">
                        <a:effectLst/>
                        <a:latin typeface="Times New Roman" panose="02020603050405020304" pitchFamily="18" charset="0"/>
                      </a:endParaRPr>
                    </a:p>
                  </a:txBody>
                  <a:tcPr marL="68580" marR="68580" marT="0" marB="0" anchor="ctr"/>
                </a:tc>
                <a:tc gridSpan="7">
                  <a:txBody>
                    <a:bodyPr/>
                    <a:lstStyle/>
                    <a:p>
                      <a:pPr marL="0" marR="0" algn="ctr">
                        <a:buNone/>
                      </a:pPr>
                      <a:r>
                        <a:rPr lang="en-US" sz="1800" dirty="0">
                          <a:effectLst/>
                        </a:rPr>
                        <a:t>Over </a:t>
                      </a:r>
                      <a:r>
                        <a:rPr lang="en-US" sz="1800" dirty="0" err="1">
                          <a:effectLst/>
                        </a:rPr>
                        <a:t>nonCTC</a:t>
                      </a:r>
                      <a:endParaRPr lang="en-US" sz="1800" dirty="0">
                        <a:effectLst/>
                        <a:latin typeface="Times New Roman" panose="02020603050405020304" pitchFamily="18" charset="0"/>
                        <a:ea typeface="Times New Roman" panose="02020603050405020304" pitchFamily="18"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14092230"/>
                  </a:ext>
                </a:extLst>
              </a:tr>
              <a:tr h="458058">
                <a:tc>
                  <a:txBody>
                    <a:bodyPr/>
                    <a:lstStyle/>
                    <a:p>
                      <a:endParaRPr lang="en-US" sz="1800">
                        <a:effectLst/>
                        <a:latin typeface="Times New Roman" panose="02020603050405020304" pitchFamily="18" charset="0"/>
                      </a:endParaRPr>
                    </a:p>
                  </a:txBody>
                  <a:tcPr marL="68580" marR="68580" marT="0" marB="0" anchor="ctr"/>
                </a:tc>
                <a:tc>
                  <a:txBody>
                    <a:bodyPr/>
                    <a:lstStyle/>
                    <a:p>
                      <a:pPr marL="0" marR="0" algn="ctr">
                        <a:buNone/>
                      </a:pPr>
                      <a:r>
                        <a:rPr lang="en-US" sz="1800">
                          <a:effectLst/>
                        </a:rPr>
                        <a:t>Y</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dirty="0">
                          <a:effectLst/>
                        </a:rPr>
                        <a:t>U</a:t>
                      </a:r>
                      <a:endParaRPr lang="en-US" sz="18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dirty="0">
                          <a:effectLst/>
                        </a:rPr>
                        <a:t>V</a:t>
                      </a:r>
                      <a:endParaRPr lang="en-US" sz="18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EncT</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DecT</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EncVmPeak</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DecVmPeak</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172671527"/>
                  </a:ext>
                </a:extLst>
              </a:tr>
              <a:tr h="458058">
                <a:tc>
                  <a:txBody>
                    <a:bodyPr/>
                    <a:lstStyle/>
                    <a:p>
                      <a:pPr marL="0" marR="0" algn="ctr">
                        <a:buNone/>
                      </a:pPr>
                      <a:r>
                        <a:rPr lang="en-US" sz="1800">
                          <a:effectLst/>
                        </a:rPr>
                        <a:t>Class A1</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-0.24%</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-0.55%</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dirty="0">
                          <a:effectLst/>
                        </a:rPr>
                        <a:t>-0.81%</a:t>
                      </a:r>
                      <a:endParaRPr lang="en-US" sz="18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101.2%</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101.8%</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100.1%</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100.5%</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804623987"/>
                  </a:ext>
                </a:extLst>
              </a:tr>
              <a:tr h="458058">
                <a:tc>
                  <a:txBody>
                    <a:bodyPr/>
                    <a:lstStyle/>
                    <a:p>
                      <a:pPr marL="0" marR="0" algn="ctr">
                        <a:buNone/>
                      </a:pPr>
                      <a:r>
                        <a:rPr lang="en-US" sz="1800">
                          <a:effectLst/>
                        </a:rPr>
                        <a:t>Class A2</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-0.16%</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-0.42%</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-0.41%</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dirty="0">
                          <a:effectLst/>
                        </a:rPr>
                        <a:t>100.9%</a:t>
                      </a:r>
                      <a:endParaRPr lang="en-US" sz="18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101.6%</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100.1%</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100.6%</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250819831"/>
                  </a:ext>
                </a:extLst>
              </a:tr>
              <a:tr h="458058">
                <a:tc>
                  <a:txBody>
                    <a:bodyPr/>
                    <a:lstStyle/>
                    <a:p>
                      <a:pPr marL="0" marR="0" algn="ctr">
                        <a:buNone/>
                      </a:pPr>
                      <a:r>
                        <a:rPr lang="en-US" sz="1800">
                          <a:effectLst/>
                        </a:rPr>
                        <a:t>Class B</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-0.20%</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-0.51%</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-0.69%</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dirty="0">
                          <a:effectLst/>
                        </a:rPr>
                        <a:t>101.2%</a:t>
                      </a:r>
                      <a:endParaRPr lang="en-US" sz="18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100.9%</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100.0%</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100.3%</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4020130709"/>
                  </a:ext>
                </a:extLst>
              </a:tr>
              <a:tr h="458058">
                <a:tc>
                  <a:txBody>
                    <a:bodyPr/>
                    <a:lstStyle/>
                    <a:p>
                      <a:pPr marL="0" marR="0" algn="ctr">
                        <a:buNone/>
                      </a:pPr>
                      <a:r>
                        <a:rPr lang="en-US" sz="1800">
                          <a:effectLst/>
                        </a:rPr>
                        <a:t>Class C</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-0.20%</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-0.28%</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-0.35%</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dirty="0">
                          <a:effectLst/>
                        </a:rPr>
                        <a:t>100.7%</a:t>
                      </a:r>
                      <a:endParaRPr lang="en-US" sz="18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dirty="0">
                          <a:effectLst/>
                        </a:rPr>
                        <a:t>99.8%</a:t>
                      </a:r>
                      <a:endParaRPr lang="en-US" sz="18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99.2%</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100.1%</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931724011"/>
                  </a:ext>
                </a:extLst>
              </a:tr>
              <a:tr h="458058">
                <a:tc>
                  <a:txBody>
                    <a:bodyPr/>
                    <a:lstStyle/>
                    <a:p>
                      <a:pPr marL="0" marR="0" algn="ctr">
                        <a:buNone/>
                      </a:pPr>
                      <a:r>
                        <a:rPr lang="en-US" sz="1800">
                          <a:effectLst/>
                        </a:rPr>
                        <a:t>Class E</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-0.30%</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-0.52%</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-0.59%</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100.9%</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dirty="0">
                          <a:effectLst/>
                        </a:rPr>
                        <a:t>100.3%</a:t>
                      </a:r>
                      <a:endParaRPr lang="en-US" sz="18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100.0%</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100.1%</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453151707"/>
                  </a:ext>
                </a:extLst>
              </a:tr>
              <a:tr h="458058">
                <a:tc>
                  <a:txBody>
                    <a:bodyPr/>
                    <a:lstStyle/>
                    <a:p>
                      <a:pPr marL="0" marR="0" algn="ctr">
                        <a:buNone/>
                      </a:pPr>
                      <a:r>
                        <a:rPr lang="en-US" sz="1800">
                          <a:effectLst/>
                        </a:rPr>
                        <a:t>Overall </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-0.22%</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-0.45%</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-0.57%</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101.0%</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dirty="0">
                          <a:effectLst/>
                        </a:rPr>
                        <a:t>100.8%</a:t>
                      </a:r>
                      <a:endParaRPr lang="en-US" sz="18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99.8%</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100.3%</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688502368"/>
                  </a:ext>
                </a:extLst>
              </a:tr>
              <a:tr h="458058">
                <a:tc>
                  <a:txBody>
                    <a:bodyPr/>
                    <a:lstStyle/>
                    <a:p>
                      <a:pPr marL="0" marR="0" algn="ctr">
                        <a:buNone/>
                      </a:pPr>
                      <a:r>
                        <a:rPr lang="en-US" sz="1800">
                          <a:effectLst/>
                        </a:rPr>
                        <a:t>Class D</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-0.19%</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-0.30%</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-0.59%</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100.7%</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dirty="0">
                          <a:effectLst/>
                        </a:rPr>
                        <a:t>99.6%</a:t>
                      </a:r>
                      <a:endParaRPr lang="en-US" sz="18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100.3%</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100.0%</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785823090"/>
                  </a:ext>
                </a:extLst>
              </a:tr>
              <a:tr h="458058">
                <a:tc>
                  <a:txBody>
                    <a:bodyPr/>
                    <a:lstStyle/>
                    <a:p>
                      <a:pPr marL="0" marR="0" algn="ctr">
                        <a:buNone/>
                      </a:pPr>
                      <a:r>
                        <a:rPr lang="en-US" sz="1800">
                          <a:effectLst/>
                        </a:rPr>
                        <a:t>Class F</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-0.21%</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-0.30%</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-0.13%</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98.6%</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100.1%</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dirty="0">
                          <a:effectLst/>
                        </a:rPr>
                        <a:t>101.6%</a:t>
                      </a:r>
                      <a:endParaRPr lang="en-US" sz="18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100.0%</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237279366"/>
                  </a:ext>
                </a:extLst>
              </a:tr>
              <a:tr h="776005">
                <a:tc>
                  <a:txBody>
                    <a:bodyPr/>
                    <a:lstStyle/>
                    <a:p>
                      <a:pPr marL="0" marR="0" algn="ctr">
                        <a:buNone/>
                      </a:pPr>
                      <a:r>
                        <a:rPr lang="en-US" sz="1800">
                          <a:effectLst/>
                        </a:rPr>
                        <a:t>Class TGM</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-0.16%</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-0.13%</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-0.13%</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98.8%</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a:effectLst/>
                        </a:rPr>
                        <a:t>100.1%</a:t>
                      </a:r>
                      <a:endParaRPr lang="en-US" sz="18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dirty="0">
                          <a:effectLst/>
                        </a:rPr>
                        <a:t>102.2%</a:t>
                      </a:r>
                      <a:endParaRPr lang="en-US" sz="18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1800" dirty="0">
                          <a:effectLst/>
                        </a:rPr>
                        <a:t>99.9%</a:t>
                      </a:r>
                      <a:endParaRPr lang="en-US" sz="18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781119935"/>
                  </a:ext>
                </a:extLst>
              </a:tr>
            </a:tbl>
          </a:graphicData>
        </a:graphic>
      </p:graphicFrame>
      <p:graphicFrame>
        <p:nvGraphicFramePr>
          <p:cNvPr id="6" name="Table 5">
            <a:extLst>
              <a:ext uri="{FF2B5EF4-FFF2-40B4-BE49-F238E27FC236}">
                <a16:creationId xmlns:a16="http://schemas.microsoft.com/office/drawing/2014/main" id="{AE8F864F-07A2-206F-239B-5D368DC16DE0}"/>
              </a:ext>
            </a:extLst>
          </p:cNvPr>
          <p:cNvGraphicFramePr>
            <a:graphicFrameLocks noGrp="1"/>
          </p:cNvGraphicFramePr>
          <p:nvPr>
            <p:extLst>
              <p:ext uri="{D42A27DB-BD31-4B8C-83A1-F6EECF244321}">
                <p14:modId xmlns:p14="http://schemas.microsoft.com/office/powerpoint/2010/main" val="441810242"/>
              </p:ext>
            </p:extLst>
          </p:nvPr>
        </p:nvGraphicFramePr>
        <p:xfrm>
          <a:off x="12192000" y="627526"/>
          <a:ext cx="11204479" cy="5939694"/>
        </p:xfrm>
        <a:graphic>
          <a:graphicData uri="http://schemas.openxmlformats.org/drawingml/2006/table">
            <a:tbl>
              <a:tblPr firstRow="1" firstCol="1" bandRow="1">
                <a:tableStyleId>{5940675A-B579-460E-94D1-54222C63F5DA}</a:tableStyleId>
              </a:tblPr>
              <a:tblGrid>
                <a:gridCol w="1244006">
                  <a:extLst>
                    <a:ext uri="{9D8B030D-6E8A-4147-A177-3AD203B41FA5}">
                      <a16:colId xmlns:a16="http://schemas.microsoft.com/office/drawing/2014/main" val="2864166022"/>
                    </a:ext>
                  </a:extLst>
                </a:gridCol>
                <a:gridCol w="1020012">
                  <a:extLst>
                    <a:ext uri="{9D8B030D-6E8A-4147-A177-3AD203B41FA5}">
                      <a16:colId xmlns:a16="http://schemas.microsoft.com/office/drawing/2014/main" val="1525715738"/>
                    </a:ext>
                  </a:extLst>
                </a:gridCol>
                <a:gridCol w="1018808">
                  <a:extLst>
                    <a:ext uri="{9D8B030D-6E8A-4147-A177-3AD203B41FA5}">
                      <a16:colId xmlns:a16="http://schemas.microsoft.com/office/drawing/2014/main" val="4255332096"/>
                    </a:ext>
                  </a:extLst>
                </a:gridCol>
                <a:gridCol w="1018808">
                  <a:extLst>
                    <a:ext uri="{9D8B030D-6E8A-4147-A177-3AD203B41FA5}">
                      <a16:colId xmlns:a16="http://schemas.microsoft.com/office/drawing/2014/main" val="2633327728"/>
                    </a:ext>
                  </a:extLst>
                </a:gridCol>
                <a:gridCol w="1713668">
                  <a:extLst>
                    <a:ext uri="{9D8B030D-6E8A-4147-A177-3AD203B41FA5}">
                      <a16:colId xmlns:a16="http://schemas.microsoft.com/office/drawing/2014/main" val="439973961"/>
                    </a:ext>
                  </a:extLst>
                </a:gridCol>
                <a:gridCol w="1713668">
                  <a:extLst>
                    <a:ext uri="{9D8B030D-6E8A-4147-A177-3AD203B41FA5}">
                      <a16:colId xmlns:a16="http://schemas.microsoft.com/office/drawing/2014/main" val="259628391"/>
                    </a:ext>
                  </a:extLst>
                </a:gridCol>
                <a:gridCol w="1729324">
                  <a:extLst>
                    <a:ext uri="{9D8B030D-6E8A-4147-A177-3AD203B41FA5}">
                      <a16:colId xmlns:a16="http://schemas.microsoft.com/office/drawing/2014/main" val="3724227070"/>
                    </a:ext>
                  </a:extLst>
                </a:gridCol>
                <a:gridCol w="1746185">
                  <a:extLst>
                    <a:ext uri="{9D8B030D-6E8A-4147-A177-3AD203B41FA5}">
                      <a16:colId xmlns:a16="http://schemas.microsoft.com/office/drawing/2014/main" val="2534433584"/>
                    </a:ext>
                  </a:extLst>
                </a:gridCol>
              </a:tblGrid>
              <a:tr h="484554">
                <a:tc>
                  <a:txBody>
                    <a:bodyPr/>
                    <a:lstStyle/>
                    <a:p>
                      <a:endParaRPr lang="en-US" sz="2000" dirty="0">
                        <a:effectLst/>
                        <a:latin typeface="Times New Roman" panose="02020603050405020304" pitchFamily="18" charset="0"/>
                      </a:endParaRPr>
                    </a:p>
                  </a:txBody>
                  <a:tcPr marL="68580" marR="68580" marT="0" marB="0" anchor="ctr"/>
                </a:tc>
                <a:tc gridSpan="7">
                  <a:txBody>
                    <a:bodyPr/>
                    <a:lstStyle/>
                    <a:p>
                      <a:pPr marL="0" marR="0" algn="ctr">
                        <a:buNone/>
                      </a:pPr>
                      <a:r>
                        <a:rPr lang="en-US" sz="2000" dirty="0">
                          <a:effectLst/>
                        </a:rPr>
                        <a:t>Random Access Main 10</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129771"/>
                  </a:ext>
                </a:extLst>
              </a:tr>
              <a:tr h="484554">
                <a:tc>
                  <a:txBody>
                    <a:bodyPr/>
                    <a:lstStyle/>
                    <a:p>
                      <a:endParaRPr lang="en-US" sz="2000" dirty="0">
                        <a:effectLst/>
                        <a:latin typeface="Times New Roman" panose="02020603050405020304" pitchFamily="18" charset="0"/>
                      </a:endParaRPr>
                    </a:p>
                  </a:txBody>
                  <a:tcPr marL="68580" marR="68580" marT="0" marB="0" anchor="ctr"/>
                </a:tc>
                <a:tc gridSpan="7">
                  <a:txBody>
                    <a:bodyPr/>
                    <a:lstStyle/>
                    <a:p>
                      <a:pPr marL="0" marR="0" algn="ctr">
                        <a:buNone/>
                      </a:pPr>
                      <a:r>
                        <a:rPr lang="en-US" sz="2000" dirty="0">
                          <a:effectLst/>
                        </a:rPr>
                        <a:t>Over </a:t>
                      </a:r>
                      <a:r>
                        <a:rPr lang="en-US" sz="2000" dirty="0" err="1">
                          <a:effectLst/>
                        </a:rPr>
                        <a:t>nonCTC</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58826575"/>
                  </a:ext>
                </a:extLst>
              </a:tr>
              <a:tr h="484554">
                <a:tc>
                  <a:txBody>
                    <a:bodyPr/>
                    <a:lstStyle/>
                    <a:p>
                      <a:endParaRPr lang="en-US" sz="2000">
                        <a:effectLst/>
                        <a:latin typeface="Times New Roman" panose="02020603050405020304" pitchFamily="18" charset="0"/>
                      </a:endParaRPr>
                    </a:p>
                  </a:txBody>
                  <a:tcPr marL="68580" marR="68580" marT="0" marB="0" anchor="ctr"/>
                </a:tc>
                <a:tc>
                  <a:txBody>
                    <a:bodyPr/>
                    <a:lstStyle/>
                    <a:p>
                      <a:pPr marL="0" marR="0" algn="ctr">
                        <a:buNone/>
                      </a:pPr>
                      <a:r>
                        <a:rPr lang="en-US" sz="2000">
                          <a:effectLst/>
                        </a:rPr>
                        <a:t>Y</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U</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V</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err="1">
                          <a:effectLst/>
                        </a:rPr>
                        <a:t>EncT</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err="1">
                          <a:effectLst/>
                        </a:rPr>
                        <a:t>DecT</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EncVmPeak</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DecVmPeak</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432195999"/>
                  </a:ext>
                </a:extLst>
              </a:tr>
              <a:tr h="484554">
                <a:tc>
                  <a:txBody>
                    <a:bodyPr/>
                    <a:lstStyle/>
                    <a:p>
                      <a:pPr marL="0" marR="0" algn="ctr">
                        <a:buNone/>
                      </a:pPr>
                      <a:r>
                        <a:rPr lang="en-US" sz="2000">
                          <a:effectLst/>
                        </a:rPr>
                        <a:t>Class A1</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-0.14%</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-0.61%</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-0.61%</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100.3%</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101.1%</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100.2%</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99.9%</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000605783"/>
                  </a:ext>
                </a:extLst>
              </a:tr>
              <a:tr h="484554">
                <a:tc>
                  <a:txBody>
                    <a:bodyPr/>
                    <a:lstStyle/>
                    <a:p>
                      <a:pPr marL="0" marR="0" algn="ctr">
                        <a:buNone/>
                      </a:pPr>
                      <a:r>
                        <a:rPr lang="en-US" sz="2000">
                          <a:effectLst/>
                        </a:rPr>
                        <a:t>Class A2</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-0.08%</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-0.44%</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-0.59%</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100.4%</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100.5%</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100.0%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99.0%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918904490"/>
                  </a:ext>
                </a:extLst>
              </a:tr>
              <a:tr h="484554">
                <a:tc>
                  <a:txBody>
                    <a:bodyPr/>
                    <a:lstStyle/>
                    <a:p>
                      <a:pPr marL="0" marR="0" algn="ctr">
                        <a:buNone/>
                      </a:pPr>
                      <a:r>
                        <a:rPr lang="en-US" sz="2000">
                          <a:effectLst/>
                        </a:rPr>
                        <a:t>Class B</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-0.13%</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-0.46%</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-0.56%</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100.3%</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100.7%</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100.1%</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100.2%</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478944495"/>
                  </a:ext>
                </a:extLst>
              </a:tr>
              <a:tr h="484554">
                <a:tc>
                  <a:txBody>
                    <a:bodyPr/>
                    <a:lstStyle/>
                    <a:p>
                      <a:pPr marL="0" marR="0" algn="ctr">
                        <a:buNone/>
                      </a:pPr>
                      <a:r>
                        <a:rPr lang="en-US" sz="2000">
                          <a:effectLst/>
                        </a:rPr>
                        <a:t>Class C</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-0.17%</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-0.54%</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-0.25%</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100.2%</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100.8%</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100.1%</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100.1%</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535897740"/>
                  </a:ext>
                </a:extLst>
              </a:tr>
              <a:tr h="484554">
                <a:tc>
                  <a:txBody>
                    <a:bodyPr/>
                    <a:lstStyle/>
                    <a:p>
                      <a:pPr marL="0" marR="0" algn="ctr">
                        <a:buNone/>
                      </a:pPr>
                      <a:r>
                        <a:rPr lang="en-US" sz="2000">
                          <a:effectLst/>
                        </a:rPr>
                        <a:t>Class E</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 </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endParaRPr lang="en-US" sz="2000">
                        <a:effectLst/>
                        <a:latin typeface="Times New Roman" panose="02020603050405020304" pitchFamily="18" charset="0"/>
                      </a:endParaRPr>
                    </a:p>
                  </a:txBody>
                  <a:tcPr marL="68580" marR="68580" marT="0" marB="0" anchor="ctr"/>
                </a:tc>
                <a:tc>
                  <a:txBody>
                    <a:bodyPr/>
                    <a:lstStyle/>
                    <a:p>
                      <a:pPr marL="0" marR="0" algn="ctr">
                        <a:buNone/>
                      </a:pPr>
                      <a:r>
                        <a:rPr lang="en-US" sz="2000">
                          <a:effectLst/>
                        </a:rPr>
                        <a:t> </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 </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endParaRPr lang="en-US" sz="2000" dirty="0">
                        <a:effectLst/>
                        <a:latin typeface="Times New Roman" panose="02020603050405020304" pitchFamily="18" charset="0"/>
                      </a:endParaRPr>
                    </a:p>
                  </a:txBody>
                  <a:tcPr marL="68580" marR="68580" marT="0" marB="0" anchor="ctr"/>
                </a:tc>
                <a:tc>
                  <a:txBody>
                    <a:bodyPr/>
                    <a:lstStyle/>
                    <a:p>
                      <a:pPr marL="0" marR="0" algn="ctr">
                        <a:buNone/>
                      </a:pPr>
                      <a:r>
                        <a:rPr lang="en-US" sz="2000" dirty="0">
                          <a:effectLst/>
                        </a:rPr>
                        <a:t> </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 </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277182012"/>
                  </a:ext>
                </a:extLst>
              </a:tr>
              <a:tr h="484554">
                <a:tc>
                  <a:txBody>
                    <a:bodyPr/>
                    <a:lstStyle/>
                    <a:p>
                      <a:pPr marL="0" marR="0" algn="ctr">
                        <a:buNone/>
                      </a:pPr>
                      <a:r>
                        <a:rPr lang="en-US" sz="2000">
                          <a:effectLst/>
                        </a:rPr>
                        <a:t>Overall</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-0.13%</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-0.51%</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-0.50%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100.3%</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100.8%</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100.1%</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99.9%</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433181416"/>
                  </a:ext>
                </a:extLst>
              </a:tr>
              <a:tr h="484554">
                <a:tc>
                  <a:txBody>
                    <a:bodyPr/>
                    <a:lstStyle/>
                    <a:p>
                      <a:pPr marL="0" marR="0" algn="ctr">
                        <a:buNone/>
                      </a:pPr>
                      <a:r>
                        <a:rPr lang="en-US" sz="2000">
                          <a:effectLst/>
                        </a:rPr>
                        <a:t>Class D</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-0.08%</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-0.51%</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-0.01%</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100.1%</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101.0%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100.0%</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100.1%</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254618332"/>
                  </a:ext>
                </a:extLst>
              </a:tr>
              <a:tr h="484554">
                <a:tc>
                  <a:txBody>
                    <a:bodyPr/>
                    <a:lstStyle/>
                    <a:p>
                      <a:pPr marL="0" marR="0" algn="ctr">
                        <a:buNone/>
                      </a:pPr>
                      <a:r>
                        <a:rPr lang="en-US" sz="2000">
                          <a:effectLst/>
                        </a:rPr>
                        <a:t>Class F</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-0.13%</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-0.08%</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0.10%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100.3%</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99.3%</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100.3%</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100.2%</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200134275"/>
                  </a:ext>
                </a:extLst>
              </a:tr>
              <a:tr h="484554">
                <a:tc>
                  <a:txBody>
                    <a:bodyPr/>
                    <a:lstStyle/>
                    <a:p>
                      <a:pPr marL="0" marR="0" algn="ctr">
                        <a:buNone/>
                      </a:pPr>
                      <a:r>
                        <a:rPr lang="en-US" sz="2000">
                          <a:effectLst/>
                        </a:rPr>
                        <a:t>Class TGM</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0.03%</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-0.13%</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-0.07%</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99.7%</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99.5%</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100.0%</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100.0%</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627659768"/>
                  </a:ext>
                </a:extLst>
              </a:tr>
            </a:tbl>
          </a:graphicData>
        </a:graphic>
      </p:graphicFrame>
      <p:graphicFrame>
        <p:nvGraphicFramePr>
          <p:cNvPr id="7" name="Table 6">
            <a:extLst>
              <a:ext uri="{FF2B5EF4-FFF2-40B4-BE49-F238E27FC236}">
                <a16:creationId xmlns:a16="http://schemas.microsoft.com/office/drawing/2014/main" id="{A637ECC5-D886-64B8-2E5C-FC6510CAE953}"/>
              </a:ext>
            </a:extLst>
          </p:cNvPr>
          <p:cNvGraphicFramePr>
            <a:graphicFrameLocks noGrp="1"/>
          </p:cNvGraphicFramePr>
          <p:nvPr>
            <p:extLst>
              <p:ext uri="{D42A27DB-BD31-4B8C-83A1-F6EECF244321}">
                <p14:modId xmlns:p14="http://schemas.microsoft.com/office/powerpoint/2010/main" val="1984697720"/>
              </p:ext>
            </p:extLst>
          </p:nvPr>
        </p:nvGraphicFramePr>
        <p:xfrm>
          <a:off x="12192000" y="6858000"/>
          <a:ext cx="11204481" cy="5775960"/>
        </p:xfrm>
        <a:graphic>
          <a:graphicData uri="http://schemas.openxmlformats.org/drawingml/2006/table">
            <a:tbl>
              <a:tblPr firstRow="1" firstCol="1" bandRow="1">
                <a:tableStyleId>{5940675A-B579-460E-94D1-54222C63F5DA}</a:tableStyleId>
              </a:tblPr>
              <a:tblGrid>
                <a:gridCol w="1244005">
                  <a:extLst>
                    <a:ext uri="{9D8B030D-6E8A-4147-A177-3AD203B41FA5}">
                      <a16:colId xmlns:a16="http://schemas.microsoft.com/office/drawing/2014/main" val="2940143455"/>
                    </a:ext>
                  </a:extLst>
                </a:gridCol>
                <a:gridCol w="1020012">
                  <a:extLst>
                    <a:ext uri="{9D8B030D-6E8A-4147-A177-3AD203B41FA5}">
                      <a16:colId xmlns:a16="http://schemas.microsoft.com/office/drawing/2014/main" val="4007369360"/>
                    </a:ext>
                  </a:extLst>
                </a:gridCol>
                <a:gridCol w="1018809">
                  <a:extLst>
                    <a:ext uri="{9D8B030D-6E8A-4147-A177-3AD203B41FA5}">
                      <a16:colId xmlns:a16="http://schemas.microsoft.com/office/drawing/2014/main" val="120366475"/>
                    </a:ext>
                  </a:extLst>
                </a:gridCol>
                <a:gridCol w="1018809">
                  <a:extLst>
                    <a:ext uri="{9D8B030D-6E8A-4147-A177-3AD203B41FA5}">
                      <a16:colId xmlns:a16="http://schemas.microsoft.com/office/drawing/2014/main" val="3233610239"/>
                    </a:ext>
                  </a:extLst>
                </a:gridCol>
                <a:gridCol w="1713669">
                  <a:extLst>
                    <a:ext uri="{9D8B030D-6E8A-4147-A177-3AD203B41FA5}">
                      <a16:colId xmlns:a16="http://schemas.microsoft.com/office/drawing/2014/main" val="3926556187"/>
                    </a:ext>
                  </a:extLst>
                </a:gridCol>
                <a:gridCol w="1713669">
                  <a:extLst>
                    <a:ext uri="{9D8B030D-6E8A-4147-A177-3AD203B41FA5}">
                      <a16:colId xmlns:a16="http://schemas.microsoft.com/office/drawing/2014/main" val="326331255"/>
                    </a:ext>
                  </a:extLst>
                </a:gridCol>
                <a:gridCol w="1729324">
                  <a:extLst>
                    <a:ext uri="{9D8B030D-6E8A-4147-A177-3AD203B41FA5}">
                      <a16:colId xmlns:a16="http://schemas.microsoft.com/office/drawing/2014/main" val="3346359448"/>
                    </a:ext>
                  </a:extLst>
                </a:gridCol>
                <a:gridCol w="1746184">
                  <a:extLst>
                    <a:ext uri="{9D8B030D-6E8A-4147-A177-3AD203B41FA5}">
                      <a16:colId xmlns:a16="http://schemas.microsoft.com/office/drawing/2014/main" val="4156328569"/>
                    </a:ext>
                  </a:extLst>
                </a:gridCol>
              </a:tblGrid>
              <a:tr h="281940">
                <a:tc>
                  <a:txBody>
                    <a:bodyPr/>
                    <a:lstStyle/>
                    <a:p>
                      <a:endParaRPr lang="en-US" sz="2000" dirty="0">
                        <a:effectLst/>
                        <a:latin typeface="Times New Roman" panose="02020603050405020304" pitchFamily="18" charset="0"/>
                      </a:endParaRPr>
                    </a:p>
                  </a:txBody>
                  <a:tcPr marL="68580" marR="68580" marT="0" marB="0" anchor="ctr"/>
                </a:tc>
                <a:tc gridSpan="7">
                  <a:txBody>
                    <a:bodyPr/>
                    <a:lstStyle/>
                    <a:p>
                      <a:pPr marL="0" marR="0" algn="ctr">
                        <a:buNone/>
                      </a:pPr>
                      <a:r>
                        <a:rPr lang="en-US" sz="2000">
                          <a:effectLst/>
                        </a:rPr>
                        <a:t>Low delay B Main 10 </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02874001"/>
                  </a:ext>
                </a:extLst>
              </a:tr>
              <a:tr h="281940">
                <a:tc>
                  <a:txBody>
                    <a:bodyPr/>
                    <a:lstStyle/>
                    <a:p>
                      <a:endParaRPr lang="en-US" sz="2000" dirty="0">
                        <a:effectLst/>
                        <a:latin typeface="Times New Roman" panose="02020603050405020304" pitchFamily="18" charset="0"/>
                      </a:endParaRPr>
                    </a:p>
                  </a:txBody>
                  <a:tcPr marL="68580" marR="68580" marT="0" marB="0" anchor="ctr"/>
                </a:tc>
                <a:tc gridSpan="7">
                  <a:txBody>
                    <a:bodyPr/>
                    <a:lstStyle/>
                    <a:p>
                      <a:pPr marL="0" marR="0" algn="ctr">
                        <a:buNone/>
                      </a:pPr>
                      <a:r>
                        <a:rPr lang="en-US" sz="2000" dirty="0">
                          <a:effectLst/>
                        </a:rPr>
                        <a:t>Over </a:t>
                      </a:r>
                      <a:r>
                        <a:rPr lang="en-US" sz="2000" dirty="0" err="1">
                          <a:effectLst/>
                        </a:rPr>
                        <a:t>nonCTC</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91178926"/>
                  </a:ext>
                </a:extLst>
              </a:tr>
              <a:tr h="281940">
                <a:tc>
                  <a:txBody>
                    <a:bodyPr/>
                    <a:lstStyle/>
                    <a:p>
                      <a:endParaRPr lang="en-US" sz="2000">
                        <a:effectLst/>
                        <a:latin typeface="Times New Roman" panose="02020603050405020304" pitchFamily="18" charset="0"/>
                      </a:endParaRPr>
                    </a:p>
                  </a:txBody>
                  <a:tcPr marL="68580" marR="68580" marT="0" marB="0" anchor="ctr"/>
                </a:tc>
                <a:tc>
                  <a:txBody>
                    <a:bodyPr/>
                    <a:lstStyle/>
                    <a:p>
                      <a:pPr marL="0" marR="0" algn="ctr">
                        <a:buNone/>
                      </a:pPr>
                      <a:r>
                        <a:rPr lang="en-US" sz="2000" dirty="0">
                          <a:effectLst/>
                        </a:rPr>
                        <a:t>Y</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U</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V</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EncT</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DecT</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EncVmPeak</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DecVmPeak</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317344048"/>
                  </a:ext>
                </a:extLst>
              </a:tr>
              <a:tr h="563880">
                <a:tc>
                  <a:txBody>
                    <a:bodyPr/>
                    <a:lstStyle/>
                    <a:p>
                      <a:pPr marL="0" marR="0" algn="ctr">
                        <a:buNone/>
                      </a:pPr>
                      <a:r>
                        <a:rPr lang="en-US" sz="2000">
                          <a:effectLst/>
                        </a:rPr>
                        <a:t>Class A1</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 </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 </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 </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 </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 </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 </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 </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600581934"/>
                  </a:ext>
                </a:extLst>
              </a:tr>
              <a:tr h="563880">
                <a:tc>
                  <a:txBody>
                    <a:bodyPr/>
                    <a:lstStyle/>
                    <a:p>
                      <a:pPr marL="0" marR="0" algn="ctr">
                        <a:buNone/>
                      </a:pPr>
                      <a:r>
                        <a:rPr lang="en-US" sz="2000">
                          <a:effectLst/>
                        </a:rPr>
                        <a:t>Class A2</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 </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endParaRPr lang="en-US" sz="2000">
                        <a:effectLst/>
                        <a:latin typeface="Times New Roman" panose="02020603050405020304" pitchFamily="18" charset="0"/>
                      </a:endParaRPr>
                    </a:p>
                  </a:txBody>
                  <a:tcPr marL="68580" marR="68580" marT="0" marB="0" anchor="ctr"/>
                </a:tc>
                <a:tc>
                  <a:txBody>
                    <a:bodyPr/>
                    <a:lstStyle/>
                    <a:p>
                      <a:pPr marL="0" marR="0" algn="ctr">
                        <a:buNone/>
                      </a:pPr>
                      <a:r>
                        <a:rPr lang="en-US" sz="2000">
                          <a:effectLst/>
                        </a:rPr>
                        <a:t> </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endParaRPr lang="en-US" sz="2000" dirty="0">
                        <a:effectLst/>
                        <a:latin typeface="Times New Roman" panose="02020603050405020304" pitchFamily="18" charset="0"/>
                      </a:endParaRPr>
                    </a:p>
                  </a:txBody>
                  <a:tcPr marL="68580" marR="68580" marT="0" marB="0" anchor="ctr"/>
                </a:tc>
                <a:tc>
                  <a:txBody>
                    <a:bodyPr/>
                    <a:lstStyle/>
                    <a:p>
                      <a:endParaRPr lang="en-US" sz="2000">
                        <a:effectLst/>
                        <a:latin typeface="Times New Roman" panose="02020603050405020304" pitchFamily="18" charset="0"/>
                      </a:endParaRPr>
                    </a:p>
                  </a:txBody>
                  <a:tcPr marL="68580" marR="68580" marT="0" marB="0" anchor="ctr"/>
                </a:tc>
                <a:tc>
                  <a:txBody>
                    <a:bodyPr/>
                    <a:lstStyle/>
                    <a:p>
                      <a:pPr marL="0" marR="0" algn="ctr">
                        <a:buNone/>
                      </a:pPr>
                      <a:r>
                        <a:rPr lang="en-US" sz="2000">
                          <a:effectLst/>
                        </a:rPr>
                        <a:t> </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 </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5085058"/>
                  </a:ext>
                </a:extLst>
              </a:tr>
              <a:tr h="563880">
                <a:tc>
                  <a:txBody>
                    <a:bodyPr/>
                    <a:lstStyle/>
                    <a:p>
                      <a:pPr marL="0" marR="0" algn="ctr">
                        <a:buNone/>
                      </a:pPr>
                      <a:r>
                        <a:rPr lang="en-US" sz="2000">
                          <a:effectLst/>
                        </a:rPr>
                        <a:t>Class B</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-0.12%</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0.33%</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-0.58%</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99.9%</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101.2%</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100.1%</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100.4%</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003256371"/>
                  </a:ext>
                </a:extLst>
              </a:tr>
              <a:tr h="563880">
                <a:tc>
                  <a:txBody>
                    <a:bodyPr/>
                    <a:lstStyle/>
                    <a:p>
                      <a:pPr marL="0" marR="0" algn="ctr">
                        <a:buNone/>
                      </a:pPr>
                      <a:r>
                        <a:rPr lang="en-US" sz="2000">
                          <a:effectLst/>
                        </a:rPr>
                        <a:t>Class C</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-0.14%</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-0.15%</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-0.14%</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99.7%</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101.0%</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100.5%</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99.9%</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866929122"/>
                  </a:ext>
                </a:extLst>
              </a:tr>
              <a:tr h="281940">
                <a:tc>
                  <a:txBody>
                    <a:bodyPr/>
                    <a:lstStyle/>
                    <a:p>
                      <a:pPr marL="0" marR="0" algn="ctr">
                        <a:buNone/>
                      </a:pPr>
                      <a:r>
                        <a:rPr lang="en-US" sz="2000">
                          <a:effectLst/>
                        </a:rPr>
                        <a:t>Class E</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0.02%</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0.73%</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0.18%</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100.0%</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100.2%</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100.1%</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100.0%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218940576"/>
                  </a:ext>
                </a:extLst>
              </a:tr>
              <a:tr h="563880">
                <a:tc>
                  <a:txBody>
                    <a:bodyPr/>
                    <a:lstStyle/>
                    <a:p>
                      <a:pPr marL="0" marR="0" algn="ctr">
                        <a:buNone/>
                      </a:pPr>
                      <a:r>
                        <a:rPr lang="en-US" sz="2000">
                          <a:effectLst/>
                        </a:rPr>
                        <a:t>Overall</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-0.09%</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0.27%</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-0.25%</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99.8%</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100.9%</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100.2%</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100.1%</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99355563"/>
                  </a:ext>
                </a:extLst>
              </a:tr>
              <a:tr h="563880">
                <a:tc>
                  <a:txBody>
                    <a:bodyPr/>
                    <a:lstStyle/>
                    <a:p>
                      <a:pPr marL="0" marR="0" algn="ctr">
                        <a:buNone/>
                      </a:pPr>
                      <a:r>
                        <a:rPr lang="en-US" sz="2000">
                          <a:effectLst/>
                        </a:rPr>
                        <a:t>Class D</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-0.22%</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0.09%</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99.2%</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101.0%</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99.9%</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100.0%</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494242439"/>
                  </a:ext>
                </a:extLst>
              </a:tr>
              <a:tr h="563880">
                <a:tc>
                  <a:txBody>
                    <a:bodyPr/>
                    <a:lstStyle/>
                    <a:p>
                      <a:pPr marL="0" marR="0" algn="ctr">
                        <a:buNone/>
                      </a:pPr>
                      <a:r>
                        <a:rPr lang="en-US" sz="2000">
                          <a:effectLst/>
                        </a:rPr>
                        <a:t>Class F</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-0.26%</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0.30%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0.72%</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99.3%</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100.1%</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100.1%</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100.2%</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788882455"/>
                  </a:ext>
                </a:extLst>
              </a:tr>
              <a:tr h="563880">
                <a:tc>
                  <a:txBody>
                    <a:bodyPr/>
                    <a:lstStyle/>
                    <a:p>
                      <a:pPr marL="0" marR="0" algn="ctr">
                        <a:buNone/>
                      </a:pPr>
                      <a:r>
                        <a:rPr lang="en-US" sz="2000">
                          <a:effectLst/>
                        </a:rPr>
                        <a:t>Class TGM</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-0.15%</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-0.08%</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-0.13%</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99.8%</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96.4%</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100.0%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100.4%</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4071002705"/>
                  </a:ext>
                </a:extLst>
              </a:tr>
            </a:tbl>
          </a:graphicData>
        </a:graphic>
      </p:graphicFrame>
    </p:spTree>
    <p:extLst>
      <p:ext uri="{BB962C8B-B14F-4D97-AF65-F5344CB8AC3E}">
        <p14:creationId xmlns:p14="http://schemas.microsoft.com/office/powerpoint/2010/main" val="791873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90514-5B83-0E28-59F7-F3CFFE4E7E23}"/>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CTC</a:t>
            </a:r>
          </a:p>
        </p:txBody>
      </p:sp>
      <p:sp>
        <p:nvSpPr>
          <p:cNvPr id="4" name="Text Placeholder 3">
            <a:extLst>
              <a:ext uri="{FF2B5EF4-FFF2-40B4-BE49-F238E27FC236}">
                <a16:creationId xmlns:a16="http://schemas.microsoft.com/office/drawing/2014/main" id="{24E95450-AA49-5327-8469-17C9C887DD1F}"/>
              </a:ext>
            </a:extLst>
          </p:cNvPr>
          <p:cNvSpPr>
            <a:spLocks noGrp="1"/>
          </p:cNvSpPr>
          <p:nvPr>
            <p:ph type="body" sz="quarter" idx="11"/>
          </p:nvPr>
        </p:nvSpPr>
        <p:spPr/>
        <p:txBody>
          <a:bodyPr/>
          <a:lstStyle/>
          <a:p>
            <a:r>
              <a:rPr lang="en-US" dirty="0"/>
              <a:t>JVET-AM0068</a:t>
            </a:r>
          </a:p>
        </p:txBody>
      </p:sp>
      <p:graphicFrame>
        <p:nvGraphicFramePr>
          <p:cNvPr id="5" name="Table 4">
            <a:extLst>
              <a:ext uri="{FF2B5EF4-FFF2-40B4-BE49-F238E27FC236}">
                <a16:creationId xmlns:a16="http://schemas.microsoft.com/office/drawing/2014/main" id="{924D3F5E-264C-980D-3DF1-1C58459CAA41}"/>
              </a:ext>
            </a:extLst>
          </p:cNvPr>
          <p:cNvGraphicFramePr>
            <a:graphicFrameLocks noGrp="1"/>
          </p:cNvGraphicFramePr>
          <p:nvPr>
            <p:extLst>
              <p:ext uri="{D42A27DB-BD31-4B8C-83A1-F6EECF244321}">
                <p14:modId xmlns:p14="http://schemas.microsoft.com/office/powerpoint/2010/main" val="1918965877"/>
              </p:ext>
            </p:extLst>
          </p:nvPr>
        </p:nvGraphicFramePr>
        <p:xfrm>
          <a:off x="273350" y="1701209"/>
          <a:ext cx="11191819" cy="5660879"/>
        </p:xfrm>
        <a:graphic>
          <a:graphicData uri="http://schemas.openxmlformats.org/drawingml/2006/table">
            <a:tbl>
              <a:tblPr firstRow="1" firstCol="1" bandRow="1">
                <a:tableStyleId>{5940675A-B579-460E-94D1-54222C63F5DA}</a:tableStyleId>
              </a:tblPr>
              <a:tblGrid>
                <a:gridCol w="1241397">
                  <a:extLst>
                    <a:ext uri="{9D8B030D-6E8A-4147-A177-3AD203B41FA5}">
                      <a16:colId xmlns:a16="http://schemas.microsoft.com/office/drawing/2014/main" val="1875545884"/>
                    </a:ext>
                  </a:extLst>
                </a:gridCol>
                <a:gridCol w="1017656">
                  <a:extLst>
                    <a:ext uri="{9D8B030D-6E8A-4147-A177-3AD203B41FA5}">
                      <a16:colId xmlns:a16="http://schemas.microsoft.com/office/drawing/2014/main" val="920930028"/>
                    </a:ext>
                  </a:extLst>
                </a:gridCol>
                <a:gridCol w="1016454">
                  <a:extLst>
                    <a:ext uri="{9D8B030D-6E8A-4147-A177-3AD203B41FA5}">
                      <a16:colId xmlns:a16="http://schemas.microsoft.com/office/drawing/2014/main" val="1881746274"/>
                    </a:ext>
                  </a:extLst>
                </a:gridCol>
                <a:gridCol w="1016454">
                  <a:extLst>
                    <a:ext uri="{9D8B030D-6E8A-4147-A177-3AD203B41FA5}">
                      <a16:colId xmlns:a16="http://schemas.microsoft.com/office/drawing/2014/main" val="2990949660"/>
                    </a:ext>
                  </a:extLst>
                </a:gridCol>
                <a:gridCol w="1715341">
                  <a:extLst>
                    <a:ext uri="{9D8B030D-6E8A-4147-A177-3AD203B41FA5}">
                      <a16:colId xmlns:a16="http://schemas.microsoft.com/office/drawing/2014/main" val="3368013054"/>
                    </a:ext>
                  </a:extLst>
                </a:gridCol>
                <a:gridCol w="1715341">
                  <a:extLst>
                    <a:ext uri="{9D8B030D-6E8A-4147-A177-3AD203B41FA5}">
                      <a16:colId xmlns:a16="http://schemas.microsoft.com/office/drawing/2014/main" val="3472236116"/>
                    </a:ext>
                  </a:extLst>
                </a:gridCol>
                <a:gridCol w="1726168">
                  <a:extLst>
                    <a:ext uri="{9D8B030D-6E8A-4147-A177-3AD203B41FA5}">
                      <a16:colId xmlns:a16="http://schemas.microsoft.com/office/drawing/2014/main" val="4135542930"/>
                    </a:ext>
                  </a:extLst>
                </a:gridCol>
                <a:gridCol w="1743008">
                  <a:extLst>
                    <a:ext uri="{9D8B030D-6E8A-4147-A177-3AD203B41FA5}">
                      <a16:colId xmlns:a16="http://schemas.microsoft.com/office/drawing/2014/main" val="3198337944"/>
                    </a:ext>
                  </a:extLst>
                </a:gridCol>
              </a:tblGrid>
              <a:tr h="445945">
                <a:tc>
                  <a:txBody>
                    <a:bodyPr/>
                    <a:lstStyle/>
                    <a:p>
                      <a:endParaRPr lang="en-US" sz="2000" dirty="0">
                        <a:effectLst/>
                        <a:latin typeface="Times New Roman" panose="02020603050405020304" pitchFamily="18" charset="0"/>
                      </a:endParaRPr>
                    </a:p>
                  </a:txBody>
                  <a:tcPr marL="68580" marR="68580" marT="0" marB="0" anchor="ctr"/>
                </a:tc>
                <a:tc gridSpan="7">
                  <a:txBody>
                    <a:bodyPr/>
                    <a:lstStyle/>
                    <a:p>
                      <a:pPr marL="0" marR="0" algn="ctr">
                        <a:buNone/>
                      </a:pPr>
                      <a:r>
                        <a:rPr lang="en-US" sz="2000">
                          <a:effectLst/>
                        </a:rPr>
                        <a:t>All Intra Main 10 </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72242332"/>
                  </a:ext>
                </a:extLst>
              </a:tr>
              <a:tr h="445945">
                <a:tc>
                  <a:txBody>
                    <a:bodyPr/>
                    <a:lstStyle/>
                    <a:p>
                      <a:endParaRPr lang="en-US" sz="2000" dirty="0">
                        <a:effectLst/>
                        <a:latin typeface="Times New Roman" panose="02020603050405020304" pitchFamily="18" charset="0"/>
                      </a:endParaRPr>
                    </a:p>
                  </a:txBody>
                  <a:tcPr marL="68580" marR="68580" marT="0" marB="0" anchor="ctr"/>
                </a:tc>
                <a:tc gridSpan="7">
                  <a:txBody>
                    <a:bodyPr/>
                    <a:lstStyle/>
                    <a:p>
                      <a:pPr marL="0" marR="0" algn="ctr">
                        <a:buNone/>
                      </a:pPr>
                      <a:r>
                        <a:rPr lang="en-US" sz="2000" dirty="0">
                          <a:effectLst/>
                        </a:rPr>
                        <a:t>Over CTC</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03634821"/>
                  </a:ext>
                </a:extLst>
              </a:tr>
              <a:tr h="445945">
                <a:tc>
                  <a:txBody>
                    <a:bodyPr/>
                    <a:lstStyle/>
                    <a:p>
                      <a:endParaRPr lang="en-US" sz="2000">
                        <a:effectLst/>
                        <a:latin typeface="Times New Roman" panose="02020603050405020304" pitchFamily="18" charset="0"/>
                      </a:endParaRPr>
                    </a:p>
                  </a:txBody>
                  <a:tcPr marL="68580" marR="68580" marT="0" marB="0" anchor="ctr"/>
                </a:tc>
                <a:tc>
                  <a:txBody>
                    <a:bodyPr/>
                    <a:lstStyle/>
                    <a:p>
                      <a:pPr marL="0" marR="0" algn="ctr">
                        <a:buNone/>
                      </a:pPr>
                      <a:r>
                        <a:rPr lang="en-US" sz="2000" dirty="0">
                          <a:effectLst/>
                        </a:rPr>
                        <a:t>Y</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U</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V</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EncT</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DecT</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EncVmPeak</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DecVmPeak</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479827103"/>
                  </a:ext>
                </a:extLst>
              </a:tr>
              <a:tr h="445945">
                <a:tc>
                  <a:txBody>
                    <a:bodyPr/>
                    <a:lstStyle/>
                    <a:p>
                      <a:pPr marL="0" marR="0" algn="ctr">
                        <a:buNone/>
                      </a:pPr>
                      <a:r>
                        <a:rPr lang="en-US" sz="2000">
                          <a:effectLst/>
                        </a:rPr>
                        <a:t>Class A1</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-0.01%</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-0.24%</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-0.03%</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100.0%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99.2%</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100.0%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100.0%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180097559"/>
                  </a:ext>
                </a:extLst>
              </a:tr>
              <a:tr h="445945">
                <a:tc>
                  <a:txBody>
                    <a:bodyPr/>
                    <a:lstStyle/>
                    <a:p>
                      <a:pPr marL="0" marR="0" algn="ctr">
                        <a:buNone/>
                      </a:pPr>
                      <a:r>
                        <a:rPr lang="en-US" sz="2000">
                          <a:effectLst/>
                        </a:rPr>
                        <a:t>Class A2</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-0.02%</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-0.14%</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-0.03%</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100.2%</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99.6%</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100.0%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100.0%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4186289668"/>
                  </a:ext>
                </a:extLst>
              </a:tr>
              <a:tr h="445945">
                <a:tc>
                  <a:txBody>
                    <a:bodyPr/>
                    <a:lstStyle/>
                    <a:p>
                      <a:pPr marL="0" marR="0" algn="ctr">
                        <a:buNone/>
                      </a:pPr>
                      <a:r>
                        <a:rPr lang="en-US" sz="2000">
                          <a:effectLst/>
                        </a:rPr>
                        <a:t>Class B</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-0.03%</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-0.05%</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-0.01%</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100.3%</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99.5%</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99.1%</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100.1%</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786919115"/>
                  </a:ext>
                </a:extLst>
              </a:tr>
              <a:tr h="445945">
                <a:tc>
                  <a:txBody>
                    <a:bodyPr/>
                    <a:lstStyle/>
                    <a:p>
                      <a:pPr marL="0" marR="0" algn="ctr">
                        <a:buNone/>
                      </a:pPr>
                      <a:r>
                        <a:rPr lang="en-US" sz="2000">
                          <a:effectLst/>
                        </a:rPr>
                        <a:t>Class C</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-0.01%</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0.02%</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-0.12%</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100.3%</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99.7%</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100.5%</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100.0%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4187191698"/>
                  </a:ext>
                </a:extLst>
              </a:tr>
              <a:tr h="445945">
                <a:tc>
                  <a:txBody>
                    <a:bodyPr/>
                    <a:lstStyle/>
                    <a:p>
                      <a:pPr marL="0" marR="0" algn="ctr">
                        <a:buNone/>
                      </a:pPr>
                      <a:r>
                        <a:rPr lang="en-US" sz="2000">
                          <a:effectLst/>
                        </a:rPr>
                        <a:t>Class E</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-0.04%</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-0.10%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-0.07%</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100.1%</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99.7%</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98.0%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100.0%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89092763"/>
                  </a:ext>
                </a:extLst>
              </a:tr>
              <a:tr h="445945">
                <a:tc>
                  <a:txBody>
                    <a:bodyPr/>
                    <a:lstStyle/>
                    <a:p>
                      <a:pPr marL="0" marR="0" algn="ctr">
                        <a:buNone/>
                      </a:pPr>
                      <a:r>
                        <a:rPr lang="en-US" sz="2000">
                          <a:effectLst/>
                        </a:rPr>
                        <a:t>Overall </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-0.02%</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-0.09%</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-0.05%</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100.2%</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99.6%</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99.5%</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100.0%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8717405"/>
                  </a:ext>
                </a:extLst>
              </a:tr>
              <a:tr h="445945">
                <a:tc>
                  <a:txBody>
                    <a:bodyPr/>
                    <a:lstStyle/>
                    <a:p>
                      <a:pPr marL="0" marR="0" algn="ctr">
                        <a:buNone/>
                      </a:pPr>
                      <a:r>
                        <a:rPr lang="en-US" sz="2000">
                          <a:effectLst/>
                        </a:rPr>
                        <a:t>Class D</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0.02%</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0.04%</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-0.33%</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99.6%</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99.7%</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99.7%</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100.0%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144668983"/>
                  </a:ext>
                </a:extLst>
              </a:tr>
              <a:tr h="445945">
                <a:tc>
                  <a:txBody>
                    <a:bodyPr/>
                    <a:lstStyle/>
                    <a:p>
                      <a:pPr marL="0" marR="0" algn="ctr">
                        <a:buNone/>
                      </a:pPr>
                      <a:r>
                        <a:rPr lang="en-US" sz="2000">
                          <a:effectLst/>
                        </a:rPr>
                        <a:t>Class F</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-0.07%</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-0.04%</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-0.11%</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99.4%</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100.6%</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98.2%</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100.0%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9252876"/>
                  </a:ext>
                </a:extLst>
              </a:tr>
              <a:tr h="755484">
                <a:tc>
                  <a:txBody>
                    <a:bodyPr/>
                    <a:lstStyle/>
                    <a:p>
                      <a:pPr marL="0" marR="0" algn="ctr">
                        <a:buNone/>
                      </a:pPr>
                      <a:r>
                        <a:rPr lang="en-US" sz="2000">
                          <a:effectLst/>
                        </a:rPr>
                        <a:t>Class TGM</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-0.11%</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-0.04%</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-0.10%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98.4%</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99.7%</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101.1%</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100.0%</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44871163"/>
                  </a:ext>
                </a:extLst>
              </a:tr>
            </a:tbl>
          </a:graphicData>
        </a:graphic>
      </p:graphicFrame>
      <p:graphicFrame>
        <p:nvGraphicFramePr>
          <p:cNvPr id="6" name="Table 5">
            <a:extLst>
              <a:ext uri="{FF2B5EF4-FFF2-40B4-BE49-F238E27FC236}">
                <a16:creationId xmlns:a16="http://schemas.microsoft.com/office/drawing/2014/main" id="{67BF996A-9410-4F1A-2B11-F6E33E2E26E3}"/>
              </a:ext>
            </a:extLst>
          </p:cNvPr>
          <p:cNvGraphicFramePr>
            <a:graphicFrameLocks noGrp="1"/>
          </p:cNvGraphicFramePr>
          <p:nvPr>
            <p:extLst>
              <p:ext uri="{D42A27DB-BD31-4B8C-83A1-F6EECF244321}">
                <p14:modId xmlns:p14="http://schemas.microsoft.com/office/powerpoint/2010/main" val="125429584"/>
              </p:ext>
            </p:extLst>
          </p:nvPr>
        </p:nvGraphicFramePr>
        <p:xfrm>
          <a:off x="12403015" y="1701208"/>
          <a:ext cx="10787460" cy="5336663"/>
        </p:xfrm>
        <a:graphic>
          <a:graphicData uri="http://schemas.openxmlformats.org/drawingml/2006/table">
            <a:tbl>
              <a:tblPr firstRow="1" firstCol="1" bandRow="1">
                <a:tableStyleId>{5940675A-B579-460E-94D1-54222C63F5DA}</a:tableStyleId>
              </a:tblPr>
              <a:tblGrid>
                <a:gridCol w="1195386">
                  <a:extLst>
                    <a:ext uri="{9D8B030D-6E8A-4147-A177-3AD203B41FA5}">
                      <a16:colId xmlns:a16="http://schemas.microsoft.com/office/drawing/2014/main" val="70425282"/>
                    </a:ext>
                  </a:extLst>
                </a:gridCol>
                <a:gridCol w="999440">
                  <a:extLst>
                    <a:ext uri="{9D8B030D-6E8A-4147-A177-3AD203B41FA5}">
                      <a16:colId xmlns:a16="http://schemas.microsoft.com/office/drawing/2014/main" val="3901568235"/>
                    </a:ext>
                  </a:extLst>
                </a:gridCol>
                <a:gridCol w="999440">
                  <a:extLst>
                    <a:ext uri="{9D8B030D-6E8A-4147-A177-3AD203B41FA5}">
                      <a16:colId xmlns:a16="http://schemas.microsoft.com/office/drawing/2014/main" val="1859078631"/>
                    </a:ext>
                  </a:extLst>
                </a:gridCol>
                <a:gridCol w="999440">
                  <a:extLst>
                    <a:ext uri="{9D8B030D-6E8A-4147-A177-3AD203B41FA5}">
                      <a16:colId xmlns:a16="http://schemas.microsoft.com/office/drawing/2014/main" val="1956265052"/>
                    </a:ext>
                  </a:extLst>
                </a:gridCol>
                <a:gridCol w="1535103">
                  <a:extLst>
                    <a:ext uri="{9D8B030D-6E8A-4147-A177-3AD203B41FA5}">
                      <a16:colId xmlns:a16="http://schemas.microsoft.com/office/drawing/2014/main" val="719675775"/>
                    </a:ext>
                  </a:extLst>
                </a:gridCol>
                <a:gridCol w="1649888">
                  <a:extLst>
                    <a:ext uri="{9D8B030D-6E8A-4147-A177-3AD203B41FA5}">
                      <a16:colId xmlns:a16="http://schemas.microsoft.com/office/drawing/2014/main" val="4181398123"/>
                    </a:ext>
                  </a:extLst>
                </a:gridCol>
                <a:gridCol w="1696265">
                  <a:extLst>
                    <a:ext uri="{9D8B030D-6E8A-4147-A177-3AD203B41FA5}">
                      <a16:colId xmlns:a16="http://schemas.microsoft.com/office/drawing/2014/main" val="93417281"/>
                    </a:ext>
                  </a:extLst>
                </a:gridCol>
                <a:gridCol w="1712498">
                  <a:extLst>
                    <a:ext uri="{9D8B030D-6E8A-4147-A177-3AD203B41FA5}">
                      <a16:colId xmlns:a16="http://schemas.microsoft.com/office/drawing/2014/main" val="2412804893"/>
                    </a:ext>
                  </a:extLst>
                </a:gridCol>
              </a:tblGrid>
              <a:tr h="429733">
                <a:tc>
                  <a:txBody>
                    <a:bodyPr/>
                    <a:lstStyle/>
                    <a:p>
                      <a:endParaRPr lang="en-US" sz="2000" dirty="0">
                        <a:effectLst/>
                        <a:latin typeface="Times New Roman" panose="02020603050405020304" pitchFamily="18" charset="0"/>
                      </a:endParaRPr>
                    </a:p>
                  </a:txBody>
                  <a:tcPr marL="68580" marR="68580" marT="0" marB="0" anchor="ctr"/>
                </a:tc>
                <a:tc gridSpan="7">
                  <a:txBody>
                    <a:bodyPr/>
                    <a:lstStyle/>
                    <a:p>
                      <a:pPr marL="0" marR="0" algn="ctr">
                        <a:buNone/>
                      </a:pPr>
                      <a:r>
                        <a:rPr lang="en-US" sz="2000">
                          <a:effectLst/>
                        </a:rPr>
                        <a:t>Random Access Main 10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63876948"/>
                  </a:ext>
                </a:extLst>
              </a:tr>
              <a:tr h="429733">
                <a:tc>
                  <a:txBody>
                    <a:bodyPr/>
                    <a:lstStyle/>
                    <a:p>
                      <a:endParaRPr lang="en-US" sz="2000" dirty="0">
                        <a:effectLst/>
                        <a:latin typeface="Times New Roman" panose="02020603050405020304" pitchFamily="18" charset="0"/>
                      </a:endParaRPr>
                    </a:p>
                  </a:txBody>
                  <a:tcPr marL="68580" marR="68580" marT="0" marB="0" anchor="ctr"/>
                </a:tc>
                <a:tc gridSpan="7">
                  <a:txBody>
                    <a:bodyPr/>
                    <a:lstStyle/>
                    <a:p>
                      <a:pPr marL="0" marR="0" algn="ctr">
                        <a:buNone/>
                      </a:pPr>
                      <a:r>
                        <a:rPr lang="en-US" sz="2000" dirty="0">
                          <a:effectLst/>
                        </a:rPr>
                        <a:t>Over CTC</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89600789"/>
                  </a:ext>
                </a:extLst>
              </a:tr>
              <a:tr h="429733">
                <a:tc>
                  <a:txBody>
                    <a:bodyPr/>
                    <a:lstStyle/>
                    <a:p>
                      <a:endParaRPr lang="en-US" sz="2000">
                        <a:effectLst/>
                        <a:latin typeface="Times New Roman" panose="02020603050405020304" pitchFamily="18" charset="0"/>
                      </a:endParaRPr>
                    </a:p>
                  </a:txBody>
                  <a:tcPr marL="68580" marR="68580" marT="0" marB="0" anchor="ctr"/>
                </a:tc>
                <a:tc>
                  <a:txBody>
                    <a:bodyPr/>
                    <a:lstStyle/>
                    <a:p>
                      <a:pPr marL="0" marR="0" algn="ctr">
                        <a:buNone/>
                      </a:pPr>
                      <a:r>
                        <a:rPr lang="en-US" sz="2000">
                          <a:effectLst/>
                        </a:rPr>
                        <a:t>Y</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U</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V</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EncT</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DecT</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EncVmPeak</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DecVmPeak</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569647055"/>
                  </a:ext>
                </a:extLst>
              </a:tr>
              <a:tr h="429733">
                <a:tc>
                  <a:txBody>
                    <a:bodyPr/>
                    <a:lstStyle/>
                    <a:p>
                      <a:pPr marL="0" marR="0" algn="ctr">
                        <a:buNone/>
                      </a:pPr>
                      <a:r>
                        <a:rPr lang="en-US" sz="2000">
                          <a:effectLst/>
                        </a:rPr>
                        <a:t>Class A1</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-0.01%</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0.02%</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-0.11%</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99.6%</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100.3%</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100.0%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100.1%</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348970376"/>
                  </a:ext>
                </a:extLst>
              </a:tr>
              <a:tr h="429733">
                <a:tc>
                  <a:txBody>
                    <a:bodyPr/>
                    <a:lstStyle/>
                    <a:p>
                      <a:pPr marL="0" marR="0" algn="ctr">
                        <a:buNone/>
                      </a:pPr>
                      <a:r>
                        <a:rPr lang="en-US" sz="2000">
                          <a:effectLst/>
                        </a:rPr>
                        <a:t>Class A2</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-0.04%</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-0.17%</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99.9%</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100.6%</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100.3%</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100.1%</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887523138"/>
                  </a:ext>
                </a:extLst>
              </a:tr>
              <a:tr h="429733">
                <a:tc>
                  <a:txBody>
                    <a:bodyPr/>
                    <a:lstStyle/>
                    <a:p>
                      <a:pPr marL="0" marR="0" algn="ctr">
                        <a:buNone/>
                      </a:pPr>
                      <a:r>
                        <a:rPr lang="en-US" sz="2000">
                          <a:effectLst/>
                        </a:rPr>
                        <a:t>Class B</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-0.23%</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-0.01%</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99.9%</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100.2%</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100.0%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99.9%</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905418905"/>
                  </a:ext>
                </a:extLst>
              </a:tr>
              <a:tr h="429733">
                <a:tc>
                  <a:txBody>
                    <a:bodyPr/>
                    <a:lstStyle/>
                    <a:p>
                      <a:pPr marL="0" marR="0" algn="ctr">
                        <a:buNone/>
                      </a:pPr>
                      <a:r>
                        <a:rPr lang="en-US" sz="2000">
                          <a:effectLst/>
                        </a:rPr>
                        <a:t>Class C</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0.01%</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0.04%</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99.7%</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100.1%</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100.0%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99.9%</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382893605"/>
                  </a:ext>
                </a:extLst>
              </a:tr>
              <a:tr h="429733">
                <a:tc>
                  <a:txBody>
                    <a:bodyPr/>
                    <a:lstStyle/>
                    <a:p>
                      <a:pPr marL="0" marR="0" algn="ctr">
                        <a:buNone/>
                      </a:pPr>
                      <a:r>
                        <a:rPr lang="en-US" sz="2000">
                          <a:effectLst/>
                        </a:rPr>
                        <a:t>Class E</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 </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endParaRPr lang="en-US" sz="2000">
                        <a:effectLst/>
                        <a:latin typeface="Times New Roman" panose="02020603050405020304" pitchFamily="18" charset="0"/>
                      </a:endParaRPr>
                    </a:p>
                  </a:txBody>
                  <a:tcPr marL="68580" marR="68580" marT="0" marB="0" anchor="ctr"/>
                </a:tc>
                <a:tc>
                  <a:txBody>
                    <a:bodyPr/>
                    <a:lstStyle/>
                    <a:p>
                      <a:pPr marL="0" marR="0" algn="ctr">
                        <a:buNone/>
                      </a:pPr>
                      <a:r>
                        <a:rPr lang="en-US" sz="2000">
                          <a:effectLst/>
                        </a:rPr>
                        <a:t> </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 </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endParaRPr lang="en-US" sz="2000">
                        <a:effectLst/>
                        <a:latin typeface="Times New Roman" panose="02020603050405020304" pitchFamily="18" charset="0"/>
                      </a:endParaRPr>
                    </a:p>
                  </a:txBody>
                  <a:tcPr marL="68580" marR="68580" marT="0" marB="0" anchor="ctr"/>
                </a:tc>
                <a:tc>
                  <a:txBody>
                    <a:bodyPr/>
                    <a:lstStyle/>
                    <a:p>
                      <a:pPr marL="0" marR="0" algn="ctr">
                        <a:buNone/>
                      </a:pPr>
                      <a:r>
                        <a:rPr lang="en-US" sz="2000">
                          <a:effectLst/>
                        </a:rPr>
                        <a:t> </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 </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642938876"/>
                  </a:ext>
                </a:extLst>
              </a:tr>
              <a:tr h="429733">
                <a:tc>
                  <a:txBody>
                    <a:bodyPr/>
                    <a:lstStyle/>
                    <a:p>
                      <a:pPr marL="0" marR="0" algn="ctr">
                        <a:buNone/>
                      </a:pPr>
                      <a:r>
                        <a:rPr lang="en-US" sz="2000">
                          <a:effectLst/>
                        </a:rPr>
                        <a:t>Overall</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-0.08%</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-0.05%</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99.8%</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100.3%</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100.1%</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100.0%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749853603"/>
                  </a:ext>
                </a:extLst>
              </a:tr>
              <a:tr h="429733">
                <a:tc>
                  <a:txBody>
                    <a:bodyPr/>
                    <a:lstStyle/>
                    <a:p>
                      <a:pPr marL="0" marR="0" algn="ctr">
                        <a:buNone/>
                      </a:pPr>
                      <a:r>
                        <a:rPr lang="en-US" sz="2000">
                          <a:effectLst/>
                        </a:rPr>
                        <a:t>Class D</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0.09%</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-0.24%</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99.8%</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99.9%</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100.0%</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99.9%</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445790587"/>
                  </a:ext>
                </a:extLst>
              </a:tr>
              <a:tr h="429733">
                <a:tc>
                  <a:txBody>
                    <a:bodyPr/>
                    <a:lstStyle/>
                    <a:p>
                      <a:pPr marL="0" marR="0" algn="ctr">
                        <a:buNone/>
                      </a:pPr>
                      <a:r>
                        <a:rPr lang="en-US" sz="2000">
                          <a:effectLst/>
                        </a:rPr>
                        <a:t>Class F</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-0.05%</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-0.03%</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0.21%</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99.9%</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100.6%</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100.1%</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100.0%</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595720588"/>
                  </a:ext>
                </a:extLst>
              </a:tr>
              <a:tr h="429733">
                <a:tc>
                  <a:txBody>
                    <a:bodyPr/>
                    <a:lstStyle/>
                    <a:p>
                      <a:pPr marL="0" marR="0" algn="ctr">
                        <a:buNone/>
                      </a:pPr>
                      <a:r>
                        <a:rPr lang="en-US" sz="2000">
                          <a:effectLst/>
                        </a:rPr>
                        <a:t>Class TGM</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0.02%</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-0.01%</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-0.12%</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99.8%</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99.6%</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100.0%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100.0%</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550445961"/>
                  </a:ext>
                </a:extLst>
              </a:tr>
            </a:tbl>
          </a:graphicData>
        </a:graphic>
      </p:graphicFrame>
      <p:graphicFrame>
        <p:nvGraphicFramePr>
          <p:cNvPr id="7" name="Table 6">
            <a:extLst>
              <a:ext uri="{FF2B5EF4-FFF2-40B4-BE49-F238E27FC236}">
                <a16:creationId xmlns:a16="http://schemas.microsoft.com/office/drawing/2014/main" id="{73BCFC23-250E-008F-9118-3D1331A603A6}"/>
              </a:ext>
            </a:extLst>
          </p:cNvPr>
          <p:cNvGraphicFramePr>
            <a:graphicFrameLocks noGrp="1"/>
          </p:cNvGraphicFramePr>
          <p:nvPr>
            <p:extLst>
              <p:ext uri="{D42A27DB-BD31-4B8C-83A1-F6EECF244321}">
                <p14:modId xmlns:p14="http://schemas.microsoft.com/office/powerpoint/2010/main" val="2466214382"/>
              </p:ext>
            </p:extLst>
          </p:nvPr>
        </p:nvGraphicFramePr>
        <p:xfrm>
          <a:off x="11934092" y="7540647"/>
          <a:ext cx="11684185" cy="5045273"/>
        </p:xfrm>
        <a:graphic>
          <a:graphicData uri="http://schemas.openxmlformats.org/drawingml/2006/table">
            <a:tbl>
              <a:tblPr firstRow="1" firstCol="1" bandRow="1">
                <a:tableStyleId>{5940675A-B579-460E-94D1-54222C63F5DA}</a:tableStyleId>
              </a:tblPr>
              <a:tblGrid>
                <a:gridCol w="1297266">
                  <a:extLst>
                    <a:ext uri="{9D8B030D-6E8A-4147-A177-3AD203B41FA5}">
                      <a16:colId xmlns:a16="http://schemas.microsoft.com/office/drawing/2014/main" val="4061221448"/>
                    </a:ext>
                  </a:extLst>
                </a:gridCol>
                <a:gridCol w="1085032">
                  <a:extLst>
                    <a:ext uri="{9D8B030D-6E8A-4147-A177-3AD203B41FA5}">
                      <a16:colId xmlns:a16="http://schemas.microsoft.com/office/drawing/2014/main" val="3678897563"/>
                    </a:ext>
                  </a:extLst>
                </a:gridCol>
                <a:gridCol w="1085032">
                  <a:extLst>
                    <a:ext uri="{9D8B030D-6E8A-4147-A177-3AD203B41FA5}">
                      <a16:colId xmlns:a16="http://schemas.microsoft.com/office/drawing/2014/main" val="1914325458"/>
                    </a:ext>
                  </a:extLst>
                </a:gridCol>
                <a:gridCol w="1085032">
                  <a:extLst>
                    <a:ext uri="{9D8B030D-6E8A-4147-A177-3AD203B41FA5}">
                      <a16:colId xmlns:a16="http://schemas.microsoft.com/office/drawing/2014/main" val="2009704508"/>
                    </a:ext>
                  </a:extLst>
                </a:gridCol>
                <a:gridCol w="1776990">
                  <a:extLst>
                    <a:ext uri="{9D8B030D-6E8A-4147-A177-3AD203B41FA5}">
                      <a16:colId xmlns:a16="http://schemas.microsoft.com/office/drawing/2014/main" val="1157556290"/>
                    </a:ext>
                  </a:extLst>
                </a:gridCol>
                <a:gridCol w="1652664">
                  <a:extLst>
                    <a:ext uri="{9D8B030D-6E8A-4147-A177-3AD203B41FA5}">
                      <a16:colId xmlns:a16="http://schemas.microsoft.com/office/drawing/2014/main" val="3207186734"/>
                    </a:ext>
                  </a:extLst>
                </a:gridCol>
                <a:gridCol w="1842294">
                  <a:extLst>
                    <a:ext uri="{9D8B030D-6E8A-4147-A177-3AD203B41FA5}">
                      <a16:colId xmlns:a16="http://schemas.microsoft.com/office/drawing/2014/main" val="2758326639"/>
                    </a:ext>
                  </a:extLst>
                </a:gridCol>
                <a:gridCol w="1859875">
                  <a:extLst>
                    <a:ext uri="{9D8B030D-6E8A-4147-A177-3AD203B41FA5}">
                      <a16:colId xmlns:a16="http://schemas.microsoft.com/office/drawing/2014/main" val="1582387098"/>
                    </a:ext>
                  </a:extLst>
                </a:gridCol>
              </a:tblGrid>
              <a:tr h="403243">
                <a:tc>
                  <a:txBody>
                    <a:bodyPr/>
                    <a:lstStyle/>
                    <a:p>
                      <a:endParaRPr lang="en-US" sz="2000" dirty="0">
                        <a:effectLst/>
                        <a:latin typeface="Times New Roman" panose="02020603050405020304" pitchFamily="18" charset="0"/>
                      </a:endParaRPr>
                    </a:p>
                  </a:txBody>
                  <a:tcPr marL="68580" marR="68580" marT="0" marB="0" anchor="ctr"/>
                </a:tc>
                <a:tc gridSpan="7">
                  <a:txBody>
                    <a:bodyPr/>
                    <a:lstStyle/>
                    <a:p>
                      <a:pPr marL="0" marR="0" algn="ctr">
                        <a:buNone/>
                      </a:pPr>
                      <a:r>
                        <a:rPr lang="en-US" sz="2000">
                          <a:effectLst/>
                        </a:rPr>
                        <a:t>Low delay B Main 10 </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75294272"/>
                  </a:ext>
                </a:extLst>
              </a:tr>
              <a:tr h="403243">
                <a:tc>
                  <a:txBody>
                    <a:bodyPr/>
                    <a:lstStyle/>
                    <a:p>
                      <a:endParaRPr lang="en-US" sz="2000" dirty="0">
                        <a:effectLst/>
                        <a:latin typeface="Times New Roman" panose="02020603050405020304" pitchFamily="18" charset="0"/>
                      </a:endParaRPr>
                    </a:p>
                  </a:txBody>
                  <a:tcPr marL="68580" marR="68580" marT="0" marB="0" anchor="ctr"/>
                </a:tc>
                <a:tc gridSpan="7">
                  <a:txBody>
                    <a:bodyPr/>
                    <a:lstStyle/>
                    <a:p>
                      <a:pPr marL="0" marR="0" algn="ctr">
                        <a:buNone/>
                      </a:pPr>
                      <a:r>
                        <a:rPr lang="en-US" sz="2000" dirty="0">
                          <a:effectLst/>
                        </a:rPr>
                        <a:t>Over CTC</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61296928"/>
                  </a:ext>
                </a:extLst>
              </a:tr>
              <a:tr h="403243">
                <a:tc>
                  <a:txBody>
                    <a:bodyPr/>
                    <a:lstStyle/>
                    <a:p>
                      <a:endParaRPr lang="en-US" sz="2000">
                        <a:effectLst/>
                        <a:latin typeface="Times New Roman" panose="02020603050405020304" pitchFamily="18" charset="0"/>
                      </a:endParaRPr>
                    </a:p>
                  </a:txBody>
                  <a:tcPr marL="68580" marR="68580" marT="0" marB="0" anchor="ctr"/>
                </a:tc>
                <a:tc>
                  <a:txBody>
                    <a:bodyPr/>
                    <a:lstStyle/>
                    <a:p>
                      <a:pPr marL="0" marR="0" algn="ctr">
                        <a:buNone/>
                      </a:pPr>
                      <a:r>
                        <a:rPr lang="en-US" sz="2000">
                          <a:effectLst/>
                        </a:rPr>
                        <a:t>Y</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U</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V</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err="1">
                          <a:effectLst/>
                        </a:rPr>
                        <a:t>EncT</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DecT</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EncVmPeak</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DecVmPeak</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4027233035"/>
                  </a:ext>
                </a:extLst>
              </a:tr>
              <a:tr h="403243">
                <a:tc>
                  <a:txBody>
                    <a:bodyPr/>
                    <a:lstStyle/>
                    <a:p>
                      <a:pPr marL="0" marR="0" algn="ctr">
                        <a:buNone/>
                      </a:pPr>
                      <a:r>
                        <a:rPr lang="en-US" sz="2000">
                          <a:effectLst/>
                        </a:rPr>
                        <a:t>Class A1</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 </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 </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 </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 </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 </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 </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 </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819058845"/>
                  </a:ext>
                </a:extLst>
              </a:tr>
              <a:tr h="403243">
                <a:tc>
                  <a:txBody>
                    <a:bodyPr/>
                    <a:lstStyle/>
                    <a:p>
                      <a:pPr marL="0" marR="0" algn="ctr">
                        <a:buNone/>
                      </a:pPr>
                      <a:r>
                        <a:rPr lang="en-US" sz="2000">
                          <a:effectLst/>
                        </a:rPr>
                        <a:t>Class A2</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 </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endParaRPr lang="en-US" sz="2000">
                        <a:effectLst/>
                        <a:latin typeface="Times New Roman" panose="02020603050405020304" pitchFamily="18" charset="0"/>
                      </a:endParaRPr>
                    </a:p>
                  </a:txBody>
                  <a:tcPr marL="68580" marR="68580" marT="0" marB="0" anchor="ctr"/>
                </a:tc>
                <a:tc>
                  <a:txBody>
                    <a:bodyPr/>
                    <a:lstStyle/>
                    <a:p>
                      <a:pPr marL="0" marR="0" algn="ctr">
                        <a:buNone/>
                      </a:pPr>
                      <a:r>
                        <a:rPr lang="en-US" sz="2000">
                          <a:effectLst/>
                        </a:rPr>
                        <a:t> </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 </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endParaRPr lang="en-US" sz="2000">
                        <a:effectLst/>
                        <a:latin typeface="Times New Roman" panose="02020603050405020304" pitchFamily="18" charset="0"/>
                      </a:endParaRPr>
                    </a:p>
                  </a:txBody>
                  <a:tcPr marL="68580" marR="68580" marT="0" marB="0" anchor="ctr"/>
                </a:tc>
                <a:tc>
                  <a:txBody>
                    <a:bodyPr/>
                    <a:lstStyle/>
                    <a:p>
                      <a:pPr marL="0" marR="0" algn="ctr">
                        <a:buNone/>
                      </a:pPr>
                      <a:r>
                        <a:rPr lang="en-US" sz="2000">
                          <a:effectLst/>
                        </a:rPr>
                        <a:t> </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 </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672814806"/>
                  </a:ext>
                </a:extLst>
              </a:tr>
              <a:tr h="403243">
                <a:tc>
                  <a:txBody>
                    <a:bodyPr/>
                    <a:lstStyle/>
                    <a:p>
                      <a:pPr marL="0" marR="0" algn="ctr">
                        <a:buNone/>
                      </a:pPr>
                      <a:r>
                        <a:rPr lang="en-US" sz="2000">
                          <a:effectLst/>
                        </a:rPr>
                        <a:t>Class B</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0.01%</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0.28%</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0.20%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#DIV/0!</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#DIV/0!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100.1%</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98.9%</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249634836"/>
                  </a:ext>
                </a:extLst>
              </a:tr>
              <a:tr h="403243">
                <a:tc>
                  <a:txBody>
                    <a:bodyPr/>
                    <a:lstStyle/>
                    <a:p>
                      <a:pPr marL="0" marR="0" algn="ctr">
                        <a:buNone/>
                      </a:pPr>
                      <a:r>
                        <a:rPr lang="en-US" sz="2000">
                          <a:effectLst/>
                        </a:rPr>
                        <a:t>Class C</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-0.05%</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-0.47%</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0.24%</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#DIV/0!</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#DIV/0!</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99.8%</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99.0%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136973113"/>
                  </a:ext>
                </a:extLst>
              </a:tr>
              <a:tr h="403243">
                <a:tc>
                  <a:txBody>
                    <a:bodyPr/>
                    <a:lstStyle/>
                    <a:p>
                      <a:pPr marL="0" marR="0" algn="ctr">
                        <a:buNone/>
                      </a:pPr>
                      <a:r>
                        <a:rPr lang="en-US" sz="2000">
                          <a:effectLst/>
                        </a:rPr>
                        <a:t>Class E</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-0.14%</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1.39%</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1.34%</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#DIV/0!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#DIV/0!</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100.0%</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98.4%</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008123212"/>
                  </a:ext>
                </a:extLst>
              </a:tr>
              <a:tr h="403243">
                <a:tc>
                  <a:txBody>
                    <a:bodyPr/>
                    <a:lstStyle/>
                    <a:p>
                      <a:pPr marL="0" marR="0" algn="ctr">
                        <a:buNone/>
                      </a:pPr>
                      <a:r>
                        <a:rPr lang="en-US" sz="2000">
                          <a:effectLst/>
                        </a:rPr>
                        <a:t>Overall</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-0.05%</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0.30%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0.50%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#DIV/0!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#DIV/0!</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100.0%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98.8%</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908386374"/>
                  </a:ext>
                </a:extLst>
              </a:tr>
              <a:tr h="403243">
                <a:tc>
                  <a:txBody>
                    <a:bodyPr/>
                    <a:lstStyle/>
                    <a:p>
                      <a:pPr marL="0" marR="0" algn="ctr">
                        <a:buNone/>
                      </a:pPr>
                      <a:r>
                        <a:rPr lang="en-US" sz="2000">
                          <a:effectLst/>
                        </a:rPr>
                        <a:t>Class D</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0.07%</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-1.27%</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0.89%</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#DIV/0!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#DIV/0!</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99.8%</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99.0%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389817842"/>
                  </a:ext>
                </a:extLst>
              </a:tr>
              <a:tr h="403243">
                <a:tc>
                  <a:txBody>
                    <a:bodyPr/>
                    <a:lstStyle/>
                    <a:p>
                      <a:pPr marL="0" marR="0" algn="ctr">
                        <a:buNone/>
                      </a:pPr>
                      <a:r>
                        <a:rPr lang="en-US" sz="2000">
                          <a:effectLst/>
                        </a:rPr>
                        <a:t>Class F</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0.06%</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0.75%</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1.94%</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#DIV/0!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#DIV/0!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99.7%</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99.0%</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672219827"/>
                  </a:ext>
                </a:extLst>
              </a:tr>
              <a:tr h="403243">
                <a:tc>
                  <a:txBody>
                    <a:bodyPr/>
                    <a:lstStyle/>
                    <a:p>
                      <a:pPr marL="0" marR="0" algn="ctr">
                        <a:buNone/>
                      </a:pPr>
                      <a:r>
                        <a:rPr lang="en-US" sz="2000">
                          <a:effectLst/>
                        </a:rPr>
                        <a:t>Class TGM</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-0.18%</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-0.33%</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-0.21%</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#DIV/0!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#DIV/0!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a:effectLst/>
                        </a:rPr>
                        <a:t>103.3%</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buNone/>
                      </a:pPr>
                      <a:r>
                        <a:rPr lang="en-US" sz="2000" dirty="0">
                          <a:effectLst/>
                        </a:rPr>
                        <a:t>99.8%</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043003111"/>
                  </a:ext>
                </a:extLst>
              </a:tr>
            </a:tbl>
          </a:graphicData>
        </a:graphic>
      </p:graphicFrame>
    </p:spTree>
    <p:extLst>
      <p:ext uri="{BB962C8B-B14F-4D97-AF65-F5344CB8AC3E}">
        <p14:creationId xmlns:p14="http://schemas.microsoft.com/office/powerpoint/2010/main" val="32404056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9E97349-16B0-42A7-A09F-46911C8DBD51}"/>
              </a:ext>
            </a:extLst>
          </p:cNvPr>
          <p:cNvSpPr>
            <a:spLocks noGrp="1"/>
          </p:cNvSpPr>
          <p:nvPr>
            <p:ph type="title"/>
          </p:nvPr>
        </p:nvSpPr>
        <p:spPr/>
        <p:txBody>
          <a:bodyPr/>
          <a:lstStyle/>
          <a:p>
            <a:r>
              <a:rPr lang="en-US" altLang="zh-CN" dirty="0">
                <a:latin typeface="Arial" panose="020B0604020202020204" pitchFamily="34" charset="0"/>
                <a:cs typeface="Arial" panose="020B0604020202020204" pitchFamily="34" charset="0"/>
              </a:rPr>
              <a:t>Conclusions</a:t>
            </a:r>
            <a:endParaRPr lang="zh-CN" altLang="en-US" dirty="0">
              <a:latin typeface="Arial" panose="020B0604020202020204" pitchFamily="34" charset="0"/>
              <a:cs typeface="Arial" panose="020B0604020202020204" pitchFamily="34" charset="0"/>
            </a:endParaRPr>
          </a:p>
        </p:txBody>
      </p:sp>
      <p:sp>
        <p:nvSpPr>
          <p:cNvPr id="3" name="文本占位符 2">
            <a:extLst>
              <a:ext uri="{FF2B5EF4-FFF2-40B4-BE49-F238E27FC236}">
                <a16:creationId xmlns:a16="http://schemas.microsoft.com/office/drawing/2014/main" id="{5E91478D-BC03-4FEF-B54D-487D38BE7809}"/>
              </a:ext>
            </a:extLst>
          </p:cNvPr>
          <p:cNvSpPr>
            <a:spLocks noGrp="1"/>
          </p:cNvSpPr>
          <p:nvPr>
            <p:ph type="body" sz="quarter" idx="10"/>
          </p:nvPr>
        </p:nvSpPr>
        <p:spPr>
          <a:xfrm>
            <a:off x="776506" y="2537460"/>
            <a:ext cx="22841774" cy="10339850"/>
          </a:xfrm>
        </p:spPr>
        <p:txBody>
          <a:bodyPr>
            <a:normAutofit fontScale="77500" lnSpcReduction="20000"/>
          </a:bodyPr>
          <a:lstStyle/>
          <a:p>
            <a:pPr marL="571500" indent="-571500">
              <a:buFont typeface="Arial" panose="020B0604020202020204" pitchFamily="34" charset="0"/>
              <a:buChar char="•"/>
            </a:pPr>
            <a:r>
              <a:rPr lang="en-CA" altLang="zh-CN" dirty="0">
                <a:latin typeface="Arial" panose="020B0604020202020204" pitchFamily="34" charset="0"/>
                <a:cs typeface="Arial" panose="020B0604020202020204" pitchFamily="34" charset="0"/>
              </a:rPr>
              <a:t>This contribution proposes to apply quantization center shifting to non-CTC case (DQ off)</a:t>
            </a:r>
          </a:p>
          <a:p>
            <a:pPr marL="571500" indent="-571500">
              <a:buFont typeface="Arial" panose="020B0604020202020204" pitchFamily="34" charset="0"/>
              <a:buChar char="•"/>
            </a:pPr>
            <a:endParaRPr lang="en-CA" altLang="zh-CN"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r>
              <a:rPr lang="en-CA" altLang="zh-CN" dirty="0">
                <a:latin typeface="Arial" panose="020B0604020202020204" pitchFamily="34" charset="0"/>
                <a:cs typeface="Arial" panose="020B0604020202020204" pitchFamily="34" charset="0"/>
              </a:rPr>
              <a:t>This contribution also proposes to apply quantization center shifting in transform skip mode;</a:t>
            </a:r>
          </a:p>
          <a:p>
            <a:pPr marL="571500" indent="-571500">
              <a:buFont typeface="Arial" panose="020B0604020202020204" pitchFamily="34" charset="0"/>
              <a:buChar char="•"/>
            </a:pPr>
            <a:endParaRPr lang="en-CA" altLang="zh-CN"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r>
              <a:rPr lang="en-CA" altLang="zh-CN" dirty="0">
                <a:latin typeface="Arial" panose="020B0604020202020204" pitchFamily="34" charset="0"/>
                <a:cs typeface="Arial" panose="020B0604020202020204" pitchFamily="34" charset="0"/>
              </a:rPr>
              <a:t>This contribution further proposes to use different size of tables to derive the shifting amount of Q0 and Q1</a:t>
            </a:r>
          </a:p>
          <a:p>
            <a:pPr marL="571500" indent="-571500">
              <a:buFont typeface="Arial" panose="020B0604020202020204" pitchFamily="34" charset="0"/>
              <a:buChar char="•"/>
            </a:pPr>
            <a:endParaRPr lang="en-CA" altLang="zh-CN"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r>
              <a:rPr lang="en-CA" altLang="zh-CN" dirty="0">
                <a:latin typeface="Arial" panose="020B0604020202020204" pitchFamily="34" charset="0"/>
                <a:cs typeface="Arial" panose="020B0604020202020204" pitchFamily="34" charset="0"/>
              </a:rPr>
              <a:t>The simulation results show </a:t>
            </a:r>
            <a:r>
              <a:rPr lang="en-CA" dirty="0">
                <a:latin typeface="Arial" panose="020B0604020202020204" pitchFamily="34" charset="0"/>
                <a:cs typeface="Arial" panose="020B0604020202020204" pitchFamily="34" charset="0"/>
              </a:rPr>
              <a:t>noticeable coding gain for all the classes of test content while no increase in complexity</a:t>
            </a:r>
            <a:r>
              <a:rPr lang="en-US" dirty="0">
                <a:latin typeface="Arial" panose="020B0604020202020204" pitchFamily="34" charset="0"/>
                <a:cs typeface="Arial" panose="020B0604020202020204" pitchFamily="34" charset="0"/>
              </a:rPr>
              <a:t>.</a:t>
            </a:r>
            <a:endParaRPr lang="en-CA" altLang="zh-CN"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endParaRPr lang="en-CA" altLang="zh-CN"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r>
              <a:rPr lang="en-CA" altLang="zh-CN" dirty="0">
                <a:latin typeface="Arial" panose="020B0604020202020204" pitchFamily="34" charset="0"/>
                <a:cs typeface="Arial" panose="020B0604020202020204" pitchFamily="34" charset="0"/>
              </a:rPr>
              <a:t>It is proposed to study this in the next round of EE</a:t>
            </a:r>
          </a:p>
          <a:p>
            <a:pPr marL="571500" indent="-571500">
              <a:buFont typeface="Arial" panose="020B0604020202020204" pitchFamily="34" charset="0"/>
              <a:buChar char="•"/>
            </a:pPr>
            <a:endParaRPr lang="en-CA" altLang="zh-CN"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r>
              <a:rPr lang="en-US" altLang="zh-CN" dirty="0">
                <a:latin typeface="Arial" panose="020B0604020202020204" pitchFamily="34" charset="0"/>
                <a:cs typeface="Arial" panose="020B0604020202020204" pitchFamily="34" charset="0"/>
              </a:rPr>
              <a:t>Thank Qualcomm and Interdigital for crosschecking this proposal.</a:t>
            </a:r>
            <a:endParaRPr lang="zh-CN" altLang="en-US" dirty="0">
              <a:latin typeface="Arial" panose="020B0604020202020204" pitchFamily="34" charset="0"/>
              <a:cs typeface="Arial" panose="020B0604020202020204" pitchFamily="34" charset="0"/>
            </a:endParaRPr>
          </a:p>
        </p:txBody>
      </p:sp>
      <p:sp>
        <p:nvSpPr>
          <p:cNvPr id="4" name="文本占位符 3">
            <a:extLst>
              <a:ext uri="{FF2B5EF4-FFF2-40B4-BE49-F238E27FC236}">
                <a16:creationId xmlns:a16="http://schemas.microsoft.com/office/drawing/2014/main" id="{CDE9068B-FC1A-4777-B433-47E8D56D0555}"/>
              </a:ext>
            </a:extLst>
          </p:cNvPr>
          <p:cNvSpPr>
            <a:spLocks noGrp="1"/>
          </p:cNvSpPr>
          <p:nvPr>
            <p:ph type="body" sz="quarter" idx="11"/>
          </p:nvPr>
        </p:nvSpPr>
        <p:spPr/>
        <p:txBody>
          <a:bodyPr/>
          <a:lstStyle/>
          <a:p>
            <a:r>
              <a:rPr lang="en-US" dirty="0"/>
              <a:t>JVET-AM0068</a:t>
            </a:r>
            <a:endParaRPr lang="en-US" altLang="zh-CN" dirty="0"/>
          </a:p>
        </p:txBody>
      </p:sp>
    </p:spTree>
    <p:extLst>
      <p:ext uri="{BB962C8B-B14F-4D97-AF65-F5344CB8AC3E}">
        <p14:creationId xmlns:p14="http://schemas.microsoft.com/office/powerpoint/2010/main" val="23291655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White 白底">
  <a:themeElements>
    <a:clrScheme name="OPPO色彩系统">
      <a:dk1>
        <a:srgbClr val="000000"/>
      </a:dk1>
      <a:lt1>
        <a:srgbClr val="FFFFFF"/>
      </a:lt1>
      <a:dk2>
        <a:srgbClr val="5E5E5E"/>
      </a:dk2>
      <a:lt2>
        <a:srgbClr val="D5D5D5"/>
      </a:lt2>
      <a:accent1>
        <a:srgbClr val="046937"/>
      </a:accent1>
      <a:accent2>
        <a:srgbClr val="C9C9C8"/>
      </a:accent2>
      <a:accent3>
        <a:srgbClr val="2DC84D"/>
      </a:accent3>
      <a:accent4>
        <a:srgbClr val="FAFAFA"/>
      </a:accent4>
      <a:accent5>
        <a:srgbClr val="046937"/>
      </a:accent5>
      <a:accent6>
        <a:srgbClr val="C9C9C8"/>
      </a:accent6>
      <a:hlink>
        <a:srgbClr val="2DC84D"/>
      </a:hlink>
      <a:folHlink>
        <a:srgbClr val="2DC84D"/>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Black 黑底">
  <a:themeElements>
    <a:clrScheme name="OPPO色彩系统">
      <a:dk1>
        <a:srgbClr val="000000"/>
      </a:dk1>
      <a:lt1>
        <a:srgbClr val="FFFFFF"/>
      </a:lt1>
      <a:dk2>
        <a:srgbClr val="5E5E5E"/>
      </a:dk2>
      <a:lt2>
        <a:srgbClr val="D5D5D5"/>
      </a:lt2>
      <a:accent1>
        <a:srgbClr val="046937"/>
      </a:accent1>
      <a:accent2>
        <a:srgbClr val="C9C9C8"/>
      </a:accent2>
      <a:accent3>
        <a:srgbClr val="2DC84D"/>
      </a:accent3>
      <a:accent4>
        <a:srgbClr val="FAFAFA"/>
      </a:accent4>
      <a:accent5>
        <a:srgbClr val="046937"/>
      </a:accent5>
      <a:accent6>
        <a:srgbClr val="C9C9C8"/>
      </a:accent6>
      <a:hlink>
        <a:srgbClr val="2DC84D"/>
      </a:hlink>
      <a:folHlink>
        <a:srgbClr val="2DC84D"/>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51149</TotalTime>
  <Words>1688</Words>
  <Application>Microsoft Macintosh PowerPoint</Application>
  <PresentationFormat>Custom</PresentationFormat>
  <Paragraphs>606</Paragraphs>
  <Slides>9</Slides>
  <Notes>2</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9</vt:i4>
      </vt:variant>
    </vt:vector>
  </HeadingPairs>
  <TitlesOfParts>
    <vt:vector size="19" baseType="lpstr">
      <vt:lpstr>OPPOSans B</vt:lpstr>
      <vt:lpstr>OPPOSans M</vt:lpstr>
      <vt:lpstr>OPPOSans R</vt:lpstr>
      <vt:lpstr>Arial</vt:lpstr>
      <vt:lpstr>Cambria Math</vt:lpstr>
      <vt:lpstr>Helvetica Neue</vt:lpstr>
      <vt:lpstr>Helvetica Neue Medium</vt:lpstr>
      <vt:lpstr>Times New Roman</vt:lpstr>
      <vt:lpstr>White 白底</vt:lpstr>
      <vt:lpstr>Black 黑底</vt:lpstr>
      <vt:lpstr>JVET-AM0068: AHG12: On Shifting Quantization Center   </vt:lpstr>
      <vt:lpstr>Background</vt:lpstr>
      <vt:lpstr>Proposal for non-CTC</vt:lpstr>
      <vt:lpstr>Proposal for CTC</vt:lpstr>
      <vt:lpstr>Simulation results (non-CTC)</vt:lpstr>
      <vt:lpstr>non-CTC with AE0102 and AG0100 </vt:lpstr>
      <vt:lpstr>CTC</vt:lpstr>
      <vt:lpstr>Conclusions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杨宁</dc:creator>
  <cp:lastModifiedBy>Yue Yu(余越)</cp:lastModifiedBy>
  <cp:revision>562</cp:revision>
  <dcterms:modified xsi:type="dcterms:W3CDTF">2025-06-29T05:06:31Z</dcterms:modified>
</cp:coreProperties>
</file>