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818" r:id="rId1"/>
    <p:sldMasterId id="2147483797" r:id="rId2"/>
    <p:sldMasterId id="2147483816" r:id="rId3"/>
    <p:sldMasterId id="2147483683" r:id="rId4"/>
    <p:sldMasterId id="2147483893" r:id="rId5"/>
  </p:sldMasterIdLst>
  <p:notesMasterIdLst>
    <p:notesMasterId r:id="rId11"/>
  </p:notesMasterIdLst>
  <p:handoutMasterIdLst>
    <p:handoutMasterId r:id="rId12"/>
  </p:handoutMasterIdLst>
  <p:sldIdLst>
    <p:sldId id="256" r:id="rId6"/>
    <p:sldId id="2679" r:id="rId7"/>
    <p:sldId id="2677" r:id="rId8"/>
    <p:sldId id="2676" r:id="rId9"/>
    <p:sldId id="2680" r:id="rId10"/>
  </p:sldIdLst>
  <p:sldSz cx="12196763" cy="6858000"/>
  <p:notesSz cx="6858000" cy="9144000"/>
  <p:defaultTextStyle>
    <a:defPPr>
      <a:defRPr lang="en-US"/>
    </a:defPPr>
    <a:lvl1pPr marL="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7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1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57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196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3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67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13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页_图片版" id="{E8D0D622-F6C6-F44A-B365-B4A5FF6195C2}">
          <p14:sldIdLst>
            <p14:sldId id="256"/>
            <p14:sldId id="2679"/>
            <p14:sldId id="2677"/>
            <p14:sldId id="2676"/>
            <p14:sldId id="2680"/>
          </p14:sldIdLst>
        </p14:section>
        <p14:section name="章节页" id="{FD05EE94-C931-8C4B-83A2-004B32AA1207}">
          <p14:sldIdLst/>
        </p14:section>
        <p14:section name="结束页" id="{3F9D54A7-3BE2-2540-BB4C-DFE5509085F3}">
          <p14:sldIdLst/>
        </p14:section>
      </p14:sectionLst>
    </p:ext>
    <p:ext uri="{EFAFB233-063F-42B5-8137-9DF3F51BA10A}">
      <p15:sldGuideLst xmlns:p15="http://schemas.microsoft.com/office/powerpoint/2012/main">
        <p15:guide id="5" pos="3698" userDrawn="1">
          <p15:clr>
            <a:srgbClr val="A4A3A4"/>
          </p15:clr>
        </p15:guide>
        <p15:guide id="6" orient="horz" pos="1008" userDrawn="1">
          <p15:clr>
            <a:srgbClr val="A4A3A4"/>
          </p15:clr>
        </p15:guide>
        <p15:guide id="7" pos="45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76C6"/>
    <a:srgbClr val="FCC800"/>
    <a:srgbClr val="E7F1FA"/>
    <a:srgbClr val="E9002F"/>
    <a:srgbClr val="00FF00"/>
    <a:srgbClr val="000000"/>
    <a:srgbClr val="FFFF00"/>
    <a:srgbClr val="FFFFFF"/>
    <a:srgbClr val="595757"/>
    <a:srgbClr val="2218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3" autoAdjust="0"/>
    <p:restoredTop sz="78766" autoAdjust="0"/>
  </p:normalViewPr>
  <p:slideViewPr>
    <p:cSldViewPr snapToGrid="0" snapToObjects="1">
      <p:cViewPr varScale="1">
        <p:scale>
          <a:sx n="130" d="100"/>
          <a:sy n="130" d="100"/>
        </p:scale>
        <p:origin x="1096" y="80"/>
      </p:cViewPr>
      <p:guideLst>
        <p:guide pos="3698"/>
        <p:guide orient="horz" pos="1008"/>
        <p:guide pos="4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31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C198DB-AFBD-584A-8986-364FF2B03F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01315C-523F-A043-8029-B992149712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/>
              <a:t>01-Apr-25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601424-70F4-1643-8E3A-557A0258D6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5BF48A-FF5C-8145-95A7-EE66A87C73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95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60A27-BF12-6744-9E93-932A0E34D8BB}" type="datetimeFigureOut">
              <a:rPr lang="en-US" smtClean="0"/>
              <a:t>01-Apr-25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26F3-4732-B74B-9C70-D0992466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32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5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304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957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60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26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913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566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21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692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Fast should be HM runtime with ~7% loss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486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Default MTT depth is 3</a:t>
            </a:r>
          </a:p>
          <a:p>
            <a:r>
              <a:rPr lang="en-US" dirty="0"/>
              <a:t>Default </a:t>
            </a:r>
            <a:r>
              <a:rPr lang="en-US" dirty="0" err="1"/>
              <a:t>MaxNumMergeCand</a:t>
            </a:r>
            <a:r>
              <a:rPr lang="en-US" dirty="0"/>
              <a:t> 6</a:t>
            </a:r>
          </a:p>
          <a:p>
            <a:r>
              <a:rPr lang="en-US" dirty="0"/>
              <a:t>More fancy MTT depth configuration can be done in </a:t>
            </a:r>
            <a:r>
              <a:rPr lang="en-US" dirty="0" err="1"/>
              <a:t>ECM_as_VTM</a:t>
            </a:r>
            <a:r>
              <a:rPr lang="en-US" dirty="0"/>
              <a:t> configuring MTT depth for different temporal layers (less depth for higher layers)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045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196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Fast should be HM runtime with ~7% loss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68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探索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 形 6"/>
          <p:cNvSpPr/>
          <p:nvPr userDrawn="1"/>
        </p:nvSpPr>
        <p:spPr>
          <a:xfrm rot="5400000">
            <a:off x="7853942" y="2130562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227DEE9-8BE9-0D49-BF96-9E83C5312E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8996" y="907092"/>
            <a:ext cx="6559809" cy="690255"/>
          </a:xfrm>
          <a:prstGeom prst="rect">
            <a:avLst/>
          </a:prstGeom>
          <a:ln>
            <a:noFill/>
            <a:prstDash val="dash"/>
          </a:ln>
        </p:spPr>
        <p:txBody>
          <a:bodyPr lIns="0" tIns="0" rIns="0" bIns="0"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43DA98-D48D-6947-95EF-BA3B05E688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9260" y="1949372"/>
            <a:ext cx="6535842" cy="643926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2F8733E-C4C9-8D4D-8DDA-CAB265AC05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3588" y="6227190"/>
            <a:ext cx="1617170" cy="32275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51949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1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智能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2AA4863-E1EF-3342-A8CB-ECD4FD06CE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8996" y="907092"/>
            <a:ext cx="6559809" cy="69025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5303EA-8491-464F-99A0-67F948701C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9260" y="1949372"/>
            <a:ext cx="4128162" cy="643926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DBC59C-CE55-E340-A3AE-F88AAF0D75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3588" y="6227190"/>
            <a:ext cx="1617170" cy="32275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L 形 17">
            <a:extLst>
              <a:ext uri="{FF2B5EF4-FFF2-40B4-BE49-F238E27FC236}">
                <a16:creationId xmlns:a16="http://schemas.microsoft.com/office/drawing/2014/main" id="{3049C48A-4CAE-8940-8A29-89DE0543DF4C}"/>
              </a:ext>
            </a:extLst>
          </p:cNvPr>
          <p:cNvSpPr/>
          <p:nvPr userDrawn="1"/>
        </p:nvSpPr>
        <p:spPr>
          <a:xfrm rot="5400000">
            <a:off x="5369529" y="2370740"/>
            <a:ext cx="744262" cy="762208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</p:spTree>
    <p:extLst>
      <p:ext uri="{BB962C8B-B14F-4D97-AF65-F5344CB8AC3E}">
        <p14:creationId xmlns:p14="http://schemas.microsoft.com/office/powerpoint/2010/main" val="35144873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创新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 形 8"/>
          <p:cNvSpPr/>
          <p:nvPr userDrawn="1"/>
        </p:nvSpPr>
        <p:spPr>
          <a:xfrm rot="5400000">
            <a:off x="5945516" y="2323519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B908F03-BBCC-164B-BE54-2E836D6E7C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8996" y="907092"/>
            <a:ext cx="6559809" cy="69025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3BE9F9B-07D9-DD4C-9CEF-250804A414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9260" y="1949372"/>
            <a:ext cx="6535842" cy="643926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A299E5-0026-5A42-88AA-B3A7F29D3A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3588" y="6227190"/>
            <a:ext cx="1617170" cy="32275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49409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攀登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98996" y="907092"/>
            <a:ext cx="6559809" cy="69025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8" name="L 形 7"/>
          <p:cNvSpPr/>
          <p:nvPr userDrawn="1"/>
        </p:nvSpPr>
        <p:spPr>
          <a:xfrm rot="5400000">
            <a:off x="7929967" y="1657555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B7B2F8-0AF7-D04F-81DD-52FDB6B732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9260" y="1949372"/>
            <a:ext cx="6535842" cy="643926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62D1BCC-0781-514D-8FE8-12F4AF64BC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3588" y="6227190"/>
            <a:ext cx="1617170" cy="32275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37370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1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3509C-F672-430D-8FD8-4F9DEF16C3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596" y="1122363"/>
            <a:ext cx="9147572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8F473C-1249-41AA-AD1F-BB3F532FB1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596" y="3602038"/>
            <a:ext cx="914757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0FB9-A6EC-4415-93ED-F5E2CE66D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D8C92-F6E4-4D22-8809-5325C16C4688}" type="datetimeFigureOut">
              <a:rPr lang="LID4096" smtClean="0"/>
              <a:t>04/01/2025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9E736-E004-4CDC-B794-E08A1BCA1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A1415-A9F5-455C-9C01-9DB21109B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E6B1-5C0B-48DE-94D8-00CD9F12650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19848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9175" y="456134"/>
            <a:ext cx="10740640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8B3F0C-616F-224A-B32F-9F9BF5EEE1BC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26021" y="1512875"/>
            <a:ext cx="10733557" cy="4690459"/>
          </a:xfrm>
          <a:prstGeom prst="rect">
            <a:avLst/>
          </a:prstGeom>
        </p:spPr>
        <p:txBody>
          <a:bodyPr lIns="0" tIns="0" rIns="0" bIns="0"/>
          <a:lstStyle>
            <a:lvl1pPr marL="179388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 sz="18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329026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&gt;"/>
              <a:tabLst>
                <a:tab pos="1208088" algn="ctr"/>
              </a:tabLst>
              <a:defRPr sz="1600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1098575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-"/>
              <a:tabLst>
                <a:tab pos="1208088" algn="ctr"/>
              </a:tabLst>
              <a:defRPr sz="1299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4pPr>
            <a:lvl5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  <a:p>
            <a:pPr marL="329026" marR="0" lvl="1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288753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9175" y="456134"/>
            <a:ext cx="10740640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8B3F0C-616F-224A-B32F-9F9BF5EEE1BC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26021" y="1512875"/>
            <a:ext cx="10733557" cy="4690459"/>
          </a:xfrm>
          <a:prstGeom prst="rect">
            <a:avLst/>
          </a:prstGeom>
        </p:spPr>
        <p:txBody>
          <a:bodyPr lIns="0" tIns="0" rIns="0" bIns="0"/>
          <a:lstStyle>
            <a:lvl1pPr marL="179388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 sz="18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329026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&gt;"/>
              <a:tabLst>
                <a:tab pos="1208088" algn="ctr"/>
              </a:tabLst>
              <a:defRPr sz="1600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1098575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-"/>
              <a:tabLst>
                <a:tab pos="1208088" algn="ctr"/>
              </a:tabLst>
              <a:defRPr sz="1299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4pPr>
            <a:lvl5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  <a:p>
            <a:pPr marL="329026" marR="0" lvl="1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85791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60DD1-8AC3-8F46-9D2D-BF81187F43FC}"/>
              </a:ext>
            </a:extLst>
          </p:cNvPr>
          <p:cNvSpPr txBox="1"/>
          <p:nvPr userDrawn="1"/>
        </p:nvSpPr>
        <p:spPr>
          <a:xfrm>
            <a:off x="607486" y="1402064"/>
            <a:ext cx="3921034" cy="85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3664786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9181AA-8E93-7743-ADEB-8A06A0DFC13A}"/>
              </a:ext>
            </a:extLst>
          </p:cNvPr>
          <p:cNvSpPr/>
          <p:nvPr userDrawn="1"/>
        </p:nvSpPr>
        <p:spPr>
          <a:xfrm>
            <a:off x="0" y="5590903"/>
            <a:ext cx="12196763" cy="12670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10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4" r:id="rId4"/>
    <p:sldLayoutId id="2147483894" r:id="rId5"/>
  </p:sldLayoutIdLst>
  <p:hf hdr="0" ftr="0" dt="0"/>
  <p:txStyles>
    <p:titleStyle>
      <a:lvl1pPr algn="l" defTabSz="914400" rtl="0" eaLnBrk="1" latinLnBrk="0" hangingPunct="1">
        <a:lnSpc>
          <a:spcPts val="3440"/>
        </a:lnSpc>
        <a:spcBef>
          <a:spcPct val="0"/>
        </a:spcBef>
        <a:buNone/>
        <a:defRPr sz="32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000" kern="1200">
          <a:solidFill>
            <a:srgbClr val="1D1D1B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pos="3841" userDrawn="1">
          <p15:clr>
            <a:srgbClr val="F26B43"/>
          </p15:clr>
        </p15:guide>
        <p15:guide id="3" pos="565" userDrawn="1">
          <p15:clr>
            <a:srgbClr val="F26B43"/>
          </p15:clr>
        </p15:guide>
        <p15:guide id="4" orient="horz" pos="4007" userDrawn="1">
          <p15:clr>
            <a:srgbClr val="F26B43"/>
          </p15:clr>
        </p15:guide>
        <p15:guide id="5" orient="horz" pos="1235" userDrawn="1">
          <p15:clr>
            <a:srgbClr val="F26B43"/>
          </p15:clr>
        </p15:guide>
        <p15:guide id="6" orient="horz" pos="55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239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1" userDrawn="1">
          <p15:clr>
            <a:srgbClr val="F26B43"/>
          </p15:clr>
        </p15:guide>
        <p15:guide id="2" pos="3842" userDrawn="1">
          <p15:clr>
            <a:srgbClr val="F26B43"/>
          </p15:clr>
        </p15:guide>
        <p15:guide id="3" pos="458" userDrawn="1">
          <p15:clr>
            <a:srgbClr val="F26B43"/>
          </p15:clr>
        </p15:guide>
        <p15:guide id="4" pos="7225" userDrawn="1">
          <p15:clr>
            <a:srgbClr val="F26B43"/>
          </p15:clr>
        </p15:guide>
        <p15:guide id="5" orient="horz" pos="410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1095467" y="6356939"/>
            <a:ext cx="14634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0" baseline="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Huawei Confidential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7333705-F8D6-2847-B3CB-F2FAB51E2A3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71" y="2625389"/>
            <a:ext cx="1963323" cy="4233515"/>
            <a:chOff x="5343885" y="-48857"/>
            <a:chExt cx="3263586" cy="7037279"/>
          </a:xfrm>
        </p:grpSpPr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B14DFA89-D483-CF47-82CC-DD86D7CAB09E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90" name="文本框 15">
              <a:extLst>
                <a:ext uri="{FF2B5EF4-FFF2-40B4-BE49-F238E27FC236}">
                  <a16:creationId xmlns:a16="http://schemas.microsoft.com/office/drawing/2014/main" id="{8223ADA0-340A-794B-93B7-24AFF612A719}"/>
                </a:ext>
              </a:extLst>
            </p:cNvPr>
            <p:cNvSpPr txBox="1"/>
            <p:nvPr userDrawn="1"/>
          </p:nvSpPr>
          <p:spPr>
            <a:xfrm>
              <a:off x="5352723" y="1694497"/>
              <a:ext cx="1052647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公司辅助色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5F63E0E3-4F22-7948-AB1A-40A84ECA92EC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29C4A3C6-7C7B-7140-8F73-591E9F49143F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BE4C9A8D-46B0-5B40-BC47-DB6C4899227F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612F2ED4-F7A4-9E48-95E1-8D07B3BBE962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A9E1D476-C288-8945-A68A-1F20C557294B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42823EBB-E62E-F149-AC9A-09950051F283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97" name="文本框 15">
              <a:extLst>
                <a:ext uri="{FF2B5EF4-FFF2-40B4-BE49-F238E27FC236}">
                  <a16:creationId xmlns:a16="http://schemas.microsoft.com/office/drawing/2014/main" id="{EA01C299-6FF2-3642-AAEC-A1DF62D9C654}"/>
                </a:ext>
              </a:extLst>
            </p:cNvPr>
            <p:cNvSpPr txBox="1"/>
            <p:nvPr userDrawn="1"/>
          </p:nvSpPr>
          <p:spPr>
            <a:xfrm>
              <a:off x="5343885" y="-48857"/>
              <a:ext cx="726488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公司色</a:t>
              </a: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B84AB502-165F-764A-9621-65CA8CBBEAEA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CB8870E8-3E95-764C-B621-A168E194CC7A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356EF69A-1936-544F-A95F-0664F4E186D5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03EBAB43-95A5-1C4A-8458-B86EB3D51FCA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371A8520-F934-304C-B57F-B49F768694E2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83004D7-279B-C14E-9FCF-870FA1B74FDF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99635968-4E69-CC41-9D78-6DF253FE3035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BDBE4949-07B7-F046-AD95-68E4B0C11CCD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AA9F9E00-6A31-F14B-A2E4-79908835FD14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38715A31-485E-B744-B409-43F9F04B48F7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4AE1609B-25DD-2C4A-B05B-D18ADBC39C71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109" name="矩形 13">
              <a:extLst>
                <a:ext uri="{FF2B5EF4-FFF2-40B4-BE49-F238E27FC236}">
                  <a16:creationId xmlns:a16="http://schemas.microsoft.com/office/drawing/2014/main" id="{ECE90F9F-DBBC-0B49-A42C-8B62397E473E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0" name="矩形 13">
              <a:extLst>
                <a:ext uri="{FF2B5EF4-FFF2-40B4-BE49-F238E27FC236}">
                  <a16:creationId xmlns:a16="http://schemas.microsoft.com/office/drawing/2014/main" id="{D5B387BA-F8B8-B54E-966E-F24E271747C4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111" name="矩形 13">
              <a:extLst>
                <a:ext uri="{FF2B5EF4-FFF2-40B4-BE49-F238E27FC236}">
                  <a16:creationId xmlns:a16="http://schemas.microsoft.com/office/drawing/2014/main" id="{E6C9B99E-8C1C-2B49-B82E-3C754B8E5C02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112" name="矩形 13">
              <a:extLst>
                <a:ext uri="{FF2B5EF4-FFF2-40B4-BE49-F238E27FC236}">
                  <a16:creationId xmlns:a16="http://schemas.microsoft.com/office/drawing/2014/main" id="{0106BFA2-9DE1-3A42-A6C6-69BCE0FA34F4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113" name="矩形 13">
              <a:extLst>
                <a:ext uri="{FF2B5EF4-FFF2-40B4-BE49-F238E27FC236}">
                  <a16:creationId xmlns:a16="http://schemas.microsoft.com/office/drawing/2014/main" id="{F760C1C5-4342-C346-A7D2-D101978EDF66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114" name="矩形 13">
              <a:extLst>
                <a:ext uri="{FF2B5EF4-FFF2-40B4-BE49-F238E27FC236}">
                  <a16:creationId xmlns:a16="http://schemas.microsoft.com/office/drawing/2014/main" id="{5BB50A4A-0B64-7E4C-824C-1EBCA1A992CF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115" name="矩形 13">
              <a:extLst>
                <a:ext uri="{FF2B5EF4-FFF2-40B4-BE49-F238E27FC236}">
                  <a16:creationId xmlns:a16="http://schemas.microsoft.com/office/drawing/2014/main" id="{756A7E25-6C44-8A44-A8C5-61D19BC9EDAF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116" name="矩形 13">
              <a:extLst>
                <a:ext uri="{FF2B5EF4-FFF2-40B4-BE49-F238E27FC236}">
                  <a16:creationId xmlns:a16="http://schemas.microsoft.com/office/drawing/2014/main" id="{96588389-39CD-DF4E-B9AC-92091E25724E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117" name="矩形 13">
              <a:extLst>
                <a:ext uri="{FF2B5EF4-FFF2-40B4-BE49-F238E27FC236}">
                  <a16:creationId xmlns:a16="http://schemas.microsoft.com/office/drawing/2014/main" id="{20725C9F-31AE-DB44-B70A-B4ECDEC0BC00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8" name="矩形 13">
              <a:extLst>
                <a:ext uri="{FF2B5EF4-FFF2-40B4-BE49-F238E27FC236}">
                  <a16:creationId xmlns:a16="http://schemas.microsoft.com/office/drawing/2014/main" id="{AC5BCC27-B68D-0743-8E0B-E25F8D01C3A4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119" name="矩形 13">
              <a:extLst>
                <a:ext uri="{FF2B5EF4-FFF2-40B4-BE49-F238E27FC236}">
                  <a16:creationId xmlns:a16="http://schemas.microsoft.com/office/drawing/2014/main" id="{51C2E83A-C975-6945-B2FD-5B22BBB53DB7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20" name="矩形 13">
              <a:extLst>
                <a:ext uri="{FF2B5EF4-FFF2-40B4-BE49-F238E27FC236}">
                  <a16:creationId xmlns:a16="http://schemas.microsoft.com/office/drawing/2014/main" id="{BEE9A95F-6965-354F-A2C7-2E8C81DDA52F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190/23/238</a:t>
              </a:r>
            </a:p>
          </p:txBody>
        </p:sp>
        <p:sp>
          <p:nvSpPr>
            <p:cNvPr id="121" name="矩形 13">
              <a:extLst>
                <a:ext uri="{FF2B5EF4-FFF2-40B4-BE49-F238E27FC236}">
                  <a16:creationId xmlns:a16="http://schemas.microsoft.com/office/drawing/2014/main" id="{509164EB-3DC4-7A4F-9E7C-06EBC981CD0A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22" name="矩形 13">
              <a:extLst>
                <a:ext uri="{FF2B5EF4-FFF2-40B4-BE49-F238E27FC236}">
                  <a16:creationId xmlns:a16="http://schemas.microsoft.com/office/drawing/2014/main" id="{667867DD-D3E6-3040-A7B5-39345C0CE2E3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23" name="矩形 13">
              <a:extLst>
                <a:ext uri="{FF2B5EF4-FFF2-40B4-BE49-F238E27FC236}">
                  <a16:creationId xmlns:a16="http://schemas.microsoft.com/office/drawing/2014/main" id="{9EE10597-3782-AB46-8453-89FA049C6C46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35/24/21</a:t>
              </a:r>
            </a:p>
          </p:txBody>
        </p:sp>
        <p:sp>
          <p:nvSpPr>
            <p:cNvPr id="124" name="矩形 13">
              <a:extLst>
                <a:ext uri="{FF2B5EF4-FFF2-40B4-BE49-F238E27FC236}">
                  <a16:creationId xmlns:a16="http://schemas.microsoft.com/office/drawing/2014/main" id="{966B3529-B594-884C-BED0-5887B34BBBB8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25" name="矩形 13">
              <a:extLst>
                <a:ext uri="{FF2B5EF4-FFF2-40B4-BE49-F238E27FC236}">
                  <a16:creationId xmlns:a16="http://schemas.microsoft.com/office/drawing/2014/main" id="{0B0545C9-147F-584F-80D2-EF13876D7D33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26" name="矩形 13">
              <a:extLst>
                <a:ext uri="{FF2B5EF4-FFF2-40B4-BE49-F238E27FC236}">
                  <a16:creationId xmlns:a16="http://schemas.microsoft.com/office/drawing/2014/main" id="{44FD0A0B-0D45-3340-A523-465AC24134BF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27" name="矩形 13">
              <a:extLst>
                <a:ext uri="{FF2B5EF4-FFF2-40B4-BE49-F238E27FC236}">
                  <a16:creationId xmlns:a16="http://schemas.microsoft.com/office/drawing/2014/main" id="{2C404A07-276B-3648-BB25-4EDB5905448C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28" name="矩形 13">
              <a:extLst>
                <a:ext uri="{FF2B5EF4-FFF2-40B4-BE49-F238E27FC236}">
                  <a16:creationId xmlns:a16="http://schemas.microsoft.com/office/drawing/2014/main" id="{72B0F29C-A346-8946-9B8E-8F1B9DFF7AD0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92D9040A-3082-2F49-987E-B51574332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176" y="6323416"/>
            <a:ext cx="1270800" cy="27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5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1" userDrawn="1">
          <p15:clr>
            <a:srgbClr val="F26B43"/>
          </p15:clr>
        </p15:guide>
        <p15:guide id="2" pos="3842" userDrawn="1">
          <p15:clr>
            <a:srgbClr val="F26B43"/>
          </p15:clr>
        </p15:guide>
        <p15:guide id="3" pos="458" userDrawn="1">
          <p15:clr>
            <a:srgbClr val="F26B43"/>
          </p15:clr>
        </p15:guide>
        <p15:guide id="4" pos="7225" userDrawn="1">
          <p15:clr>
            <a:srgbClr val="F26B43"/>
          </p15:clr>
        </p15:guide>
        <p15:guide id="5" orient="horz" pos="410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840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tx1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</p:titleStyle>
    <p:bodyStyle>
      <a:lvl1pPr marL="0" indent="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None/>
        <a:defRPr sz="1819" kern="1200">
          <a:solidFill>
            <a:srgbClr val="FFFFFF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593900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1" userDrawn="1">
          <p15:clr>
            <a:srgbClr val="F26B43"/>
          </p15:clr>
        </p15:guide>
        <p15:guide id="2" pos="3842" userDrawn="1">
          <p15:clr>
            <a:srgbClr val="F26B43"/>
          </p15:clr>
        </p15:guide>
        <p15:guide id="3" pos="458" userDrawn="1">
          <p15:clr>
            <a:srgbClr val="F26B43"/>
          </p15:clr>
        </p15:guide>
        <p15:guide id="4" pos="7216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51085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2.docx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Document1.docx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Document.docx"/><Relationship Id="rId9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2888B-C79B-4042-A0F2-AB5F02DB9E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802" y="957406"/>
            <a:ext cx="9147572" cy="23876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000" b="1" dirty="0"/>
              <a:t>JVET-AL0055</a:t>
            </a:r>
            <a:br>
              <a:rPr lang="en-US" sz="4000" b="1" dirty="0"/>
            </a:br>
            <a:r>
              <a:rPr lang="en-US" sz="4000" b="1" dirty="0"/>
              <a:t>AhG10: On constrained encoder configuration of VTM</a:t>
            </a:r>
            <a:endParaRPr lang="LID4096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9972DF-6639-44C5-B1AC-EA643C9C96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301" y="4010360"/>
            <a:ext cx="10932160" cy="1655762"/>
          </a:xfrm>
        </p:spPr>
        <p:txBody>
          <a:bodyPr>
            <a:noAutofit/>
          </a:bodyPr>
          <a:lstStyle/>
          <a:p>
            <a:r>
              <a:rPr lang="en-GB" sz="2000" dirty="0"/>
              <a:t>Timofey Solovyev</a:t>
            </a:r>
          </a:p>
          <a:p>
            <a:pPr hangingPunct="0"/>
            <a:r>
              <a:rPr lang="de-DE" sz="2000" dirty="0"/>
              <a:t>Johannes Sauer</a:t>
            </a:r>
            <a:endParaRPr lang="en-US" sz="2000" dirty="0"/>
          </a:p>
          <a:p>
            <a:pPr hangingPunct="0"/>
            <a:r>
              <a:rPr lang="en-US" sz="2000" dirty="0"/>
              <a:t>Johan Esprit Francis Pardo</a:t>
            </a:r>
          </a:p>
          <a:p>
            <a:r>
              <a:rPr lang="de-DE" sz="2000" dirty="0"/>
              <a:t>Elena Alshina</a:t>
            </a:r>
            <a:endParaRPr lang="en-GB" sz="20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67049A-8EBC-4AFB-A1E6-25582FF5F9B1}"/>
              </a:ext>
            </a:extLst>
          </p:cNvPr>
          <p:cNvSpPr/>
          <p:nvPr/>
        </p:nvSpPr>
        <p:spPr>
          <a:xfrm>
            <a:off x="4551932" y="5920037"/>
            <a:ext cx="3092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Huawei Technologies</a:t>
            </a:r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138548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">
            <a:extLst>
              <a:ext uri="{FF2B5EF4-FFF2-40B4-BE49-F238E27FC236}">
                <a16:creationId xmlns:a16="http://schemas.microsoft.com/office/drawing/2014/main" id="{7985F7CF-610B-48A5-B5F1-8D7E991F1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175" y="456134"/>
            <a:ext cx="10740640" cy="9934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Possible VTM configurations (full length results)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3E317B-0A52-472C-A11C-F527B6FEE169}"/>
              </a:ext>
            </a:extLst>
          </p:cNvPr>
          <p:cNvSpPr/>
          <p:nvPr/>
        </p:nvSpPr>
        <p:spPr>
          <a:xfrm>
            <a:off x="895429" y="5621056"/>
            <a:ext cx="113757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1D1D1A"/>
                </a:solidFill>
              </a:rPr>
              <a:t>RA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1D1D1A"/>
                </a:solidFill>
              </a:rPr>
              <a:t>Full CTC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1D1D1A"/>
                </a:solidFill>
              </a:rPr>
              <a:t>Anchor: VTM 23.5, default RA configuration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schemeClr val="accent5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655999-9738-4101-9E5A-56FF6053C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712" y="1258636"/>
            <a:ext cx="10821338" cy="434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763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">
            <a:extLst>
              <a:ext uri="{FF2B5EF4-FFF2-40B4-BE49-F238E27FC236}">
                <a16:creationId xmlns:a16="http://schemas.microsoft.com/office/drawing/2014/main" id="{7985F7CF-610B-48A5-B5F1-8D7E991F1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175" y="456134"/>
            <a:ext cx="10740640" cy="993400"/>
          </a:xfrm>
        </p:spPr>
        <p:txBody>
          <a:bodyPr>
            <a:normAutofit/>
          </a:bodyPr>
          <a:lstStyle/>
          <a:p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Configuration “</a:t>
            </a:r>
            <a:r>
              <a:rPr lang="en-US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medium</a:t>
            </a: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”, full length results</a:t>
            </a:r>
            <a:endParaRPr lang="en-US" sz="3200" dirty="0">
              <a:latin typeface="Malgun Gothic" panose="020B0503020000020004" pitchFamily="34" charset="-127"/>
              <a:ea typeface="Malgun Gothic" panose="020B0503020000020004" pitchFamily="34" charset="-127"/>
              <a:cs typeface="Malgun Gothic Semilight" panose="020B0502040204020203" pitchFamily="34" charset="-128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ABCFF34-7027-44E6-98EB-4E45905688D5}"/>
              </a:ext>
            </a:extLst>
          </p:cNvPr>
          <p:cNvSpPr txBox="1">
            <a:spLocks/>
          </p:cNvSpPr>
          <p:nvPr/>
        </p:nvSpPr>
        <p:spPr>
          <a:xfrm>
            <a:off x="726947" y="1621974"/>
            <a:ext cx="10938003" cy="52577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endParaRPr lang="en-US" sz="1800" dirty="0">
              <a:latin typeface="Malgun Gothic" panose="020B0503020000020004" pitchFamily="34" charset="-127"/>
              <a:ea typeface="Malgun Gothic" panose="020B0503020000020004" pitchFamily="34" charset="-127"/>
              <a:cs typeface="Malgun Gothic Semilight" panose="020B0502040204020203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F5DAC8-6940-4883-80CA-20F85337FC9B}"/>
              </a:ext>
            </a:extLst>
          </p:cNvPr>
          <p:cNvSpPr/>
          <p:nvPr/>
        </p:nvSpPr>
        <p:spPr>
          <a:xfrm>
            <a:off x="729175" y="1169135"/>
            <a:ext cx="11379269" cy="12958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--</a:t>
            </a:r>
            <a:r>
              <a:rPr lang="en-US" dirty="0" err="1"/>
              <a:t>MaxMTTHierarchyDepth</a:t>
            </a:r>
            <a:r>
              <a:rPr lang="en-US" dirty="0"/>
              <a:t>=1 --</a:t>
            </a:r>
            <a:r>
              <a:rPr lang="en-US" dirty="0" err="1"/>
              <a:t>MaxMTTHierarchyDepthISliceL</a:t>
            </a:r>
            <a:r>
              <a:rPr lang="en-US" dirty="0"/>
              <a:t>=2 --</a:t>
            </a:r>
            <a:r>
              <a:rPr lang="en-US" dirty="0" err="1"/>
              <a:t>MaxMTTHierarchyDepthISliceC</a:t>
            </a:r>
            <a:r>
              <a:rPr lang="en-US" dirty="0"/>
              <a:t>=2 (default value 3)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--MTS=0 --</a:t>
            </a:r>
            <a:r>
              <a:rPr lang="en-US" dirty="0" err="1"/>
              <a:t>MTSImplicit</a:t>
            </a:r>
            <a:r>
              <a:rPr lang="en-US" dirty="0"/>
              <a:t>=1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--</a:t>
            </a:r>
            <a:r>
              <a:rPr lang="en-US" dirty="0" err="1"/>
              <a:t>MaxNumMergeCand</a:t>
            </a:r>
            <a:r>
              <a:rPr lang="en-US" dirty="0"/>
              <a:t>=5 (default value 6)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128F1F4-9CAA-4316-A8DF-B512177432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453366"/>
              </p:ext>
            </p:extLst>
          </p:nvPr>
        </p:nvGraphicFramePr>
        <p:xfrm>
          <a:off x="811073" y="2568983"/>
          <a:ext cx="4406898" cy="1781175"/>
        </p:xfrm>
        <a:graphic>
          <a:graphicData uri="http://schemas.openxmlformats.org/drawingml/2006/table">
            <a:tbl>
              <a:tblPr/>
              <a:tblGrid>
                <a:gridCol w="1406093">
                  <a:extLst>
                    <a:ext uri="{9D8B030D-6E8A-4147-A177-3AD203B41FA5}">
                      <a16:colId xmlns:a16="http://schemas.microsoft.com/office/drawing/2014/main" val="2888075921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3636449729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3929932820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3526528271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3668035774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419764869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Random Access Main 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81296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VTM23.5_medium_conf Over VTM23.5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1036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925722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5.52%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38.3%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92.9%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06189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38.5%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93.3%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057539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5.95%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5.99%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38.2%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97.8%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214073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4.96%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765677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5797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 (Ref)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4.47%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5.96%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079444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5.86%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5.56%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41.2%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155831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5.66%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6.13%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6.24%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97.9%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9624475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004CAA1-F367-4CCC-833A-456B12BAD0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442985"/>
              </p:ext>
            </p:extLst>
          </p:nvPr>
        </p:nvGraphicFramePr>
        <p:xfrm>
          <a:off x="811073" y="4522598"/>
          <a:ext cx="4406898" cy="1781175"/>
        </p:xfrm>
        <a:graphic>
          <a:graphicData uri="http://schemas.openxmlformats.org/drawingml/2006/table">
            <a:tbl>
              <a:tblPr/>
              <a:tblGrid>
                <a:gridCol w="1406093">
                  <a:extLst>
                    <a:ext uri="{9D8B030D-6E8A-4147-A177-3AD203B41FA5}">
                      <a16:colId xmlns:a16="http://schemas.microsoft.com/office/drawing/2014/main" val="2957190762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1491287505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3103593825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2881263949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312166560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1874588514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 delay B Main10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96512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VTM23.5_medium_conf Over VTM23.5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3664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78647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8916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964001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3.91%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39.5%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006639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6.63%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411798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105.4%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919974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 (Ref)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4.17%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6.51%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43.6%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56637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45.3%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86077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8.66%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11.20%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11.49%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50.6%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98.4%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245777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7B4B092-929A-4A0C-9BB6-C1AED4049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234304"/>
              </p:ext>
            </p:extLst>
          </p:nvPr>
        </p:nvGraphicFramePr>
        <p:xfrm>
          <a:off x="5768556" y="4522598"/>
          <a:ext cx="4406898" cy="1781175"/>
        </p:xfrm>
        <a:graphic>
          <a:graphicData uri="http://schemas.openxmlformats.org/drawingml/2006/table">
            <a:tbl>
              <a:tblPr/>
              <a:tblGrid>
                <a:gridCol w="1406093">
                  <a:extLst>
                    <a:ext uri="{9D8B030D-6E8A-4147-A177-3AD203B41FA5}">
                      <a16:colId xmlns:a16="http://schemas.microsoft.com/office/drawing/2014/main" val="1449386949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3541457894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2046425421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2985818523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595870710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1068819677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 delay P Main10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07048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VTM23.5_medium_conf Over VTM23.5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03072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76292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312061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60309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4.05%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7.81%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37.2%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94.8%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686688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4.60%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6.94%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38.4%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98.3%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123554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4.46%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5.91%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60.9%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107.6%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61696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 (Ref)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4.34%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42.5%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283639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6.55%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46.4%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108.8%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104406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8.94%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11.54%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11.96%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52.1%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104.8%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100898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A45C892-547A-4BC1-9E2C-9A635D05F6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12144"/>
              </p:ext>
            </p:extLst>
          </p:nvPr>
        </p:nvGraphicFramePr>
        <p:xfrm>
          <a:off x="5768556" y="2551007"/>
          <a:ext cx="4406898" cy="1781175"/>
        </p:xfrm>
        <a:graphic>
          <a:graphicData uri="http://schemas.openxmlformats.org/drawingml/2006/table">
            <a:tbl>
              <a:tblPr/>
              <a:tblGrid>
                <a:gridCol w="1406093">
                  <a:extLst>
                    <a:ext uri="{9D8B030D-6E8A-4147-A177-3AD203B41FA5}">
                      <a16:colId xmlns:a16="http://schemas.microsoft.com/office/drawing/2014/main" val="3279504086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1042215079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638410677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386739762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2152669907"/>
                    </a:ext>
                  </a:extLst>
                </a:gridCol>
                <a:gridCol w="600161">
                  <a:extLst>
                    <a:ext uri="{9D8B030D-6E8A-4147-A177-3AD203B41FA5}">
                      <a16:colId xmlns:a16="http://schemas.microsoft.com/office/drawing/2014/main" val="2750093697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 Intra Main10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5659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VTM23.5_medium_conf Over VTM23.5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2708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14167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54.7%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92.3%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571781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94.7%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640851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1.56%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44.9%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725148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97.4%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83057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1.86%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46.5%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107.8%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017064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1.49%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98.3%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74168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41.5%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110.8%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39232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49.9%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96.2%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997196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F19C049C-F6AE-4D88-8319-F3BF4BAD7750}"/>
              </a:ext>
            </a:extLst>
          </p:cNvPr>
          <p:cNvSpPr/>
          <p:nvPr/>
        </p:nvSpPr>
        <p:spPr>
          <a:xfrm>
            <a:off x="3615818" y="6411995"/>
            <a:ext cx="5160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Tested by Huawei, RA results xchecked by </a:t>
            </a:r>
            <a:r>
              <a:rPr lang="en-US" dirty="0" err="1"/>
              <a:t>InterDigital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651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">
            <a:extLst>
              <a:ext uri="{FF2B5EF4-FFF2-40B4-BE49-F238E27FC236}">
                <a16:creationId xmlns:a16="http://schemas.microsoft.com/office/drawing/2014/main" id="{7985F7CF-610B-48A5-B5F1-8D7E991F1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175" y="456134"/>
            <a:ext cx="10740640" cy="993400"/>
          </a:xfrm>
        </p:spPr>
        <p:txBody>
          <a:bodyPr>
            <a:normAutofit/>
          </a:bodyPr>
          <a:lstStyle/>
          <a:p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Summary (fast, medium, slow)</a:t>
            </a:r>
            <a:endParaRPr lang="en-US" sz="3200" dirty="0">
              <a:latin typeface="Malgun Gothic" panose="020B0503020000020004" pitchFamily="34" charset="-127"/>
              <a:ea typeface="Malgun Gothic" panose="020B0503020000020004" pitchFamily="34" charset="-127"/>
              <a:cs typeface="Malgun Gothic Semilight" panose="020B0502040204020203" pitchFamily="34" charset="-128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ABCFF34-7027-44E6-98EB-4E45905688D5}"/>
              </a:ext>
            </a:extLst>
          </p:cNvPr>
          <p:cNvSpPr txBox="1">
            <a:spLocks/>
          </p:cNvSpPr>
          <p:nvPr/>
        </p:nvSpPr>
        <p:spPr>
          <a:xfrm>
            <a:off x="726947" y="1621974"/>
            <a:ext cx="10938003" cy="52577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endParaRPr lang="en-US" sz="1800" dirty="0">
              <a:latin typeface="Malgun Gothic" panose="020B0503020000020004" pitchFamily="34" charset="-127"/>
              <a:ea typeface="Malgun Gothic" panose="020B0503020000020004" pitchFamily="34" charset="-127"/>
              <a:cs typeface="Malgun Gothic Semilight" panose="020B0502040204020203" pitchFamily="34" charset="-12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614C80-955B-4D0A-AABF-0D88C1614B50}"/>
              </a:ext>
            </a:extLst>
          </p:cNvPr>
          <p:cNvSpPr/>
          <p:nvPr/>
        </p:nvSpPr>
        <p:spPr>
          <a:xfrm>
            <a:off x="448227" y="5051360"/>
            <a:ext cx="84382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These full length results provided by </a:t>
            </a:r>
            <a:r>
              <a:rPr lang="en-US" dirty="0" err="1"/>
              <a:t>InterDigital</a:t>
            </a:r>
            <a:r>
              <a:rPr lang="en-US" dirty="0"/>
              <a:t> in crosscheck contribution JVET-AL0263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D5F2AFAA-0D5C-47F0-BD9F-30E6031381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0615169"/>
              </p:ext>
            </p:extLst>
          </p:nvPr>
        </p:nvGraphicFramePr>
        <p:xfrm>
          <a:off x="-552714" y="2040052"/>
          <a:ext cx="5590670" cy="268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Document" r:id="rId4" imgW="5282071" imgH="2538570" progId="Word.Document.12">
                  <p:embed/>
                </p:oleObj>
              </mc:Choice>
              <mc:Fallback>
                <p:oleObj name="Document" r:id="rId4" imgW="5282071" imgH="253857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552714" y="2040052"/>
                        <a:ext cx="5590670" cy="2686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3935433E-B2DB-4974-8F30-6346A20751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9692457"/>
              </p:ext>
            </p:extLst>
          </p:nvPr>
        </p:nvGraphicFramePr>
        <p:xfrm>
          <a:off x="3457575" y="2041525"/>
          <a:ext cx="5281613" cy="253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Document" r:id="rId6" imgW="5282071" imgH="2538570" progId="Word.Document.12">
                  <p:embed/>
                </p:oleObj>
              </mc:Choice>
              <mc:Fallback>
                <p:oleObj name="Document" r:id="rId6" imgW="5282071" imgH="253857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57575" y="2041525"/>
                        <a:ext cx="5281613" cy="2538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A238C217-C476-4185-8A99-D2723819CE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16967"/>
              </p:ext>
            </p:extLst>
          </p:nvPr>
        </p:nvGraphicFramePr>
        <p:xfrm>
          <a:off x="7451725" y="2041525"/>
          <a:ext cx="5281613" cy="253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name="Document" r:id="rId8" imgW="5282071" imgH="2538570" progId="Word.Document.12">
                  <p:embed/>
                </p:oleObj>
              </mc:Choice>
              <mc:Fallback>
                <p:oleObj name="Document" r:id="rId8" imgW="5282071" imgH="253857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451725" y="2041525"/>
                        <a:ext cx="5281613" cy="2538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819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">
            <a:extLst>
              <a:ext uri="{FF2B5EF4-FFF2-40B4-BE49-F238E27FC236}">
                <a16:creationId xmlns:a16="http://schemas.microsoft.com/office/drawing/2014/main" id="{7985F7CF-610B-48A5-B5F1-8D7E991F1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175" y="456134"/>
            <a:ext cx="10740640" cy="9934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Possible VTM configurations (full length results)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3E317B-0A52-472C-A11C-F527B6FEE169}"/>
              </a:ext>
            </a:extLst>
          </p:cNvPr>
          <p:cNvSpPr/>
          <p:nvPr/>
        </p:nvSpPr>
        <p:spPr>
          <a:xfrm>
            <a:off x="895429" y="5621056"/>
            <a:ext cx="113757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1D1D1A"/>
                </a:solidFill>
              </a:rPr>
              <a:t>RA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1D1D1A"/>
                </a:solidFill>
              </a:rPr>
              <a:t>Full CTC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1D1D1A"/>
                </a:solidFill>
              </a:rPr>
              <a:t>Anchor: VTM 23.5, default RA configuration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schemeClr val="accent5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655999-9738-4101-9E5A-56FF6053C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712" y="1258636"/>
            <a:ext cx="10821338" cy="434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018577"/>
      </p:ext>
    </p:extLst>
  </p:cSld>
  <p:clrMapOvr>
    <a:masterClrMapping/>
  </p:clrMapOvr>
</p:sld>
</file>

<file path=ppt/theme/theme1.xml><?xml version="1.0" encoding="utf-8"?>
<a:theme xmlns:a="http://schemas.openxmlformats.org/drawingml/2006/main" name="封面页_图片版 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3200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模板_白色_16_9" id="{7CD4B91F-273A-4322-964F-6BD7E403B39E}" vid="{EDDCFD7F-1BE1-4B01-AFBE-DDFEA18E57E6}"/>
    </a:ext>
  </a:extLst>
</a:theme>
</file>

<file path=ppt/theme/theme2.xml><?xml version="1.0" encoding="utf-8"?>
<a:theme xmlns:a="http://schemas.openxmlformats.org/drawingml/2006/main" name="目录页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2200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模板_白色_16_9" id="{7CD4B91F-273A-4322-964F-6BD7E403B39E}" vid="{7C9D6DEE-0496-43D5-AE46-459572FCB5D6}"/>
    </a:ext>
  </a:extLst>
</a:theme>
</file>

<file path=ppt/theme/theme3.xml><?xml version="1.0" encoding="utf-8"?>
<a:theme xmlns:a="http://schemas.openxmlformats.org/drawingml/2006/main" name="章节页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模板_白色_16_9" id="{7CD4B91F-273A-4322-964F-6BD7E403B39E}" vid="{7466A2A5-F21C-401E-B6D0-CA69BF331BD4}"/>
    </a:ext>
  </a:extLst>
</a:theme>
</file>

<file path=ppt/theme/theme4.xml><?xml version="1.0" encoding="utf-8"?>
<a:theme xmlns:a="http://schemas.openxmlformats.org/drawingml/2006/main" name="结束页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kumimoji="1" sz="3200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模板_白色_16_9" id="{7CD4B91F-273A-4322-964F-6BD7E403B39E}" vid="{7979ACB0-5C34-4EAB-B2E1-3ACF92926748}"/>
    </a:ext>
  </a:extLst>
</a:theme>
</file>

<file path=ppt/theme/theme5.xml><?xml version="1.0" encoding="utf-8"?>
<a:theme xmlns:a="http://schemas.openxmlformats.org/drawingml/2006/main" name="1_目录页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000" b="1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2200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 模板" id="{9BBB633E-5E45-41C7-B61B-A7FDDADD335C}" vid="{91E8AC51-71E2-47EB-A98B-31EFD4425DE1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24965</TotalTime>
  <Words>614</Words>
  <Application>Microsoft Office PowerPoint</Application>
  <PresentationFormat>Custom</PresentationFormat>
  <Paragraphs>250</Paragraphs>
  <Slides>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8" baseType="lpstr">
      <vt:lpstr>Malgun Gothic</vt:lpstr>
      <vt:lpstr>Malgun Gothic Semilight</vt:lpstr>
      <vt:lpstr>Microsoft YaHei</vt:lpstr>
      <vt:lpstr>.AppleSystemUIFont</vt:lpstr>
      <vt:lpstr>Arial</vt:lpstr>
      <vt:lpstr>Calibri</vt:lpstr>
      <vt:lpstr>黑体</vt:lpstr>
      <vt:lpstr>封面页_图片版 </vt:lpstr>
      <vt:lpstr>目录页</vt:lpstr>
      <vt:lpstr>章节页</vt:lpstr>
      <vt:lpstr>结束页</vt:lpstr>
      <vt:lpstr>1_目录页</vt:lpstr>
      <vt:lpstr>Microsoft Word Document</vt:lpstr>
      <vt:lpstr>JVET-AL0055 AhG10: On constrained encoder configuration of VTM</vt:lpstr>
      <vt:lpstr>PowerPoint Presentation</vt:lpstr>
      <vt:lpstr>PowerPoint Presentation</vt:lpstr>
      <vt:lpstr>PowerPoint Presentation</vt:lpstr>
      <vt:lpstr>PowerPoint Presentation</vt:lpstr>
    </vt:vector>
  </TitlesOfParts>
  <Company>Huawei Technologies Co.,Ltd.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solovyev.timofey@huawei.com</dc:creator>
  <cp:lastModifiedBy>Timofey_Solovyev</cp:lastModifiedBy>
  <cp:revision>1713</cp:revision>
  <dcterms:created xsi:type="dcterms:W3CDTF">2019-07-22T03:55:30Z</dcterms:created>
  <dcterms:modified xsi:type="dcterms:W3CDTF">2025-04-01T04:52:07Z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(3)M5HZCSHJigdpOilItWbIuTnDGTrLLwnje6IYg0wFWSXA5Pt1iEKy2xYhn0Jl89hlMKCpYCdK
0rVuCk+fsIyVXTZ1FE6UWVMsgQhjDRDZRc73eF9CladJjTKtNSBV4Bod5uymYeHJnWi/6J7H
fjTclM9PtlAj0CUCRZAD0yw5lv4KoQe1auV0lHcGSgUuxLRlYj1Pe2La+suU3Ai+PFjc55tA
QR6aKfNbkkg+JUGDqE</vt:lpwstr>
  </property>
  <property fmtid="{D5CDD505-2E9C-101B-9397-08002B2CF9AE}" pid="3" name="_2015_ms_pID_7253431">
    <vt:lpwstr>mZyxgrQeRPEOoV73zWhyYnqj5tWSgLyyyaWQ3B+r9ILrpgpnvXCZk4
1s8XMMrJzZG2/yI3jUMpsEj64J6fstLPfbdOL+Kan91Q+ynJQsSLds+bDSgTptacM/2TgQ5q
DjU3ps3OcVWRaChNIgYH2DAZJA8fcAlILPhKDK0oqX4P8n3NuCkF1u78fPF7kPFmCgUvSWA+
bIfOJAcQPu9H4dlqcj2RJ5LVL6aLaRazUglF</vt:lpwstr>
  </property>
  <property fmtid="{D5CDD505-2E9C-101B-9397-08002B2CF9AE}" pid="4" name="_2015_ms_pID_7253432">
    <vt:lpwstr>7w==</vt:lpwstr>
  </property>
</Properties>
</file>