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216" y="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02016-D6D9-234A-1684-05A7C9523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EBD436-89AE-BDE1-8DF2-E3E8BE38D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77C9F-004F-281C-F33D-11E65532B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B3BA6-5605-7A99-6B28-B9A6BA30B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C836E-AA5F-54A2-FD62-CC0677F59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1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B777A-A3B0-FC61-7941-DC43A0EE9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FA744-8905-E225-0120-98BBDD6A6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375D7-D539-1631-9BB3-A9357F9F1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76901-F08F-91FC-27AA-3DF12C3D2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6673E-E4A8-3F47-368A-892971AC0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2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7A90-9E6A-78F8-D15C-783220A0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79A30-CCD4-95EF-BC23-98D0ED89D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2DC0E-5AA4-634F-E9CB-BABDAEDDC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B26EA-2A43-9D05-18C9-A8AC0F25A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C73E0-68E3-E5DD-EB88-FC82A9BE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0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FC99C-1647-E69F-1AF3-3937C2CC9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ACB52-7488-D357-1D97-C457F2453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11560-417B-C759-3931-205DA4142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B1483-15BF-B1EB-25D1-9A4B5480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FB04B-0CDC-E271-9558-CB3735D3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D08D-3736-E309-2730-0C163C94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3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8AD69-0C75-D6A2-59AA-6EE127A8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2ACD0-EE9E-503B-F98C-AA4FCE543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37C0B-0AC3-1604-A410-AB32D236F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B94FF9-BA3E-F8B5-2CDE-44C79A9FB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39B18C-C58D-90E5-63FE-731ABF127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785252-7C29-C2E8-5D32-609CABA2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2B0E13-C341-7983-AF68-CACD1F231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3081E1-566E-59B4-2964-A979909F7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C0975-CD20-35C1-3A7B-1C6FF26A2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8578D6-F97E-580A-BF6F-32CA542CB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A1322D-9F37-A3F0-F46C-D3482CEBD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6DBCA2-816E-9B42-3E33-C1E994EC4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8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4DA1B0-A3D6-76F5-1BBE-56AFAC835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9B233F-9F59-B6C1-A5B7-CE83841AD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7B58A-7874-55B5-38D4-32705E571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68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EE74-6C53-7ACC-038A-00D398B91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9A90A-AAF6-F8AD-1511-468F20A5F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D143F-93AD-8F73-B401-E402319D7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85BE3-9017-B84D-B77F-F36D632BE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3D247-8E97-78E7-FDC1-9DF773C8D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80F82-6BEC-A395-F591-95C986533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2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D845-A11F-2234-4527-9AA4C693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0E67B-B609-1D96-1600-670DCD5961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AF9F2-8991-CBC0-F66A-AE41CE1A6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9B727-31BF-0128-B44D-F3A1EF48C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07244-384C-9DEC-CD9D-9B0DC2C1D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7217F4-506F-49A8-0AB2-E27E6D86A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31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64732-4805-E8F5-337D-0CAB0136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C6A19-6A28-513D-70AA-88509BA63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F07E6-8773-D5D4-1AA7-D20C60CC7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9E1C7-88AF-CFBA-508E-3C02B1BDA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FB161-1723-DD18-74DD-927CA15EC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9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F714CB-6CD4-B0EF-7411-4743FE4234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645A68-C1AC-6AEC-0F37-F77FBDE22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20398-F086-2F02-657B-F3A58B729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38297-1DB4-1B5B-3E3F-42B7867D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12240-12FE-8EC6-DC3A-08F04944B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6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D6A51C-38F6-C562-24DF-F91AE912A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725C0-554E-E19F-46BC-1470EC25F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22368-EE3F-A2C8-172F-E8F099CB70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C22577-24EA-4988-BA66-1FBC408035CF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4C6F3-1A25-5AF9-65FD-7AD17DDE2A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BB6D3-A7A9-971A-2781-B63E21489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13A2E1-D677-4A9B-9642-F00EEBF66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7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B3102-8393-256E-39E4-A8D94FE2B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JVET-AL0053</a:t>
            </a:r>
            <a:br>
              <a:rPr lang="de-DE" dirty="0"/>
            </a:br>
            <a:r>
              <a:rPr lang="de-DE" dirty="0"/>
              <a:t>DCR MOS </a:t>
            </a:r>
            <a:r>
              <a:rPr lang="de-DE" dirty="0" err="1"/>
              <a:t>over</a:t>
            </a:r>
            <a:r>
              <a:rPr lang="de-DE" dirty="0"/>
              <a:t> rate </a:t>
            </a:r>
            <a:r>
              <a:rPr lang="de-DE" dirty="0" err="1"/>
              <a:t>plots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AB996A-10C6-0052-0E75-33E0C3E8D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5204" y="3602038"/>
            <a:ext cx="8372795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de-DE" dirty="0" err="1"/>
              <a:t>Preliminary</a:t>
            </a:r>
            <a:r>
              <a:rPr lang="de-DE" dirty="0"/>
              <a:t> </a:t>
            </a:r>
            <a:r>
              <a:rPr lang="de-DE" dirty="0" err="1"/>
              <a:t>compilation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17 viewers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Played 24/25fps sequences with 30fps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Non-normalized z-score threshold 2.5, no other processing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725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6042-DCDE-2C3C-096F-C3A4BE6B9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EE287-F2D2-1F9C-CDB9-C43746DDC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662BF-2C51-C1DB-57AD-5AF54B6CE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15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A4FE7-A2F5-91AB-572F-0E9E2BA5E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4E854-B66B-E81B-4E0D-DF5CC3924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418BC3-C4C4-5885-2E3E-DC77BDFF5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44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FCA8-679A-DE89-29E2-BB3773867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FDC71-950E-615A-4A36-47B4A6528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9BAC3-100E-B246-290A-25CF234E4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59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93BF7-4C02-E8AA-84CE-85EAEEE8C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46B91-9B3A-89B1-E0F0-D9A5C1A7A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1E5F9E-6021-92C1-CD73-9A159BBED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2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4ACBB-DDF1-AB2F-4BDE-5F838B41D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DEEF2-F8D0-8641-2E81-2FD301BA1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6F34D8-06E7-ADDB-BFC4-92BE5591B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25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48E9-27A2-413E-896B-794F70DE5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B2EB7-FC03-40CA-1BDA-12D305925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380B3A-FBD7-7481-D326-D98F863C4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8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43393-810F-EE56-F2DD-651DAEB2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FEA50-3395-00A5-58CB-8106E9DAD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FA71E-BD69-10A7-0566-EE9CEF1A9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65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2FEB2-EBB4-A712-95D4-47DC5B5A3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662D3-53CF-6A15-03D2-B8A0D2A0A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96FECD-0E6D-8EB6-9D30-4E631D767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77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BCB3-0961-7493-4A4F-755DB54C9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DD97C-2C4B-09AF-623F-758013ADB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E1881E-42F7-10E2-53B8-5324960F0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09" y="850168"/>
            <a:ext cx="6882981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56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Widescreen</PresentationFormat>
  <Paragraphs>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JVET-AL0053 DCR MOS over rate plots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Mathias Wien</dc:creator>
  <cp:lastModifiedBy>Mathias Wien</cp:lastModifiedBy>
  <cp:revision>1</cp:revision>
  <dcterms:created xsi:type="dcterms:W3CDTF">2025-03-25T20:24:00Z</dcterms:created>
  <dcterms:modified xsi:type="dcterms:W3CDTF">2025-03-25T20:30:12Z</dcterms:modified>
</cp:coreProperties>
</file>